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5" r:id="rId1"/>
  </p:sldMasterIdLst>
  <p:notesMasterIdLst>
    <p:notesMasterId r:id="rId13"/>
  </p:notesMasterIdLst>
  <p:sldIdLst>
    <p:sldId id="256" r:id="rId2"/>
    <p:sldId id="270" r:id="rId3"/>
    <p:sldId id="258" r:id="rId4"/>
    <p:sldId id="261" r:id="rId5"/>
    <p:sldId id="273" r:id="rId6"/>
    <p:sldId id="263" r:id="rId7"/>
    <p:sldId id="267" r:id="rId8"/>
    <p:sldId id="264" r:id="rId9"/>
    <p:sldId id="265" r:id="rId10"/>
    <p:sldId id="271" r:id="rId11"/>
    <p:sldId id="272" r:id="rId12"/>
  </p:sldIdLst>
  <p:sldSz cx="12192000" cy="6858000"/>
  <p:notesSz cx="6858000" cy="9144000"/>
  <p:embeddedFontLst>
    <p:embeddedFont>
      <p:font typeface="Abril Fatface" panose="020B0604020202020204" charset="0"/>
      <p:regular r:id="rId14"/>
    </p:embeddedFont>
    <p:embeddedFont>
      <p:font typeface="Calibri Light" panose="020F0302020204030204" pitchFamily="34" charset="0"/>
      <p:regular r:id="rId15"/>
      <p:italic r:id="rId16"/>
    </p:embeddedFont>
    <p:embeddedFont>
      <p:font typeface="Wingdings 3" panose="05040102010807070707" pitchFamily="18" charset="2"/>
      <p:regular r:id="rId17"/>
    </p:embeddedFont>
    <p:embeddedFont>
      <p:font typeface="Century Gothic" panose="020B050202020202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D01E63-DFBC-4753-B91B-9B550EB53B6B}">
  <a:tblStyle styleId="{84D01E63-DFBC-4753-B91B-9B550EB53B6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3"/>
    <p:restoredTop sz="93741"/>
  </p:normalViewPr>
  <p:slideViewPr>
    <p:cSldViewPr snapToGrid="0" snapToObjects="1">
      <p:cViewPr varScale="1">
        <p:scale>
          <a:sx n="63" d="100"/>
          <a:sy n="63" d="100"/>
        </p:scale>
        <p:origin x="10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fan Ud-Din" userId="ee04383a-3b49-4780-98b3-1937345d585e" providerId="ADAL" clId="{51470134-D8F9-6647-9E12-2B1A175FB688}"/>
    <pc:docChg chg="addSld modSld">
      <pc:chgData name="Irfan Ud-Din" userId="ee04383a-3b49-4780-98b3-1937345d585e" providerId="ADAL" clId="{51470134-D8F9-6647-9E12-2B1A175FB688}" dt="2019-10-01T09:52:52.470" v="0"/>
      <pc:docMkLst>
        <pc:docMk/>
      </pc:docMkLst>
      <pc:sldChg chg="add">
        <pc:chgData name="Irfan Ud-Din" userId="ee04383a-3b49-4780-98b3-1937345d585e" providerId="ADAL" clId="{51470134-D8F9-6647-9E12-2B1A175FB688}" dt="2019-10-01T09:52:52.470" v="0"/>
        <pc:sldMkLst>
          <pc:docMk/>
          <pc:sldMk cId="2510173841" sldId="268"/>
        </pc:sldMkLst>
      </pc:sldChg>
      <pc:sldChg chg="add">
        <pc:chgData name="Irfan Ud-Din" userId="ee04383a-3b49-4780-98b3-1937345d585e" providerId="ADAL" clId="{51470134-D8F9-6647-9E12-2B1A175FB688}" dt="2019-10-01T09:52:52.470" v="0"/>
        <pc:sldMkLst>
          <pc:docMk/>
          <pc:sldMk cId="3472419044" sldId="269"/>
        </pc:sldMkLst>
      </pc:sldChg>
      <pc:sldChg chg="add">
        <pc:chgData name="Irfan Ud-Din" userId="ee04383a-3b49-4780-98b3-1937345d585e" providerId="ADAL" clId="{51470134-D8F9-6647-9E12-2B1A175FB688}" dt="2019-10-01T09:52:52.470" v="0"/>
        <pc:sldMkLst>
          <pc:docMk/>
          <pc:sldMk cId="3960950249" sldId="270"/>
        </pc:sldMkLst>
      </pc:sldChg>
      <pc:sldChg chg="add">
        <pc:chgData name="Irfan Ud-Din" userId="ee04383a-3b49-4780-98b3-1937345d585e" providerId="ADAL" clId="{51470134-D8F9-6647-9E12-2B1A175FB688}" dt="2019-10-01T09:52:52.470" v="0"/>
        <pc:sldMkLst>
          <pc:docMk/>
          <pc:sldMk cId="1993193639" sldId="271"/>
        </pc:sldMkLst>
      </pc:sldChg>
      <pc:sldChg chg="add">
        <pc:chgData name="Irfan Ud-Din" userId="ee04383a-3b49-4780-98b3-1937345d585e" providerId="ADAL" clId="{51470134-D8F9-6647-9E12-2B1A175FB688}" dt="2019-10-01T09:52:52.470" v="0"/>
        <pc:sldMkLst>
          <pc:docMk/>
          <pc:sldMk cId="2388225223" sldId="272"/>
        </pc:sldMkLst>
      </pc:sldChg>
      <pc:sldChg chg="add">
        <pc:chgData name="Irfan Ud-Din" userId="ee04383a-3b49-4780-98b3-1937345d585e" providerId="ADAL" clId="{51470134-D8F9-6647-9E12-2B1A175FB688}" dt="2019-10-01T09:52:52.470" v="0"/>
        <pc:sldMkLst>
          <pc:docMk/>
          <pc:sldMk cId="2241005657" sldId="273"/>
        </pc:sldMkLst>
      </pc:sldChg>
      <pc:sldChg chg="add">
        <pc:chgData name="Irfan Ud-Din" userId="ee04383a-3b49-4780-98b3-1937345d585e" providerId="ADAL" clId="{51470134-D8F9-6647-9E12-2B1A175FB688}" dt="2019-10-01T09:52:52.470" v="0"/>
        <pc:sldMkLst>
          <pc:docMk/>
          <pc:sldMk cId="3992210534" sldId="274"/>
        </pc:sldMkLst>
      </pc:sldChg>
      <pc:sldChg chg="add">
        <pc:chgData name="Irfan Ud-Din" userId="ee04383a-3b49-4780-98b3-1937345d585e" providerId="ADAL" clId="{51470134-D8F9-6647-9E12-2B1A175FB688}" dt="2019-10-01T09:52:52.470" v="0"/>
        <pc:sldMkLst>
          <pc:docMk/>
          <pc:sldMk cId="2934792326" sldId="275"/>
        </pc:sldMkLst>
      </pc:sldChg>
      <pc:sldChg chg="add">
        <pc:chgData name="Irfan Ud-Din" userId="ee04383a-3b49-4780-98b3-1937345d585e" providerId="ADAL" clId="{51470134-D8F9-6647-9E12-2B1A175FB688}" dt="2019-10-01T09:52:52.470" v="0"/>
        <pc:sldMkLst>
          <pc:docMk/>
          <pc:sldMk cId="1860499485" sldId="276"/>
        </pc:sldMkLst>
      </pc:sldChg>
      <pc:sldChg chg="add">
        <pc:chgData name="Irfan Ud-Din" userId="ee04383a-3b49-4780-98b3-1937345d585e" providerId="ADAL" clId="{51470134-D8F9-6647-9E12-2B1A175FB688}" dt="2019-10-01T09:52:52.470" v="0"/>
        <pc:sldMkLst>
          <pc:docMk/>
          <pc:sldMk cId="334311669" sldId="277"/>
        </pc:sldMkLst>
      </pc:sldChg>
    </pc:docChg>
  </pc:docChgLst>
  <pc:docChgLst>
    <pc:chgData name="Irfan Ud-Din" userId="ee04383a-3b49-4780-98b3-1937345d585e" providerId="ADAL" clId="{D6D55DB4-188E-0749-817B-C7781D1076F0}"/>
  </pc:docChgLst>
  <pc:docChgLst>
    <pc:chgData name="Irfan Ud-Din" userId="ee04383a-3b49-4780-98b3-1937345d585e" providerId="ADAL" clId="{0CADEF6A-666F-4147-9023-68A9AFFB1A8F}"/>
    <pc:docChg chg="modSld">
      <pc:chgData name="Irfan Ud-Din" userId="ee04383a-3b49-4780-98b3-1937345d585e" providerId="ADAL" clId="{0CADEF6A-666F-4147-9023-68A9AFFB1A8F}" dt="2019-11-13T07:02:30.064" v="36" actId="20577"/>
      <pc:docMkLst>
        <pc:docMk/>
      </pc:docMkLst>
      <pc:sldChg chg="modSp">
        <pc:chgData name="Irfan Ud-Din" userId="ee04383a-3b49-4780-98b3-1937345d585e" providerId="ADAL" clId="{0CADEF6A-666F-4147-9023-68A9AFFB1A8F}" dt="2019-11-13T07:02:30.064" v="36" actId="20577"/>
        <pc:sldMkLst>
          <pc:docMk/>
          <pc:sldMk cId="0" sldId="256"/>
        </pc:sldMkLst>
        <pc:spChg chg="mod">
          <ac:chgData name="Irfan Ud-Din" userId="ee04383a-3b49-4780-98b3-1937345d585e" providerId="ADAL" clId="{0CADEF6A-666F-4147-9023-68A9AFFB1A8F}" dt="2019-11-13T07:02:30.064" v="36" actId="20577"/>
          <ac:spMkLst>
            <pc:docMk/>
            <pc:sldMk cId="0" sldId="256"/>
            <ac:spMk id="15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CH"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CH"/>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409253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1051918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79870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1006295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46365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2823503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1074026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279306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187484984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1813710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3365411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224962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86504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18824909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239443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16839076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de-CH" smtClean="0"/>
              <a:t>‹#›</a:t>
            </a:fld>
            <a:endParaRPr lang="de-CH"/>
          </a:p>
        </p:txBody>
      </p:sp>
    </p:spTree>
    <p:extLst>
      <p:ext uri="{BB962C8B-B14F-4D97-AF65-F5344CB8AC3E}">
        <p14:creationId xmlns:p14="http://schemas.microsoft.com/office/powerpoint/2010/main" val="108117383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5"/>
          <p:cNvSpPr txBox="1">
            <a:spLocks noGrp="1"/>
          </p:cNvSpPr>
          <p:nvPr>
            <p:ph type="ctrTitle"/>
          </p:nvPr>
        </p:nvSpPr>
        <p:spPr>
          <a:xfrm>
            <a:off x="1524000" y="310081"/>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smtClean="0"/>
              <a:t> Appointment  </a:t>
            </a:r>
            <a:r>
              <a:rPr lang="en-US" dirty="0"/>
              <a:t>H</a:t>
            </a:r>
            <a:r>
              <a:rPr lang="en-US" smtClean="0"/>
              <a:t>ub</a:t>
            </a:r>
            <a:endParaRPr dirty="0"/>
          </a:p>
        </p:txBody>
      </p:sp>
      <p:sp>
        <p:nvSpPr>
          <p:cNvPr id="156" name="Google Shape;156;p35"/>
          <p:cNvSpPr txBox="1">
            <a:spLocks noGrp="1"/>
          </p:cNvSpPr>
          <p:nvPr>
            <p:ph type="subTitle" idx="1"/>
          </p:nvPr>
        </p:nvSpPr>
        <p:spPr>
          <a:xfrm>
            <a:off x="1524000" y="2924852"/>
            <a:ext cx="9144000" cy="343149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smtClean="0"/>
              <a:t>Mid </a:t>
            </a:r>
            <a:r>
              <a:rPr lang="en-US" dirty="0"/>
              <a:t>Defense</a:t>
            </a:r>
          </a:p>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b="1" dirty="0"/>
              <a:t>Supervisor</a:t>
            </a:r>
            <a:r>
              <a:rPr lang="en-US" dirty="0"/>
              <a:t>: </a:t>
            </a:r>
            <a:r>
              <a:rPr lang="en-US" dirty="0" smtClean="0"/>
              <a:t>&lt;</a:t>
            </a:r>
            <a:r>
              <a:rPr lang="en-US" dirty="0" err="1" smtClean="0"/>
              <a:t>Mr.Muhammad</a:t>
            </a:r>
            <a:r>
              <a:rPr lang="en-US" dirty="0" smtClean="0"/>
              <a:t> </a:t>
            </a:r>
            <a:r>
              <a:rPr lang="en-US" dirty="0" err="1" smtClean="0"/>
              <a:t>irfan</a:t>
            </a:r>
            <a:r>
              <a:rPr lang="en-US" dirty="0" smtClean="0"/>
              <a:t>&gt;</a:t>
            </a:r>
            <a:endParaRPr lang="en-US" dirty="0"/>
          </a:p>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b="1" dirty="0"/>
              <a:t>Group ID</a:t>
            </a:r>
            <a:r>
              <a:rPr lang="en-US" dirty="0"/>
              <a:t>: &lt;group id from </a:t>
            </a:r>
            <a:r>
              <a:rPr lang="en-US" dirty="0" smtClean="0"/>
              <a:t>FYP </a:t>
            </a:r>
            <a:r>
              <a:rPr lang="en-US" dirty="0"/>
              <a:t>web</a:t>
            </a:r>
            <a:r>
              <a:rPr lang="en-US" dirty="0" smtClean="0"/>
              <a:t>&gt;</a:t>
            </a:r>
          </a:p>
          <a:p>
            <a:pPr lvl="0" algn="ctr">
              <a:lnSpc>
                <a:spcPct val="90000"/>
              </a:lnSpc>
              <a:spcBef>
                <a:spcPts val="0"/>
              </a:spcBef>
              <a:buClr>
                <a:schemeClr val="dk1"/>
              </a:buClr>
              <a:buSzPts val="2400"/>
            </a:pPr>
            <a:r>
              <a:rPr lang="en-US" b="1" dirty="0" smtClean="0"/>
              <a:t>Team members</a:t>
            </a:r>
            <a:r>
              <a:rPr lang="en-US" dirty="0" smtClean="0"/>
              <a:t>: Ihsan ullah</a:t>
            </a:r>
            <a:r>
              <a:rPr lang="en-US" dirty="0"/>
              <a:t>, Muhammad </a:t>
            </a:r>
            <a:r>
              <a:rPr lang="en-US" dirty="0" smtClean="0"/>
              <a:t>Faizan, Muhammad </a:t>
            </a:r>
            <a:r>
              <a:rPr lang="en-US" dirty="0"/>
              <a:t>A</a:t>
            </a:r>
            <a:r>
              <a:rPr lang="en-US" dirty="0" smtClean="0"/>
              <a:t>mjad</a:t>
            </a:r>
          </a:p>
          <a:p>
            <a:pPr marL="0" lvl="0" indent="0" algn="ctr" rtl="0">
              <a:lnSpc>
                <a:spcPct val="90000"/>
              </a:lnSpc>
              <a:spcBef>
                <a:spcPts val="0"/>
              </a:spcBef>
              <a:spcAft>
                <a:spcPts val="0"/>
              </a:spcAft>
              <a:buClr>
                <a:schemeClr val="dk1"/>
              </a:buClr>
              <a:buSzPts val="2400"/>
              <a:buNone/>
            </a:pPr>
            <a:endParaRPr lang="en-US" dirty="0"/>
          </a:p>
        </p:txBody>
      </p:sp>
      <p:sp>
        <p:nvSpPr>
          <p:cNvPr id="4" name="Slide Number Placeholder 3">
            <a:extLst>
              <a:ext uri="{FF2B5EF4-FFF2-40B4-BE49-F238E27FC236}">
                <a16:creationId xmlns:a16="http://schemas.microsoft.com/office/drawing/2014/main" id="{C2F0A745-6824-5746-851E-897E016F3E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1</a:t>
            </a:fld>
            <a:endParaRPr lang="de-CH" dirty="0"/>
          </a:p>
        </p:txBody>
      </p:sp>
      <p:pic>
        <p:nvPicPr>
          <p:cNvPr id="158" name="Google Shape;158;p35" descr="A close up of a sign&#10;&#10;Description automatically generated"/>
          <p:cNvPicPr preferRelativeResize="0"/>
          <p:nvPr/>
        </p:nvPicPr>
        <p:blipFill rotWithShape="1">
          <a:blip r:embed="rId3">
            <a:alphaModFix/>
          </a:blip>
          <a:srcRect/>
          <a:stretch/>
        </p:blipFill>
        <p:spPr>
          <a:xfrm>
            <a:off x="10253839" y="5257800"/>
            <a:ext cx="828321" cy="812282"/>
          </a:xfrm>
          <a:prstGeom prst="rect">
            <a:avLst/>
          </a:prstGeom>
          <a:noFill/>
          <a:ln>
            <a:noFill/>
          </a:ln>
        </p:spPr>
      </p:pic>
      <p:sp>
        <p:nvSpPr>
          <p:cNvPr id="159" name="Google Shape;159;p35"/>
          <p:cNvSpPr txBox="1"/>
          <p:nvPr/>
        </p:nvSpPr>
        <p:spPr>
          <a:xfrm>
            <a:off x="9186682" y="6297253"/>
            <a:ext cx="3005318" cy="4439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CH" sz="2000" b="0" i="0" u="none" strike="noStrike" cap="none" dirty="0">
                <a:solidFill>
                  <a:schemeClr val="dk1"/>
                </a:solidFill>
                <a:latin typeface="Abril Fatface"/>
                <a:ea typeface="Abril Fatface"/>
                <a:cs typeface="Abril Fatface"/>
                <a:sym typeface="Abril Fatface"/>
              </a:rPr>
              <a:t>Institute </a:t>
            </a:r>
            <a:r>
              <a:rPr lang="de-CH" sz="2000" b="0" i="0" u="none" strike="noStrike" cap="none" dirty="0" err="1">
                <a:solidFill>
                  <a:schemeClr val="dk1"/>
                </a:solidFill>
                <a:latin typeface="Abril Fatface"/>
                <a:ea typeface="Abril Fatface"/>
                <a:cs typeface="Abril Fatface"/>
                <a:sym typeface="Abril Fatface"/>
              </a:rPr>
              <a:t>of</a:t>
            </a:r>
            <a:r>
              <a:rPr lang="de-CH" sz="2000" b="0" i="0" u="none" strike="noStrike" cap="none" dirty="0">
                <a:solidFill>
                  <a:schemeClr val="dk1"/>
                </a:solidFill>
                <a:latin typeface="Abril Fatface"/>
                <a:ea typeface="Abril Fatface"/>
                <a:cs typeface="Abril Fatface"/>
                <a:sym typeface="Abril Fatface"/>
              </a:rPr>
              <a:t> Computing</a:t>
            </a:r>
            <a:endParaRPr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253" y="2772438"/>
            <a:ext cx="7220267" cy="1478570"/>
          </a:xfrm>
        </p:spPr>
        <p:txBody>
          <a:bodyPr>
            <a:normAutofit/>
          </a:bodyPr>
          <a:lstStyle/>
          <a:p>
            <a:r>
              <a:rPr lang="en-US" sz="6600" dirty="0" smtClean="0"/>
              <a:t>Any questions ?</a:t>
            </a:r>
            <a:endParaRPr lang="en-US" sz="6600"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10</a:t>
            </a:fld>
            <a:endParaRPr lang="de-CH"/>
          </a:p>
        </p:txBody>
      </p:sp>
    </p:spTree>
    <p:extLst>
      <p:ext uri="{BB962C8B-B14F-4D97-AF65-F5344CB8AC3E}">
        <p14:creationId xmlns:p14="http://schemas.microsoft.com/office/powerpoint/2010/main" val="2137893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3" y="2508278"/>
            <a:ext cx="9905998" cy="1478570"/>
          </a:xfrm>
        </p:spPr>
        <p:txBody>
          <a:bodyPr>
            <a:normAutofit/>
          </a:bodyPr>
          <a:lstStyle/>
          <a:p>
            <a:pPr algn="ctr"/>
            <a:r>
              <a:rPr lang="en-US" sz="6600" dirty="0" smtClean="0">
                <a:latin typeface="Abril Fatface" panose="020B0604020202020204" charset="0"/>
              </a:rPr>
              <a:t>Thank you</a:t>
            </a:r>
            <a:endParaRPr lang="en-US" sz="6600" dirty="0">
              <a:latin typeface="Abril Fatface" panose="020B0604020202020204" charset="0"/>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11</a:t>
            </a:fld>
            <a:endParaRPr lang="de-CH"/>
          </a:p>
        </p:txBody>
      </p:sp>
    </p:spTree>
    <p:extLst>
      <p:ext uri="{BB962C8B-B14F-4D97-AF65-F5344CB8AC3E}">
        <p14:creationId xmlns:p14="http://schemas.microsoft.com/office/powerpoint/2010/main" val="190749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427DC4-332E-224A-BBF2-6E1B08BDB073}"/>
              </a:ext>
            </a:extLst>
          </p:cNvPr>
          <p:cNvSpPr>
            <a:spLocks noGrp="1"/>
          </p:cNvSpPr>
          <p:nvPr>
            <p:ph type="title"/>
          </p:nvPr>
        </p:nvSpPr>
        <p:spPr/>
        <p:txBody>
          <a:bodyPr>
            <a:normAutofit/>
          </a:bodyPr>
          <a:lstStyle/>
          <a:p>
            <a:r>
              <a:rPr lang="en-US" sz="4400" dirty="0"/>
              <a:t>Introduction</a:t>
            </a:r>
          </a:p>
        </p:txBody>
      </p:sp>
      <p:sp>
        <p:nvSpPr>
          <p:cNvPr id="11" name="Text Placeholder 10">
            <a:extLst>
              <a:ext uri="{FF2B5EF4-FFF2-40B4-BE49-F238E27FC236}">
                <a16:creationId xmlns:a16="http://schemas.microsoft.com/office/drawing/2014/main" id="{0D85BAEC-1A05-924C-8380-E3DFC0508BE7}"/>
              </a:ext>
            </a:extLst>
          </p:cNvPr>
          <p:cNvSpPr>
            <a:spLocks noGrp="1"/>
          </p:cNvSpPr>
          <p:nvPr>
            <p:ph sz="half" idx="1"/>
          </p:nvPr>
        </p:nvSpPr>
        <p:spPr>
          <a:xfrm>
            <a:off x="988291" y="2904172"/>
            <a:ext cx="10446787" cy="3117937"/>
          </a:xfrm>
        </p:spPr>
        <p:txBody>
          <a:bodyPr>
            <a:noAutofit/>
          </a:bodyPr>
          <a:lstStyle/>
          <a:p>
            <a:endParaRPr lang="en-US" sz="3200" dirty="0">
              <a:latin typeface="Calibri Light" panose="020F0302020204030204" pitchFamily="34" charset="0"/>
              <a:ea typeface="Calibri Light" panose="020F0302020204030204" pitchFamily="34" charset="0"/>
              <a:cs typeface="Calibri Light" panose="020F0302020204030204" pitchFamily="34" charset="0"/>
            </a:endParaRPr>
          </a:p>
          <a:p>
            <a:r>
              <a:rPr lang="en-US" sz="3200" dirty="0">
                <a:latin typeface="Calibri Light" panose="020F0302020204030204" pitchFamily="34" charset="0"/>
                <a:ea typeface="Calibri Light" panose="020F0302020204030204" pitchFamily="34" charset="0"/>
                <a:cs typeface="Calibri Light" panose="020F0302020204030204" pitchFamily="34" charset="0"/>
              </a:rPr>
              <a:t>Appointment Hub is a user-friendly online platform that connects customers with service providers across various industries and sectors. The website enables customers to easily book, manage, and cancel appointments, offering a seamless experience for both users and service providers</a:t>
            </a:r>
          </a:p>
        </p:txBody>
      </p:sp>
      <p:sp>
        <p:nvSpPr>
          <p:cNvPr id="2" name="Slide Number Placeholder 1">
            <a:extLst>
              <a:ext uri="{FF2B5EF4-FFF2-40B4-BE49-F238E27FC236}">
                <a16:creationId xmlns:a16="http://schemas.microsoft.com/office/drawing/2014/main" id="{0FEB1F0B-96FE-D446-A3D5-45F42BDB29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2</a:t>
            </a:fld>
            <a:endParaRPr lang="de-CH"/>
          </a:p>
        </p:txBody>
      </p:sp>
    </p:spTree>
    <p:extLst>
      <p:ext uri="{BB962C8B-B14F-4D97-AF65-F5344CB8AC3E}">
        <p14:creationId xmlns:p14="http://schemas.microsoft.com/office/powerpoint/2010/main" val="3960950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427DC4-332E-224A-BBF2-6E1B08BDB073}"/>
              </a:ext>
            </a:extLst>
          </p:cNvPr>
          <p:cNvSpPr>
            <a:spLocks noGrp="1"/>
          </p:cNvSpPr>
          <p:nvPr>
            <p:ph type="title"/>
          </p:nvPr>
        </p:nvSpPr>
        <p:spPr/>
        <p:txBody>
          <a:bodyPr/>
          <a:lstStyle/>
          <a:p>
            <a:r>
              <a:rPr lang="en-US" dirty="0" smtClean="0"/>
              <a:t>Problem</a:t>
            </a:r>
            <a:endParaRPr lang="en-US" dirty="0"/>
          </a:p>
        </p:txBody>
      </p:sp>
      <p:sp>
        <p:nvSpPr>
          <p:cNvPr id="11" name="Text Placeholder 10">
            <a:extLst>
              <a:ext uri="{FF2B5EF4-FFF2-40B4-BE49-F238E27FC236}">
                <a16:creationId xmlns:a16="http://schemas.microsoft.com/office/drawing/2014/main" id="{0D85BAEC-1A05-924C-8380-E3DFC0508BE7}"/>
              </a:ext>
            </a:extLst>
          </p:cNvPr>
          <p:cNvSpPr>
            <a:spLocks noGrp="1"/>
          </p:cNvSpPr>
          <p:nvPr>
            <p:ph sz="half" idx="1"/>
          </p:nvPr>
        </p:nvSpPr>
        <p:spPr>
          <a:xfrm>
            <a:off x="838199" y="1825625"/>
            <a:ext cx="10515599" cy="4351338"/>
          </a:xfrm>
        </p:spPr>
        <p:txBody>
          <a:bodyPr>
            <a:normAutofit/>
          </a:bodyPr>
          <a:lstStyle/>
          <a:p>
            <a:endParaRPr lang="en-US" sz="3200" dirty="0">
              <a:latin typeface="Calibri Light" panose="020F0302020204030204" pitchFamily="34" charset="0"/>
              <a:ea typeface="Calibri Light" panose="020F0302020204030204" pitchFamily="34" charset="0"/>
              <a:cs typeface="Calibri Light" panose="020F0302020204030204" pitchFamily="34" charset="0"/>
            </a:endParaRPr>
          </a:p>
          <a:p>
            <a:r>
              <a:rPr lang="en-US" sz="3200" dirty="0">
                <a:latin typeface="Calibri Light" panose="020F0302020204030204" pitchFamily="34" charset="0"/>
                <a:ea typeface="Calibri Light" panose="020F0302020204030204" pitchFamily="34" charset="0"/>
                <a:cs typeface="Calibri Light" panose="020F0302020204030204" pitchFamily="34" charset="0"/>
              </a:rPr>
              <a:t>T</a:t>
            </a:r>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his </a:t>
            </a:r>
            <a:r>
              <a:rPr lang="en-US" sz="3200" dirty="0">
                <a:latin typeface="Calibri Light" panose="020F0302020204030204" pitchFamily="34" charset="0"/>
                <a:ea typeface="Calibri Light" panose="020F0302020204030204" pitchFamily="34" charset="0"/>
                <a:cs typeface="Calibri Light" panose="020F0302020204030204" pitchFamily="34" charset="0"/>
              </a:rPr>
              <a:t>platform stems from the various challenges individuals face when scheduling appointments across different departments, institutions, and service providers. The aim is to reduce waiting times and eliminate the need for physical travel, thereby enhancing the convenience and efficiency of the appointment process for customers.</a:t>
            </a:r>
          </a:p>
        </p:txBody>
      </p:sp>
      <p:sp>
        <p:nvSpPr>
          <p:cNvPr id="13" name="Slide Number Placeholder 12">
            <a:extLst>
              <a:ext uri="{FF2B5EF4-FFF2-40B4-BE49-F238E27FC236}">
                <a16:creationId xmlns:a16="http://schemas.microsoft.com/office/drawing/2014/main" id="{FE2FD46A-3AFA-5D4B-8566-C05AE8965B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3</a:t>
            </a:fld>
            <a:endParaRPr lang="de-CH"/>
          </a:p>
        </p:txBody>
      </p:sp>
    </p:spTree>
    <p:extLst>
      <p:ext uri="{BB962C8B-B14F-4D97-AF65-F5344CB8AC3E}">
        <p14:creationId xmlns:p14="http://schemas.microsoft.com/office/powerpoint/2010/main" val="4227710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427DC4-332E-224A-BBF2-6E1B08BDB073}"/>
              </a:ext>
            </a:extLst>
          </p:cNvPr>
          <p:cNvSpPr>
            <a:spLocks noGrp="1"/>
          </p:cNvSpPr>
          <p:nvPr>
            <p:ph type="title"/>
          </p:nvPr>
        </p:nvSpPr>
        <p:spPr/>
        <p:txBody>
          <a:bodyPr/>
          <a:lstStyle/>
          <a:p>
            <a:r>
              <a:rPr lang="en-US" dirty="0" smtClean="0"/>
              <a:t>Proposed System</a:t>
            </a:r>
            <a:endParaRPr lang="en-US" dirty="0"/>
          </a:p>
        </p:txBody>
      </p:sp>
      <p:sp>
        <p:nvSpPr>
          <p:cNvPr id="11" name="Text Placeholder 10">
            <a:extLst>
              <a:ext uri="{FF2B5EF4-FFF2-40B4-BE49-F238E27FC236}">
                <a16:creationId xmlns:a16="http://schemas.microsoft.com/office/drawing/2014/main" id="{0D85BAEC-1A05-924C-8380-E3DFC0508BE7}"/>
              </a:ext>
            </a:extLst>
          </p:cNvPr>
          <p:cNvSpPr>
            <a:spLocks noGrp="1"/>
          </p:cNvSpPr>
          <p:nvPr>
            <p:ph sz="half" idx="1"/>
          </p:nvPr>
        </p:nvSpPr>
        <p:spPr>
          <a:xfrm>
            <a:off x="838199" y="1825625"/>
            <a:ext cx="10515599" cy="4351338"/>
          </a:xfrm>
        </p:spPr>
        <p:txBody>
          <a:bodyPr>
            <a:noAutofit/>
          </a:bodyPr>
          <a:lstStyle/>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Interface easy to use and friendly</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Give you access to appoint in different departments</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Appointment booking for multiple departments:</a:t>
            </a:r>
          </a:p>
          <a:p>
            <a:pPr lvl="1"/>
            <a:r>
              <a:rPr lang="en-US" sz="3000" dirty="0" err="1" smtClean="0">
                <a:latin typeface="Calibri Light" panose="020F0302020204030204" pitchFamily="34" charset="0"/>
                <a:ea typeface="Calibri Light" panose="020F0302020204030204" pitchFamily="34" charset="0"/>
                <a:cs typeface="Calibri Light" panose="020F0302020204030204" pitchFamily="34" charset="0"/>
              </a:rPr>
              <a:t>Nadra</a:t>
            </a:r>
            <a:endParaRPr lang="en-US" sz="3000" dirty="0" smtClean="0">
              <a:latin typeface="Calibri Light" panose="020F0302020204030204" pitchFamily="34" charset="0"/>
              <a:ea typeface="Calibri Light" panose="020F0302020204030204" pitchFamily="34" charset="0"/>
              <a:cs typeface="Calibri Light" panose="020F0302020204030204" pitchFamily="34" charset="0"/>
            </a:endParaRPr>
          </a:p>
          <a:p>
            <a:pPr lvl="1"/>
            <a:r>
              <a:rPr lang="en-US" sz="3000" dirty="0" smtClean="0">
                <a:latin typeface="Calibri Light" panose="020F0302020204030204" pitchFamily="34" charset="0"/>
                <a:ea typeface="Calibri Light" panose="020F0302020204030204" pitchFamily="34" charset="0"/>
                <a:cs typeface="Calibri Light" panose="020F0302020204030204" pitchFamily="34" charset="0"/>
              </a:rPr>
              <a:t>Passport office</a:t>
            </a:r>
          </a:p>
          <a:p>
            <a:pPr lvl="1"/>
            <a:r>
              <a:rPr lang="en-US" sz="3000" dirty="0" smtClean="0">
                <a:latin typeface="Calibri Light" panose="020F0302020204030204" pitchFamily="34" charset="0"/>
                <a:ea typeface="Calibri Light" panose="020F0302020204030204" pitchFamily="34" charset="0"/>
                <a:cs typeface="Calibri Light" panose="020F0302020204030204" pitchFamily="34" charset="0"/>
              </a:rPr>
              <a:t>Assistant commissioner etc.</a:t>
            </a:r>
          </a:p>
        </p:txBody>
      </p:sp>
      <p:sp>
        <p:nvSpPr>
          <p:cNvPr id="2" name="Slide Number Placeholder 1">
            <a:extLst>
              <a:ext uri="{FF2B5EF4-FFF2-40B4-BE49-F238E27FC236}">
                <a16:creationId xmlns:a16="http://schemas.microsoft.com/office/drawing/2014/main" id="{881E1CFB-C55E-5141-9B77-A6537FC480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4</a:t>
            </a:fld>
            <a:endParaRPr lang="de-CH"/>
          </a:p>
        </p:txBody>
      </p:sp>
    </p:spTree>
    <p:extLst>
      <p:ext uri="{BB962C8B-B14F-4D97-AF65-F5344CB8AC3E}">
        <p14:creationId xmlns:p14="http://schemas.microsoft.com/office/powerpoint/2010/main" val="2637896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5</a:t>
            </a:fld>
            <a:endParaRPr lang="de-CH"/>
          </a:p>
        </p:txBody>
      </p:sp>
      <p:sp>
        <p:nvSpPr>
          <p:cNvPr id="3" name="Rectangle 2"/>
          <p:cNvSpPr/>
          <p:nvPr/>
        </p:nvSpPr>
        <p:spPr>
          <a:xfrm>
            <a:off x="2072640" y="1859280"/>
            <a:ext cx="7071360" cy="2318583"/>
          </a:xfrm>
          <a:prstGeom prst="rect">
            <a:avLst/>
          </a:prstGeom>
        </p:spPr>
        <p:txBody>
          <a:bodyPr wrap="square">
            <a:spAutoFit/>
          </a:bodyPr>
          <a:lstStyle/>
          <a:p>
            <a:pPr marL="285750" indent="-285750">
              <a:spcBef>
                <a:spcPts val="1000"/>
              </a:spcBef>
              <a:buClr>
                <a:schemeClr val="accent1"/>
              </a:buClr>
              <a:buFont typeface="Wingdings 3" charset="2"/>
              <a:buChar char=""/>
            </a:pPr>
            <a:r>
              <a:rPr lang="en-US" sz="32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To built trust and secure information</a:t>
            </a:r>
          </a:p>
          <a:p>
            <a:pPr marL="285750" indent="-285750">
              <a:spcBef>
                <a:spcPts val="1000"/>
              </a:spcBef>
              <a:buClr>
                <a:schemeClr val="accent1"/>
              </a:buClr>
              <a:buFont typeface="Wingdings 3" charset="2"/>
              <a:buChar char=""/>
            </a:pPr>
            <a:r>
              <a:rPr lang="en-US" sz="32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Taking feedback from user</a:t>
            </a:r>
          </a:p>
          <a:p>
            <a:pPr marL="285750" indent="-285750">
              <a:spcBef>
                <a:spcPts val="1000"/>
              </a:spcBef>
              <a:buClr>
                <a:schemeClr val="accent1"/>
              </a:buClr>
              <a:buFont typeface="Wingdings 3" charset="2"/>
              <a:buChar char=""/>
            </a:pPr>
            <a:r>
              <a:rPr lang="en-US" sz="32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To control the large number of department </a:t>
            </a:r>
            <a:r>
              <a:rPr lang="en-US" sz="3200" dirty="0" smtClean="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remotely</a:t>
            </a:r>
            <a:endParaRPr lang="en-US" sz="32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Rectangle 3"/>
          <p:cNvSpPr/>
          <p:nvPr/>
        </p:nvSpPr>
        <p:spPr>
          <a:xfrm>
            <a:off x="921695" y="604584"/>
            <a:ext cx="6797040" cy="731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85000"/>
                    <a:lumOff val="15000"/>
                  </a:schemeClr>
                </a:solidFill>
                <a:latin typeface="+mj-lt"/>
                <a:ea typeface="+mj-ea"/>
                <a:cs typeface="+mj-cs"/>
              </a:rPr>
              <a:t>Proposed</a:t>
            </a:r>
            <a:r>
              <a:rPr lang="en-US" dirty="0" smtClean="0">
                <a:solidFill>
                  <a:schemeClr val="tx1"/>
                </a:solidFill>
              </a:rPr>
              <a:t> </a:t>
            </a:r>
            <a:r>
              <a:rPr lang="en-US" sz="3600" dirty="0">
                <a:solidFill>
                  <a:schemeClr val="tx1">
                    <a:lumMod val="85000"/>
                    <a:lumOff val="15000"/>
                  </a:schemeClr>
                </a:solidFill>
                <a:latin typeface="+mj-lt"/>
                <a:ea typeface="+mj-ea"/>
                <a:cs typeface="+mj-cs"/>
              </a:rPr>
              <a:t>System</a:t>
            </a:r>
          </a:p>
        </p:txBody>
      </p:sp>
    </p:spTree>
    <p:extLst>
      <p:ext uri="{BB962C8B-B14F-4D97-AF65-F5344CB8AC3E}">
        <p14:creationId xmlns:p14="http://schemas.microsoft.com/office/powerpoint/2010/main" val="1001430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427DC4-332E-224A-BBF2-6E1B08BDB073}"/>
              </a:ext>
            </a:extLst>
          </p:cNvPr>
          <p:cNvSpPr>
            <a:spLocks noGrp="1"/>
          </p:cNvSpPr>
          <p:nvPr>
            <p:ph type="title"/>
          </p:nvPr>
        </p:nvSpPr>
        <p:spPr/>
        <p:txBody>
          <a:bodyPr/>
          <a:lstStyle/>
          <a:p>
            <a:r>
              <a:rPr lang="en-US" dirty="0"/>
              <a:t>Objectives</a:t>
            </a:r>
          </a:p>
        </p:txBody>
      </p:sp>
      <p:sp>
        <p:nvSpPr>
          <p:cNvPr id="11" name="Text Placeholder 10">
            <a:extLst>
              <a:ext uri="{FF2B5EF4-FFF2-40B4-BE49-F238E27FC236}">
                <a16:creationId xmlns:a16="http://schemas.microsoft.com/office/drawing/2014/main" id="{0D85BAEC-1A05-924C-8380-E3DFC0508BE7}"/>
              </a:ext>
            </a:extLst>
          </p:cNvPr>
          <p:cNvSpPr>
            <a:spLocks noGrp="1"/>
          </p:cNvSpPr>
          <p:nvPr>
            <p:ph sz="half" idx="1"/>
          </p:nvPr>
        </p:nvSpPr>
        <p:spPr>
          <a:xfrm>
            <a:off x="838199" y="1825625"/>
            <a:ext cx="10515599" cy="4351338"/>
          </a:xfrm>
        </p:spPr>
        <p:txBody>
          <a:bodyPr>
            <a:normAutofit/>
          </a:bodyPr>
          <a:lstStyle/>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Work easily</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Save </a:t>
            </a:r>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your time</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Availability</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Satisfaction</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Work remotely</a:t>
            </a:r>
          </a:p>
          <a:p>
            <a:pPr marL="114300" indent="0">
              <a:buNone/>
            </a:pPr>
            <a:endParaRPr lang="en-US" sz="3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B5F8BD2E-309D-A244-A0A1-796BAF7E56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6</a:t>
            </a:fld>
            <a:endParaRPr lang="de-CH"/>
          </a:p>
        </p:txBody>
      </p:sp>
    </p:spTree>
    <p:extLst>
      <p:ext uri="{BB962C8B-B14F-4D97-AF65-F5344CB8AC3E}">
        <p14:creationId xmlns:p14="http://schemas.microsoft.com/office/powerpoint/2010/main" val="7916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427DC4-332E-224A-BBF2-6E1B08BDB073}"/>
              </a:ext>
            </a:extLst>
          </p:cNvPr>
          <p:cNvSpPr>
            <a:spLocks noGrp="1"/>
          </p:cNvSpPr>
          <p:nvPr>
            <p:ph type="title"/>
          </p:nvPr>
        </p:nvSpPr>
        <p:spPr>
          <a:xfrm>
            <a:off x="1131253" y="628678"/>
            <a:ext cx="9905998" cy="1478570"/>
          </a:xfrm>
        </p:spPr>
        <p:txBody>
          <a:bodyPr/>
          <a:lstStyle/>
          <a:p>
            <a:r>
              <a:rPr lang="en-US" dirty="0" smtClean="0"/>
              <a:t>	challenges</a:t>
            </a:r>
            <a:endParaRPr lang="en-US" dirty="0"/>
          </a:p>
        </p:txBody>
      </p:sp>
      <p:sp>
        <p:nvSpPr>
          <p:cNvPr id="11" name="Text Placeholder 10">
            <a:extLst>
              <a:ext uri="{FF2B5EF4-FFF2-40B4-BE49-F238E27FC236}">
                <a16:creationId xmlns:a16="http://schemas.microsoft.com/office/drawing/2014/main" id="{0D85BAEC-1A05-924C-8380-E3DFC0508BE7}"/>
              </a:ext>
            </a:extLst>
          </p:cNvPr>
          <p:cNvSpPr>
            <a:spLocks noGrp="1"/>
          </p:cNvSpPr>
          <p:nvPr>
            <p:ph sz="half" idx="1"/>
          </p:nvPr>
        </p:nvSpPr>
        <p:spPr>
          <a:xfrm>
            <a:off x="1311579" y="1812290"/>
            <a:ext cx="10515599" cy="4351338"/>
          </a:xfrm>
        </p:spPr>
        <p:txBody>
          <a:bodyPr>
            <a:normAutofit/>
          </a:bodyPr>
          <a:lstStyle/>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Busy schedule</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Illiterate face difficulty</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Service may not available </a:t>
            </a:r>
            <a:endParaRPr lang="en-US" sz="3200" dirty="0">
              <a:latin typeface="Calibri Light" panose="020F0302020204030204" pitchFamily="34" charset="0"/>
              <a:ea typeface="Calibri Light" panose="020F0302020204030204" pitchFamily="34" charset="0"/>
              <a:cs typeface="Calibri Light" panose="020F0302020204030204" pitchFamily="34" charset="0"/>
            </a:endParaRP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Internet accessibility</a:t>
            </a:r>
          </a:p>
          <a:p>
            <a:endParaRPr lang="en-US" sz="3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04F54B95-72B4-AF46-AC02-6EC58EF325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7</a:t>
            </a:fld>
            <a:endParaRPr lang="de-CH"/>
          </a:p>
        </p:txBody>
      </p:sp>
    </p:spTree>
    <p:extLst>
      <p:ext uri="{BB962C8B-B14F-4D97-AF65-F5344CB8AC3E}">
        <p14:creationId xmlns:p14="http://schemas.microsoft.com/office/powerpoint/2010/main" val="1592967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427DC4-332E-224A-BBF2-6E1B08BDB073}"/>
              </a:ext>
            </a:extLst>
          </p:cNvPr>
          <p:cNvSpPr>
            <a:spLocks noGrp="1"/>
          </p:cNvSpPr>
          <p:nvPr>
            <p:ph type="title"/>
          </p:nvPr>
        </p:nvSpPr>
        <p:spPr/>
        <p:txBody>
          <a:bodyPr/>
          <a:lstStyle/>
          <a:p>
            <a:r>
              <a:rPr lang="en-US" dirty="0"/>
              <a:t>Tools and Techniques</a:t>
            </a:r>
          </a:p>
        </p:txBody>
      </p:sp>
      <p:sp>
        <p:nvSpPr>
          <p:cNvPr id="11" name="Text Placeholder 10">
            <a:extLst>
              <a:ext uri="{FF2B5EF4-FFF2-40B4-BE49-F238E27FC236}">
                <a16:creationId xmlns:a16="http://schemas.microsoft.com/office/drawing/2014/main" id="{0D85BAEC-1A05-924C-8380-E3DFC0508BE7}"/>
              </a:ext>
            </a:extLst>
          </p:cNvPr>
          <p:cNvSpPr>
            <a:spLocks noGrp="1"/>
          </p:cNvSpPr>
          <p:nvPr>
            <p:ph sz="half" idx="1"/>
          </p:nvPr>
        </p:nvSpPr>
        <p:spPr>
          <a:xfrm>
            <a:off x="838199" y="1825625"/>
            <a:ext cx="10515599" cy="4351338"/>
          </a:xfrm>
        </p:spPr>
        <p:txBody>
          <a:bodyPr>
            <a:normAutofit/>
          </a:bodyPr>
          <a:lstStyle/>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Fronted: </a:t>
            </a:r>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html/</a:t>
            </a:r>
            <a:r>
              <a:rPr lang="en-US" sz="3200" dirty="0" err="1" smtClean="0">
                <a:latin typeface="Calibri Light" panose="020F0302020204030204" pitchFamily="34" charset="0"/>
                <a:ea typeface="Calibri Light" panose="020F0302020204030204" pitchFamily="34" charset="0"/>
                <a:cs typeface="Calibri Light" panose="020F0302020204030204" pitchFamily="34" charset="0"/>
              </a:rPr>
              <a:t>css</a:t>
            </a:r>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a:t>
            </a:r>
            <a:r>
              <a:rPr lang="en-US" sz="3200" dirty="0" err="1" smtClean="0">
                <a:latin typeface="Calibri Light" panose="020F0302020204030204" pitchFamily="34" charset="0"/>
                <a:ea typeface="Calibri Light" panose="020F0302020204030204" pitchFamily="34" charset="0"/>
                <a:cs typeface="Calibri Light" panose="020F0302020204030204" pitchFamily="34" charset="0"/>
              </a:rPr>
              <a:t>javascript</a:t>
            </a:r>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/React </a:t>
            </a:r>
            <a:r>
              <a:rPr lang="en-US" sz="3200" smtClean="0">
                <a:latin typeface="Calibri Light" panose="020F0302020204030204" pitchFamily="34" charset="0"/>
                <a:ea typeface="Calibri Light" panose="020F0302020204030204" pitchFamily="34" charset="0"/>
                <a:cs typeface="Calibri Light" panose="020F0302020204030204" pitchFamily="34" charset="0"/>
              </a:rPr>
              <a:t>js</a:t>
            </a:r>
            <a:endParaRPr lang="en-US" sz="3200" dirty="0" smtClean="0">
              <a:latin typeface="Calibri Light" panose="020F0302020204030204" pitchFamily="34" charset="0"/>
              <a:ea typeface="Calibri Light" panose="020F0302020204030204" pitchFamily="34" charset="0"/>
              <a:cs typeface="Calibri Light" panose="020F0302020204030204" pitchFamily="34" charset="0"/>
            </a:endParaRP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Backend: node.js/express.js</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Database: mongo dB</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Technology stacke:MERN</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Git/</a:t>
            </a:r>
            <a:r>
              <a:rPr lang="en-US" sz="3200" dirty="0" err="1" smtClean="0">
                <a:latin typeface="Calibri Light" panose="020F0302020204030204" pitchFamily="34" charset="0"/>
                <a:ea typeface="Calibri Light" panose="020F0302020204030204" pitchFamily="34" charset="0"/>
                <a:cs typeface="Calibri Light" panose="020F0302020204030204" pitchFamily="34" charset="0"/>
              </a:rPr>
              <a:t>github</a:t>
            </a:r>
            <a:endParaRPr lang="en-US" sz="3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04F54B95-72B4-AF46-AC02-6EC58EF325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8</a:t>
            </a:fld>
            <a:endParaRPr lang="de-CH"/>
          </a:p>
        </p:txBody>
      </p:sp>
    </p:spTree>
    <p:extLst>
      <p:ext uri="{BB962C8B-B14F-4D97-AF65-F5344CB8AC3E}">
        <p14:creationId xmlns:p14="http://schemas.microsoft.com/office/powerpoint/2010/main" val="1233266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427DC4-332E-224A-BBF2-6E1B08BDB073}"/>
              </a:ext>
            </a:extLst>
          </p:cNvPr>
          <p:cNvSpPr>
            <a:spLocks noGrp="1"/>
          </p:cNvSpPr>
          <p:nvPr>
            <p:ph type="title"/>
          </p:nvPr>
        </p:nvSpPr>
        <p:spPr/>
        <p:txBody>
          <a:bodyPr/>
          <a:lstStyle/>
          <a:p>
            <a:r>
              <a:rPr lang="en-US" dirty="0"/>
              <a:t>Conclusion</a:t>
            </a:r>
          </a:p>
        </p:txBody>
      </p:sp>
      <p:sp>
        <p:nvSpPr>
          <p:cNvPr id="11" name="Text Placeholder 10">
            <a:extLst>
              <a:ext uri="{FF2B5EF4-FFF2-40B4-BE49-F238E27FC236}">
                <a16:creationId xmlns:a16="http://schemas.microsoft.com/office/drawing/2014/main" id="{0D85BAEC-1A05-924C-8380-E3DFC0508BE7}"/>
              </a:ext>
            </a:extLst>
          </p:cNvPr>
          <p:cNvSpPr>
            <a:spLocks noGrp="1"/>
          </p:cNvSpPr>
          <p:nvPr>
            <p:ph sz="half" idx="1"/>
          </p:nvPr>
        </p:nvSpPr>
        <p:spPr>
          <a:xfrm>
            <a:off x="838199" y="1825625"/>
            <a:ext cx="10515599" cy="4351338"/>
          </a:xfrm>
        </p:spPr>
        <p:txBody>
          <a:bodyPr>
            <a:normAutofit/>
          </a:bodyPr>
          <a:lstStyle/>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Help to take appointment at home</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To save money and time</a:t>
            </a:r>
          </a:p>
          <a:p>
            <a:endParaRPr lang="en-US" sz="3200" dirty="0" smtClean="0">
              <a:latin typeface="Calibri Light" panose="020F0302020204030204" pitchFamily="34" charset="0"/>
              <a:ea typeface="Calibri Light" panose="020F0302020204030204" pitchFamily="34" charset="0"/>
              <a:cs typeface="Calibri Light" panose="020F0302020204030204" pitchFamily="34" charset="0"/>
            </a:endParaRP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100% surety</a:t>
            </a:r>
          </a:p>
          <a:p>
            <a:r>
              <a:rPr lang="en-US" sz="3200" dirty="0" smtClean="0">
                <a:latin typeface="Calibri Light" panose="020F0302020204030204" pitchFamily="34" charset="0"/>
                <a:ea typeface="Calibri Light" panose="020F0302020204030204" pitchFamily="34" charset="0"/>
                <a:cs typeface="Calibri Light" panose="020F0302020204030204" pitchFamily="34" charset="0"/>
              </a:rPr>
              <a:t>100% satisfaction</a:t>
            </a:r>
          </a:p>
          <a:p>
            <a:endParaRPr lang="en-US" sz="3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2863B063-051C-D640-8792-E01479210F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e-CH" smtClean="0"/>
              <a:t>9</a:t>
            </a:fld>
            <a:endParaRPr lang="de-CH"/>
          </a:p>
        </p:txBody>
      </p:sp>
    </p:spTree>
    <p:extLst>
      <p:ext uri="{BB962C8B-B14F-4D97-AF65-F5344CB8AC3E}">
        <p14:creationId xmlns:p14="http://schemas.microsoft.com/office/powerpoint/2010/main" val="3727248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2371</TotalTime>
  <Words>254</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Abril Fatface</vt:lpstr>
      <vt:lpstr>Calibri Light</vt:lpstr>
      <vt:lpstr>Arial</vt:lpstr>
      <vt:lpstr>Wingdings 3</vt:lpstr>
      <vt:lpstr>Century Gothic</vt:lpstr>
      <vt:lpstr>Calibri</vt:lpstr>
      <vt:lpstr>Wisp</vt:lpstr>
      <vt:lpstr> Appointment  Hub</vt:lpstr>
      <vt:lpstr>Introduction</vt:lpstr>
      <vt:lpstr>Problem</vt:lpstr>
      <vt:lpstr>Proposed System</vt:lpstr>
      <vt:lpstr>PowerPoint Presentation</vt:lpstr>
      <vt:lpstr>Objectives</vt:lpstr>
      <vt:lpstr> challenges</vt:lpstr>
      <vt:lpstr>Tools and Techniques</vt:lpstr>
      <vt:lpstr>Conclusion</vt:lpstr>
      <vt:lpstr>Any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Techno X</cp:lastModifiedBy>
  <cp:revision>45</cp:revision>
  <dcterms:modified xsi:type="dcterms:W3CDTF">2025-05-20T08:16:08Z</dcterms:modified>
</cp:coreProperties>
</file>