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8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266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92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68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4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4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7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26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9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9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FD645CD-FBD2-4EDF-B405-2838AEE4E5C9}" type="datetimeFigureOut">
              <a:rPr lang="en-SG" smtClean="0"/>
              <a:t>11/8/2017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68E4CB1-EBEC-4205-B9CA-0EC8C84C392A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2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524-D599-4A25-8C91-CAA7718A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602533" cy="3653790"/>
          </a:xfrm>
        </p:spPr>
        <p:txBody>
          <a:bodyPr>
            <a:normAutofit fontScale="90000"/>
          </a:bodyPr>
          <a:lstStyle/>
          <a:p>
            <a:r>
              <a:rPr lang="en-SG" dirty="0"/>
              <a:t>Team A-1</a:t>
            </a:r>
            <a:br>
              <a:rPr lang="en-SG" dirty="0"/>
            </a:br>
            <a:r>
              <a:rPr lang="en-SG" dirty="0"/>
              <a:t>			</a:t>
            </a:r>
            <a:br>
              <a:rPr lang="en-SG" dirty="0"/>
            </a:br>
            <a:r>
              <a:rPr lang="en-SG" dirty="0"/>
              <a:t>CCFBS</a:t>
            </a:r>
            <a:br>
              <a:rPr lang="en-SG" dirty="0"/>
            </a:br>
            <a:br>
              <a:rPr lang="en-SG" dirty="0"/>
            </a:br>
            <a:r>
              <a:rPr lang="en-SG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6AC6-53D5-44F6-8276-050892DA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6909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Team A-1     CCFBS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A-1     CCFBS  Presentation</dc:title>
  <dc:creator>LOH HAO YI</dc:creator>
  <cp:lastModifiedBy>LOH HAO YI</cp:lastModifiedBy>
  <cp:revision>1</cp:revision>
  <dcterms:created xsi:type="dcterms:W3CDTF">2017-08-11T15:03:04Z</dcterms:created>
  <dcterms:modified xsi:type="dcterms:W3CDTF">2017-08-11T15:05:07Z</dcterms:modified>
</cp:coreProperties>
</file>