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2" r:id="rId6"/>
    <p:sldId id="266" r:id="rId7"/>
    <p:sldId id="267" r:id="rId8"/>
    <p:sldId id="263" r:id="rId9"/>
    <p:sldId id="278" r:id="rId10"/>
    <p:sldId id="279" r:id="rId11"/>
    <p:sldId id="280" r:id="rId12"/>
    <p:sldId id="264" r:id="rId13"/>
    <p:sldId id="268" r:id="rId14"/>
    <p:sldId id="269" r:id="rId15"/>
    <p:sldId id="270" r:id="rId16"/>
    <p:sldId id="271" r:id="rId17"/>
    <p:sldId id="272" r:id="rId18"/>
    <p:sldId id="273" r:id="rId19"/>
    <p:sldId id="274" r:id="rId20"/>
    <p:sldId id="275" r:id="rId21"/>
    <p:sldId id="276" r:id="rId22"/>
    <p:sldId id="277" r:id="rId23"/>
    <p:sldId id="281" r:id="rId24"/>
    <p:sldId id="265"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EA30D5-F8E8-4917-900C-D61D88FE71CF}" v="1026" dt="2022-11-12T01:20:33.715"/>
    <p1510:client id="{BDAF4A49-6ABF-48E5-AF1D-946CA8586CBE}" v="3357" dt="2022-11-12T00:43:28.302"/>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san cenkız" userId="29b084c17d1c35e7" providerId="Windows Live" clId="Web-{BDAF4A49-6ABF-48E5-AF1D-946CA8586CBE}"/>
    <pc:docChg chg="addSld delSld modSld addMainMaster delMainMaster">
      <pc:chgData name="ihsan cenkız" userId="29b084c17d1c35e7" providerId="Windows Live" clId="Web-{BDAF4A49-6ABF-48E5-AF1D-946CA8586CBE}" dt="2022-11-12T00:43:25.551" v="2220" actId="20577"/>
      <pc:docMkLst>
        <pc:docMk/>
      </pc:docMkLst>
      <pc:sldChg chg="addSp modSp new mod modClrScheme chgLayout">
        <pc:chgData name="ihsan cenkız" userId="29b084c17d1c35e7" providerId="Windows Live" clId="Web-{BDAF4A49-6ABF-48E5-AF1D-946CA8586CBE}" dt="2022-11-11T20:58:00.496" v="74" actId="1076"/>
        <pc:sldMkLst>
          <pc:docMk/>
          <pc:sldMk cId="991752258" sldId="256"/>
        </pc:sldMkLst>
        <pc:spChg chg="mod ord">
          <ac:chgData name="ihsan cenkız" userId="29b084c17d1c35e7" providerId="Windows Live" clId="Web-{BDAF4A49-6ABF-48E5-AF1D-946CA8586CBE}" dt="2022-11-11T20:57:55.715" v="73" actId="1076"/>
          <ac:spMkLst>
            <pc:docMk/>
            <pc:sldMk cId="991752258" sldId="256"/>
            <ac:spMk id="2" creationId="{48B7F8E8-CEB8-3216-9C3F-92EFE00411A2}"/>
          </ac:spMkLst>
        </pc:spChg>
        <pc:spChg chg="mod ord">
          <ac:chgData name="ihsan cenkız" userId="29b084c17d1c35e7" providerId="Windows Live" clId="Web-{BDAF4A49-6ABF-48E5-AF1D-946CA8586CBE}" dt="2022-11-11T20:58:00.496" v="74" actId="1076"/>
          <ac:spMkLst>
            <pc:docMk/>
            <pc:sldMk cId="991752258" sldId="256"/>
            <ac:spMk id="3" creationId="{E3936C20-88AE-CAE9-54F0-015C01DE7739}"/>
          </ac:spMkLst>
        </pc:spChg>
        <pc:picChg chg="add mod">
          <ac:chgData name="ihsan cenkız" userId="29b084c17d1c35e7" providerId="Windows Live" clId="Web-{BDAF4A49-6ABF-48E5-AF1D-946CA8586CBE}" dt="2022-11-11T20:57:50.277" v="71" actId="1076"/>
          <ac:picMkLst>
            <pc:docMk/>
            <pc:sldMk cId="991752258" sldId="256"/>
            <ac:picMk id="4" creationId="{6DC8C86E-5F1E-B67D-9652-55709302FC82}"/>
          </ac:picMkLst>
        </pc:picChg>
      </pc:sldChg>
      <pc:sldChg chg="addSp delSp modSp new del mod setBg modClrScheme setClrOvrMap chgLayout">
        <pc:chgData name="ihsan cenkız" userId="29b084c17d1c35e7" providerId="Windows Live" clId="Web-{BDAF4A49-6ABF-48E5-AF1D-946CA8586CBE}" dt="2022-11-11T20:46:41.568" v="24"/>
        <pc:sldMkLst>
          <pc:docMk/>
          <pc:sldMk cId="1658745078" sldId="256"/>
        </pc:sldMkLst>
        <pc:spChg chg="mod ord">
          <ac:chgData name="ihsan cenkız" userId="29b084c17d1c35e7" providerId="Windows Live" clId="Web-{BDAF4A49-6ABF-48E5-AF1D-946CA8586CBE}" dt="2022-11-11T20:46:36.208" v="23"/>
          <ac:spMkLst>
            <pc:docMk/>
            <pc:sldMk cId="1658745078" sldId="256"/>
            <ac:spMk id="2" creationId="{A7711067-25E8-95F0-3455-0F8B47E7A547}"/>
          </ac:spMkLst>
        </pc:spChg>
        <pc:spChg chg="mod ord">
          <ac:chgData name="ihsan cenkız" userId="29b084c17d1c35e7" providerId="Windows Live" clId="Web-{BDAF4A49-6ABF-48E5-AF1D-946CA8586CBE}" dt="2022-11-11T20:46:36.208" v="23"/>
          <ac:spMkLst>
            <pc:docMk/>
            <pc:sldMk cId="1658745078" sldId="256"/>
            <ac:spMk id="3" creationId="{4636A452-0A6E-28A4-B406-C23BADB286A2}"/>
          </ac:spMkLst>
        </pc:spChg>
        <pc:spChg chg="add">
          <ac:chgData name="ihsan cenkız" userId="29b084c17d1c35e7" providerId="Windows Live" clId="Web-{BDAF4A49-6ABF-48E5-AF1D-946CA8586CBE}" dt="2022-11-11T20:46:36.208" v="23"/>
          <ac:spMkLst>
            <pc:docMk/>
            <pc:sldMk cId="1658745078" sldId="256"/>
            <ac:spMk id="6" creationId="{1C07A023-7F4A-48D1-9369-C19AAA8AD411}"/>
          </ac:spMkLst>
        </pc:spChg>
        <pc:spChg chg="add del">
          <ac:chgData name="ihsan cenkız" userId="29b084c17d1c35e7" providerId="Windows Live" clId="Web-{BDAF4A49-6ABF-48E5-AF1D-946CA8586CBE}" dt="2022-11-11T20:46:36.114" v="22"/>
          <ac:spMkLst>
            <pc:docMk/>
            <pc:sldMk cId="1658745078" sldId="256"/>
            <ac:spMk id="9" creationId="{6A19AAA7-2C4A-4DD5-9BAB-B44689404144}"/>
          </ac:spMkLst>
        </pc:spChg>
        <pc:spChg chg="add del">
          <ac:chgData name="ihsan cenkız" userId="29b084c17d1c35e7" providerId="Windows Live" clId="Web-{BDAF4A49-6ABF-48E5-AF1D-946CA8586CBE}" dt="2022-11-11T20:46:36.114" v="22"/>
          <ac:spMkLst>
            <pc:docMk/>
            <pc:sldMk cId="1658745078" sldId="256"/>
            <ac:spMk id="11" creationId="{F1D09B87-51D9-4DA9-8FE9-DB2890031791}"/>
          </ac:spMkLst>
        </pc:spChg>
        <pc:picChg chg="add mod">
          <ac:chgData name="ihsan cenkız" userId="29b084c17d1c35e7" providerId="Windows Live" clId="Web-{BDAF4A49-6ABF-48E5-AF1D-946CA8586CBE}" dt="2022-11-11T20:46:36.208" v="23"/>
          <ac:picMkLst>
            <pc:docMk/>
            <pc:sldMk cId="1658745078" sldId="256"/>
            <ac:picMk id="4" creationId="{FE83B047-83B3-FFB0-874D-F991545D6DDC}"/>
          </ac:picMkLst>
        </pc:picChg>
      </pc:sldChg>
      <pc:sldChg chg="addSp delSp modSp del mod setBg modClrScheme delDesignElem chgLayout">
        <pc:chgData name="ihsan cenkız" userId="29b084c17d1c35e7" providerId="Windows Live" clId="Web-{BDAF4A49-6ABF-48E5-AF1D-946CA8586CBE}" dt="2022-11-11T18:17:32.993" v="14"/>
        <pc:sldMkLst>
          <pc:docMk/>
          <pc:sldMk cId="1674425800" sldId="256"/>
        </pc:sldMkLst>
        <pc:spChg chg="mod ord">
          <ac:chgData name="ihsan cenkız" userId="29b084c17d1c35e7" providerId="Windows Live" clId="Web-{BDAF4A49-6ABF-48E5-AF1D-946CA8586CBE}" dt="2022-11-11T18:17:26.774" v="13"/>
          <ac:spMkLst>
            <pc:docMk/>
            <pc:sldMk cId="1674425800" sldId="256"/>
            <ac:spMk id="2" creationId="{00000000-0000-0000-0000-000000000000}"/>
          </ac:spMkLst>
        </pc:spChg>
        <pc:spChg chg="mod ord">
          <ac:chgData name="ihsan cenkız" userId="29b084c17d1c35e7" providerId="Windows Live" clId="Web-{BDAF4A49-6ABF-48E5-AF1D-946CA8586CBE}" dt="2022-11-11T18:17:26.774" v="13"/>
          <ac:spMkLst>
            <pc:docMk/>
            <pc:sldMk cId="1674425800" sldId="256"/>
            <ac:spMk id="3" creationId="{00000000-0000-0000-0000-000000000000}"/>
          </ac:spMkLst>
        </pc:spChg>
        <pc:spChg chg="add del">
          <ac:chgData name="ihsan cenkız" userId="29b084c17d1c35e7" providerId="Windows Live" clId="Web-{BDAF4A49-6ABF-48E5-AF1D-946CA8586CBE}" dt="2022-11-11T18:08:08.332" v="4"/>
          <ac:spMkLst>
            <pc:docMk/>
            <pc:sldMk cId="1674425800" sldId="256"/>
            <ac:spMk id="5" creationId="{54F3A7E8-6DA9-4C2B-ACC8-475F34DAEA1B}"/>
          </ac:spMkLst>
        </pc:spChg>
        <pc:spChg chg="add del">
          <ac:chgData name="ihsan cenkız" userId="29b084c17d1c35e7" providerId="Windows Live" clId="Web-{BDAF4A49-6ABF-48E5-AF1D-946CA8586CBE}" dt="2022-11-11T18:08:08.332" v="4"/>
          <ac:spMkLst>
            <pc:docMk/>
            <pc:sldMk cId="1674425800" sldId="256"/>
            <ac:spMk id="6" creationId="{5B21CDF0-4D24-4190-9285-9016C19C164F}"/>
          </ac:spMkLst>
        </pc:spChg>
        <pc:spChg chg="add del">
          <ac:chgData name="ihsan cenkız" userId="29b084c17d1c35e7" providerId="Windows Live" clId="Web-{BDAF4A49-6ABF-48E5-AF1D-946CA8586CBE}" dt="2022-11-11T18:08:11.816" v="6"/>
          <ac:spMkLst>
            <pc:docMk/>
            <pc:sldMk cId="1674425800" sldId="256"/>
            <ac:spMk id="8" creationId="{55B419A7-F817-4767-8CCB-FB0E189C4ACD}"/>
          </ac:spMkLst>
        </pc:spChg>
        <pc:spChg chg="add del">
          <ac:chgData name="ihsan cenkız" userId="29b084c17d1c35e7" providerId="Windows Live" clId="Web-{BDAF4A49-6ABF-48E5-AF1D-946CA8586CBE}" dt="2022-11-11T18:08:04.176" v="2"/>
          <ac:spMkLst>
            <pc:docMk/>
            <pc:sldMk cId="1674425800" sldId="256"/>
            <ac:spMk id="9" creationId="{1E644DE9-8D09-43E2-BA69-F57482CFC93A}"/>
          </ac:spMkLst>
        </pc:spChg>
        <pc:spChg chg="add del">
          <ac:chgData name="ihsan cenkız" userId="29b084c17d1c35e7" providerId="Windows Live" clId="Web-{BDAF4A49-6ABF-48E5-AF1D-946CA8586CBE}" dt="2022-11-11T18:08:04.176" v="2"/>
          <ac:spMkLst>
            <pc:docMk/>
            <pc:sldMk cId="1674425800" sldId="256"/>
            <ac:spMk id="11" creationId="{6C23C919-B32E-40FF-B3D8-631316E84E3E}"/>
          </ac:spMkLst>
        </pc:spChg>
        <pc:spChg chg="add del">
          <ac:chgData name="ihsan cenkız" userId="29b084c17d1c35e7" providerId="Windows Live" clId="Web-{BDAF4A49-6ABF-48E5-AF1D-946CA8586CBE}" dt="2022-11-11T18:08:11.816" v="6"/>
          <ac:spMkLst>
            <pc:docMk/>
            <pc:sldMk cId="1674425800" sldId="256"/>
            <ac:spMk id="14" creationId="{ADA271CD-3011-4A05-B4A3-80F1794684F2}"/>
          </ac:spMkLst>
        </pc:spChg>
        <pc:spChg chg="add del">
          <ac:chgData name="ihsan cenkız" userId="29b084c17d1c35e7" providerId="Windows Live" clId="Web-{BDAF4A49-6ABF-48E5-AF1D-946CA8586CBE}" dt="2022-11-11T18:08:15.035" v="8"/>
          <ac:spMkLst>
            <pc:docMk/>
            <pc:sldMk cId="1674425800" sldId="256"/>
            <ac:spMk id="15" creationId="{4AA13AD3-0A4F-475A-BEBB-DEEFF5C096C3}"/>
          </ac:spMkLst>
        </pc:spChg>
        <pc:spChg chg="add del">
          <ac:chgData name="ihsan cenkız" userId="29b084c17d1c35e7" providerId="Windows Live" clId="Web-{BDAF4A49-6ABF-48E5-AF1D-946CA8586CBE}" dt="2022-11-11T18:08:15.035" v="8"/>
          <ac:spMkLst>
            <pc:docMk/>
            <pc:sldMk cId="1674425800" sldId="256"/>
            <ac:spMk id="16" creationId="{D65E0E3C-32F3-480B-9842-7611BBE2EE9F}"/>
          </ac:spMkLst>
        </pc:spChg>
        <pc:spChg chg="add del">
          <ac:chgData name="ihsan cenkız" userId="29b084c17d1c35e7" providerId="Windows Live" clId="Web-{BDAF4A49-6ABF-48E5-AF1D-946CA8586CBE}" dt="2022-11-11T18:17:02.288" v="10"/>
          <ac:spMkLst>
            <pc:docMk/>
            <pc:sldMk cId="1674425800" sldId="256"/>
            <ac:spMk id="43" creationId="{4187D111-0A9D-421B-84EB-FC5811C3A931}"/>
          </ac:spMkLst>
        </pc:spChg>
        <pc:spChg chg="add del">
          <ac:chgData name="ihsan cenkız" userId="29b084c17d1c35e7" providerId="Windows Live" clId="Web-{BDAF4A49-6ABF-48E5-AF1D-946CA8586CBE}" dt="2022-11-11T18:17:02.288" v="10"/>
          <ac:spMkLst>
            <pc:docMk/>
            <pc:sldMk cId="1674425800" sldId="256"/>
            <ac:spMk id="44" creationId="{F0753E91-DF19-4FA4-BFBF-221696B8D779}"/>
          </ac:spMkLst>
        </pc:spChg>
        <pc:spChg chg="add">
          <ac:chgData name="ihsan cenkız" userId="29b084c17d1c35e7" providerId="Windows Live" clId="Web-{BDAF4A49-6ABF-48E5-AF1D-946CA8586CBE}" dt="2022-11-11T18:17:26.774" v="13"/>
          <ac:spMkLst>
            <pc:docMk/>
            <pc:sldMk cId="1674425800" sldId="256"/>
            <ac:spMk id="58" creationId="{E58348C3-6249-4952-AA86-C63DB35EA9F2}"/>
          </ac:spMkLst>
        </pc:spChg>
        <pc:grpChg chg="add del">
          <ac:chgData name="ihsan cenkız" userId="29b084c17d1c35e7" providerId="Windows Live" clId="Web-{BDAF4A49-6ABF-48E5-AF1D-946CA8586CBE}" dt="2022-11-11T18:08:08.332" v="4"/>
          <ac:grpSpMkLst>
            <pc:docMk/>
            <pc:sldMk cId="1674425800" sldId="256"/>
            <ac:grpSpMk id="13" creationId="{3C9AA14C-80A4-427C-A911-28CD20C56E5E}"/>
          </ac:grpSpMkLst>
        </pc:grpChg>
        <pc:grpChg chg="add del">
          <ac:chgData name="ihsan cenkız" userId="29b084c17d1c35e7" providerId="Windows Live" clId="Web-{BDAF4A49-6ABF-48E5-AF1D-946CA8586CBE}" dt="2022-11-11T18:08:08.332" v="4"/>
          <ac:grpSpMkLst>
            <pc:docMk/>
            <pc:sldMk cId="1674425800" sldId="256"/>
            <ac:grpSpMk id="18" creationId="{F2FD01A0-E6FF-41CD-AEBD-279232B90D43}"/>
          </ac:grpSpMkLst>
        </pc:grpChg>
        <pc:grpChg chg="add del">
          <ac:chgData name="ihsan cenkız" userId="29b084c17d1c35e7" providerId="Windows Live" clId="Web-{BDAF4A49-6ABF-48E5-AF1D-946CA8586CBE}" dt="2022-11-11T18:17:02.288" v="10"/>
          <ac:grpSpMkLst>
            <pc:docMk/>
            <pc:sldMk cId="1674425800" sldId="256"/>
            <ac:grpSpMk id="45" creationId="{015ECF02-0C11-4320-A868-5EC7DD53DEFD}"/>
          </ac:grpSpMkLst>
        </pc:grpChg>
        <pc:grpChg chg="add">
          <ac:chgData name="ihsan cenkız" userId="29b084c17d1c35e7" providerId="Windows Live" clId="Web-{BDAF4A49-6ABF-48E5-AF1D-946CA8586CBE}" dt="2022-11-11T18:17:26.774" v="13"/>
          <ac:grpSpMkLst>
            <pc:docMk/>
            <pc:sldMk cId="1674425800" sldId="256"/>
            <ac:grpSpMk id="60" creationId="{DE6174AD-DBB0-43E6-98C2-738DB3A15244}"/>
          </ac:grpSpMkLst>
        </pc:grpChg>
        <pc:picChg chg="add del">
          <ac:chgData name="ihsan cenkız" userId="29b084c17d1c35e7" providerId="Windows Live" clId="Web-{BDAF4A49-6ABF-48E5-AF1D-946CA8586CBE}" dt="2022-11-11T18:08:04.176" v="2"/>
          <ac:picMkLst>
            <pc:docMk/>
            <pc:sldMk cId="1674425800" sldId="256"/>
            <ac:picMk id="4" creationId="{DB01F56C-B142-0D94-298E-7C281817D033}"/>
          </ac:picMkLst>
        </pc:picChg>
        <pc:picChg chg="add del">
          <ac:chgData name="ihsan cenkız" userId="29b084c17d1c35e7" providerId="Windows Live" clId="Web-{BDAF4A49-6ABF-48E5-AF1D-946CA8586CBE}" dt="2022-11-11T18:08:08.332" v="4"/>
          <ac:picMkLst>
            <pc:docMk/>
            <pc:sldMk cId="1674425800" sldId="256"/>
            <ac:picMk id="7" creationId="{315668E4-E6D5-5393-3761-D6A694529800}"/>
          </ac:picMkLst>
        </pc:picChg>
        <pc:picChg chg="add del">
          <ac:chgData name="ihsan cenkız" userId="29b084c17d1c35e7" providerId="Windows Live" clId="Web-{BDAF4A49-6ABF-48E5-AF1D-946CA8586CBE}" dt="2022-11-11T18:08:11.816" v="6"/>
          <ac:picMkLst>
            <pc:docMk/>
            <pc:sldMk cId="1674425800" sldId="256"/>
            <ac:picMk id="10" creationId="{8FDA124A-A395-584B-D7BA-2E07829E2CD4}"/>
          </ac:picMkLst>
        </pc:picChg>
        <pc:picChg chg="add del">
          <ac:chgData name="ihsan cenkız" userId="29b084c17d1c35e7" providerId="Windows Live" clId="Web-{BDAF4A49-6ABF-48E5-AF1D-946CA8586CBE}" dt="2022-11-11T18:08:15.035" v="8"/>
          <ac:picMkLst>
            <pc:docMk/>
            <pc:sldMk cId="1674425800" sldId="256"/>
            <ac:picMk id="17" creationId="{20FA6E06-07CE-D627-650F-3FA9910692E2}"/>
          </ac:picMkLst>
        </pc:picChg>
        <pc:picChg chg="add mod">
          <ac:chgData name="ihsan cenkız" userId="29b084c17d1c35e7" providerId="Windows Live" clId="Web-{BDAF4A49-6ABF-48E5-AF1D-946CA8586CBE}" dt="2022-11-11T18:17:26.774" v="13"/>
          <ac:picMkLst>
            <pc:docMk/>
            <pc:sldMk cId="1674425800" sldId="256"/>
            <ac:picMk id="53" creationId="{9AA51B50-A179-6A09-1E90-D5ABE295149A}"/>
          </ac:picMkLst>
        </pc:picChg>
        <pc:cxnChg chg="add del">
          <ac:chgData name="ihsan cenkız" userId="29b084c17d1c35e7" providerId="Windows Live" clId="Web-{BDAF4A49-6ABF-48E5-AF1D-946CA8586CBE}" dt="2022-11-11T18:08:11.816" v="6"/>
          <ac:cxnSpMkLst>
            <pc:docMk/>
            <pc:sldMk cId="1674425800" sldId="256"/>
            <ac:cxnSpMk id="12" creationId="{E3B95BE3-D5B2-4F38-9A01-17866C9FBA6E}"/>
          </ac:cxnSpMkLst>
        </pc:cxnChg>
      </pc:sldChg>
      <pc:sldChg chg="addSp delSp modSp new">
        <pc:chgData name="ihsan cenkız" userId="29b084c17d1c35e7" providerId="Windows Live" clId="Web-{BDAF4A49-6ABF-48E5-AF1D-946CA8586CBE}" dt="2022-11-11T21:30:28.280" v="908" actId="20577"/>
        <pc:sldMkLst>
          <pc:docMk/>
          <pc:sldMk cId="1536030286" sldId="257"/>
        </pc:sldMkLst>
        <pc:spChg chg="mod">
          <ac:chgData name="ihsan cenkız" userId="29b084c17d1c35e7" providerId="Windows Live" clId="Web-{BDAF4A49-6ABF-48E5-AF1D-946CA8586CBE}" dt="2022-11-11T21:02:00.567" v="101" actId="1076"/>
          <ac:spMkLst>
            <pc:docMk/>
            <pc:sldMk cId="1536030286" sldId="257"/>
            <ac:spMk id="2" creationId="{621EA3CA-5DF2-B035-F887-D3055007AB1D}"/>
          </ac:spMkLst>
        </pc:spChg>
        <pc:spChg chg="del mod">
          <ac:chgData name="ihsan cenkız" userId="29b084c17d1c35e7" providerId="Windows Live" clId="Web-{BDAF4A49-6ABF-48E5-AF1D-946CA8586CBE}" dt="2022-11-11T21:01:57.332" v="100"/>
          <ac:spMkLst>
            <pc:docMk/>
            <pc:sldMk cId="1536030286" sldId="257"/>
            <ac:spMk id="3" creationId="{EEED44DE-AF1C-12B0-8448-4899F477BE19}"/>
          </ac:spMkLst>
        </pc:spChg>
        <pc:spChg chg="add mod">
          <ac:chgData name="ihsan cenkız" userId="29b084c17d1c35e7" providerId="Windows Live" clId="Web-{BDAF4A49-6ABF-48E5-AF1D-946CA8586CBE}" dt="2022-11-11T21:30:28.280" v="908" actId="20577"/>
          <ac:spMkLst>
            <pc:docMk/>
            <pc:sldMk cId="1536030286" sldId="257"/>
            <ac:spMk id="4" creationId="{5E4E9E8C-8776-C62F-FC61-FB1E04919E71}"/>
          </ac:spMkLst>
        </pc:spChg>
      </pc:sldChg>
      <pc:sldChg chg="addSp delSp modSp new">
        <pc:chgData name="ihsan cenkız" userId="29b084c17d1c35e7" providerId="Windows Live" clId="Web-{BDAF4A49-6ABF-48E5-AF1D-946CA8586CBE}" dt="2022-11-12T00:39:39.770" v="2214" actId="1076"/>
        <pc:sldMkLst>
          <pc:docMk/>
          <pc:sldMk cId="1850100348" sldId="258"/>
        </pc:sldMkLst>
        <pc:spChg chg="mod">
          <ac:chgData name="ihsan cenkız" userId="29b084c17d1c35e7" providerId="Windows Live" clId="Web-{BDAF4A49-6ABF-48E5-AF1D-946CA8586CBE}" dt="2022-11-11T21:11:34.820" v="384" actId="14100"/>
          <ac:spMkLst>
            <pc:docMk/>
            <pc:sldMk cId="1850100348" sldId="258"/>
            <ac:spMk id="2" creationId="{F4096A33-A20A-664C-661A-8734871169B1}"/>
          </ac:spMkLst>
        </pc:spChg>
        <pc:spChg chg="del">
          <ac:chgData name="ihsan cenkız" userId="29b084c17d1c35e7" providerId="Windows Live" clId="Web-{BDAF4A49-6ABF-48E5-AF1D-946CA8586CBE}" dt="2022-11-11T21:11:37.274" v="385"/>
          <ac:spMkLst>
            <pc:docMk/>
            <pc:sldMk cId="1850100348" sldId="258"/>
            <ac:spMk id="3" creationId="{F2FCA881-E2D0-39B1-2725-4B09A58FF734}"/>
          </ac:spMkLst>
        </pc:spChg>
        <pc:picChg chg="add mod">
          <ac:chgData name="ihsan cenkız" userId="29b084c17d1c35e7" providerId="Windows Live" clId="Web-{BDAF4A49-6ABF-48E5-AF1D-946CA8586CBE}" dt="2022-11-12T00:36:42.062" v="2193" actId="1076"/>
          <ac:picMkLst>
            <pc:docMk/>
            <pc:sldMk cId="1850100348" sldId="258"/>
            <ac:picMk id="4" creationId="{B421DA50-3972-9469-DD56-C87A8EC5A807}"/>
          </ac:picMkLst>
        </pc:picChg>
        <pc:picChg chg="add mod">
          <ac:chgData name="ihsan cenkız" userId="29b084c17d1c35e7" providerId="Windows Live" clId="Web-{BDAF4A49-6ABF-48E5-AF1D-946CA8586CBE}" dt="2022-11-12T00:34:54.652" v="2176" actId="1076"/>
          <ac:picMkLst>
            <pc:docMk/>
            <pc:sldMk cId="1850100348" sldId="258"/>
            <ac:picMk id="6" creationId="{2C4FBFF0-BC69-88E5-9166-A68DEE3F5783}"/>
          </ac:picMkLst>
        </pc:picChg>
        <pc:picChg chg="add mod">
          <ac:chgData name="ihsan cenkız" userId="29b084c17d1c35e7" providerId="Windows Live" clId="Web-{BDAF4A49-6ABF-48E5-AF1D-946CA8586CBE}" dt="2022-11-12T00:34:36.542" v="2168" actId="1076"/>
          <ac:picMkLst>
            <pc:docMk/>
            <pc:sldMk cId="1850100348" sldId="258"/>
            <ac:picMk id="8" creationId="{5345B99F-4832-D6D1-EB09-9E89781F4445}"/>
          </ac:picMkLst>
        </pc:picChg>
        <pc:picChg chg="add mod">
          <ac:chgData name="ihsan cenkız" userId="29b084c17d1c35e7" providerId="Windows Live" clId="Web-{BDAF4A49-6ABF-48E5-AF1D-946CA8586CBE}" dt="2022-11-12T00:34:48.574" v="2173" actId="1076"/>
          <ac:picMkLst>
            <pc:docMk/>
            <pc:sldMk cId="1850100348" sldId="258"/>
            <ac:picMk id="10" creationId="{18AF7F2C-0131-7447-D2FC-5073D320809B}"/>
          </ac:picMkLst>
        </pc:picChg>
        <pc:picChg chg="add mod">
          <ac:chgData name="ihsan cenkız" userId="29b084c17d1c35e7" providerId="Windows Live" clId="Web-{BDAF4A49-6ABF-48E5-AF1D-946CA8586CBE}" dt="2022-11-12T00:36:43.421" v="2194" actId="1076"/>
          <ac:picMkLst>
            <pc:docMk/>
            <pc:sldMk cId="1850100348" sldId="258"/>
            <ac:picMk id="11" creationId="{09017FE5-CD4C-24D3-1A8A-96653EE6B768}"/>
          </ac:picMkLst>
        </pc:picChg>
        <pc:picChg chg="add mod">
          <ac:chgData name="ihsan cenkız" userId="29b084c17d1c35e7" providerId="Windows Live" clId="Web-{BDAF4A49-6ABF-48E5-AF1D-946CA8586CBE}" dt="2022-11-12T00:36:44.890" v="2196" actId="1076"/>
          <ac:picMkLst>
            <pc:docMk/>
            <pc:sldMk cId="1850100348" sldId="258"/>
            <ac:picMk id="12" creationId="{7A3481C3-AE3C-23C5-E942-C520F13DBF41}"/>
          </ac:picMkLst>
        </pc:picChg>
        <pc:picChg chg="add mod">
          <ac:chgData name="ihsan cenkız" userId="29b084c17d1c35e7" providerId="Windows Live" clId="Web-{BDAF4A49-6ABF-48E5-AF1D-946CA8586CBE}" dt="2022-11-12T00:37:06.375" v="2199" actId="1076"/>
          <ac:picMkLst>
            <pc:docMk/>
            <pc:sldMk cId="1850100348" sldId="258"/>
            <ac:picMk id="13" creationId="{FBD23C73-6EF3-6F75-7150-8C6E7E376276}"/>
          </ac:picMkLst>
        </pc:picChg>
        <pc:picChg chg="add mod">
          <ac:chgData name="ihsan cenkız" userId="29b084c17d1c35e7" providerId="Windows Live" clId="Web-{BDAF4A49-6ABF-48E5-AF1D-946CA8586CBE}" dt="2022-11-12T00:37:36.204" v="2204" actId="1076"/>
          <ac:picMkLst>
            <pc:docMk/>
            <pc:sldMk cId="1850100348" sldId="258"/>
            <ac:picMk id="14" creationId="{EE4689C5-5A44-496B-756F-2BC6858729AE}"/>
          </ac:picMkLst>
        </pc:picChg>
        <pc:picChg chg="add mod">
          <ac:chgData name="ihsan cenkız" userId="29b084c17d1c35e7" providerId="Windows Live" clId="Web-{BDAF4A49-6ABF-48E5-AF1D-946CA8586CBE}" dt="2022-11-12T00:38:55.222" v="2207" actId="1076"/>
          <ac:picMkLst>
            <pc:docMk/>
            <pc:sldMk cId="1850100348" sldId="258"/>
            <ac:picMk id="15" creationId="{87E666A8-D010-EC9B-A6D1-1D7088D04E4F}"/>
          </ac:picMkLst>
        </pc:picChg>
        <pc:picChg chg="add mod">
          <ac:chgData name="ihsan cenkız" userId="29b084c17d1c35e7" providerId="Windows Live" clId="Web-{BDAF4A49-6ABF-48E5-AF1D-946CA8586CBE}" dt="2022-11-12T00:39:39.770" v="2214" actId="1076"/>
          <ac:picMkLst>
            <pc:docMk/>
            <pc:sldMk cId="1850100348" sldId="258"/>
            <ac:picMk id="16" creationId="{E5D35CB9-CEBD-2BAB-F7E7-B583FD55DA5E}"/>
          </ac:picMkLst>
        </pc:picChg>
      </pc:sldChg>
      <pc:sldChg chg="modSp new del">
        <pc:chgData name="ihsan cenkız" userId="29b084c17d1c35e7" providerId="Windows Live" clId="Web-{BDAF4A49-6ABF-48E5-AF1D-946CA8586CBE}" dt="2022-11-11T21:01:53.207" v="99"/>
        <pc:sldMkLst>
          <pc:docMk/>
          <pc:sldMk cId="3190194163" sldId="258"/>
        </pc:sldMkLst>
        <pc:spChg chg="mod">
          <ac:chgData name="ihsan cenkız" userId="29b084c17d1c35e7" providerId="Windows Live" clId="Web-{BDAF4A49-6ABF-48E5-AF1D-946CA8586CBE}" dt="2022-11-11T21:00:17.501" v="92" actId="20577"/>
          <ac:spMkLst>
            <pc:docMk/>
            <pc:sldMk cId="3190194163" sldId="258"/>
            <ac:spMk id="2" creationId="{ACCAE87F-CE8F-5B6E-018F-21387BD36AF5}"/>
          </ac:spMkLst>
        </pc:spChg>
        <pc:spChg chg="mod">
          <ac:chgData name="ihsan cenkız" userId="29b084c17d1c35e7" providerId="Windows Live" clId="Web-{BDAF4A49-6ABF-48E5-AF1D-946CA8586CBE}" dt="2022-11-11T21:01:41.223" v="98" actId="20577"/>
          <ac:spMkLst>
            <pc:docMk/>
            <pc:sldMk cId="3190194163" sldId="258"/>
            <ac:spMk id="3" creationId="{6828FA4D-2DA8-5C27-414E-476DAD3387A3}"/>
          </ac:spMkLst>
        </pc:spChg>
      </pc:sldChg>
      <pc:sldChg chg="addSp delSp modSp new">
        <pc:chgData name="ihsan cenkız" userId="29b084c17d1c35e7" providerId="Windows Live" clId="Web-{BDAF4A49-6ABF-48E5-AF1D-946CA8586CBE}" dt="2022-11-11T21:19:39.555" v="795" actId="1076"/>
        <pc:sldMkLst>
          <pc:docMk/>
          <pc:sldMk cId="1765909003" sldId="259"/>
        </pc:sldMkLst>
        <pc:spChg chg="mod">
          <ac:chgData name="ihsan cenkız" userId="29b084c17d1c35e7" providerId="Windows Live" clId="Web-{BDAF4A49-6ABF-48E5-AF1D-946CA8586CBE}" dt="2022-11-11T21:19:39.555" v="795" actId="1076"/>
          <ac:spMkLst>
            <pc:docMk/>
            <pc:sldMk cId="1765909003" sldId="259"/>
            <ac:spMk id="2" creationId="{75A2567B-F997-E8F0-E73E-5648694EFBCB}"/>
          </ac:spMkLst>
        </pc:spChg>
        <pc:spChg chg="del">
          <ac:chgData name="ihsan cenkız" userId="29b084c17d1c35e7" providerId="Windows Live" clId="Web-{BDAF4A49-6ABF-48E5-AF1D-946CA8586CBE}" dt="2022-11-11T21:11:41.492" v="386"/>
          <ac:spMkLst>
            <pc:docMk/>
            <pc:sldMk cId="1765909003" sldId="259"/>
            <ac:spMk id="3" creationId="{F3CB2D3A-606B-2A0A-D270-439AB920ACC6}"/>
          </ac:spMkLst>
        </pc:spChg>
        <pc:spChg chg="add mod">
          <ac:chgData name="ihsan cenkız" userId="29b084c17d1c35e7" providerId="Windows Live" clId="Web-{BDAF4A49-6ABF-48E5-AF1D-946CA8586CBE}" dt="2022-11-11T21:19:37.055" v="794" actId="1076"/>
          <ac:spMkLst>
            <pc:docMk/>
            <pc:sldMk cId="1765909003" sldId="259"/>
            <ac:spMk id="4" creationId="{C66BAD66-DE48-F7BB-3B16-9347AC1921BA}"/>
          </ac:spMkLst>
        </pc:spChg>
      </pc:sldChg>
      <pc:sldChg chg="addSp delSp modSp new del">
        <pc:chgData name="ihsan cenkız" userId="29b084c17d1c35e7" providerId="Windows Live" clId="Web-{BDAF4A49-6ABF-48E5-AF1D-946CA8586CBE}" dt="2022-11-11T21:30:13.826" v="901"/>
        <pc:sldMkLst>
          <pc:docMk/>
          <pc:sldMk cId="3058289022" sldId="260"/>
        </pc:sldMkLst>
        <pc:spChg chg="mod">
          <ac:chgData name="ihsan cenkız" userId="29b084c17d1c35e7" providerId="Windows Live" clId="Web-{BDAF4A49-6ABF-48E5-AF1D-946CA8586CBE}" dt="2022-11-11T21:21:59.966" v="870" actId="20577"/>
          <ac:spMkLst>
            <pc:docMk/>
            <pc:sldMk cId="3058289022" sldId="260"/>
            <ac:spMk id="2" creationId="{7ABD1BB0-3625-D546-F1FF-CE0B88867036}"/>
          </ac:spMkLst>
        </pc:spChg>
        <pc:spChg chg="del">
          <ac:chgData name="ihsan cenkız" userId="29b084c17d1c35e7" providerId="Windows Live" clId="Web-{BDAF4A49-6ABF-48E5-AF1D-946CA8586CBE}" dt="2022-11-11T21:19:48.602" v="797"/>
          <ac:spMkLst>
            <pc:docMk/>
            <pc:sldMk cId="3058289022" sldId="260"/>
            <ac:spMk id="3" creationId="{EDD7C7DF-6AFB-C979-2B07-EBCDE7130C25}"/>
          </ac:spMkLst>
        </pc:spChg>
        <pc:spChg chg="add mod">
          <ac:chgData name="ihsan cenkız" userId="29b084c17d1c35e7" providerId="Windows Live" clId="Web-{BDAF4A49-6ABF-48E5-AF1D-946CA8586CBE}" dt="2022-11-11T21:30:12.357" v="900" actId="20577"/>
          <ac:spMkLst>
            <pc:docMk/>
            <pc:sldMk cId="3058289022" sldId="260"/>
            <ac:spMk id="4" creationId="{E0F770B4-0024-F48A-3162-2B2AA49F51A6}"/>
          </ac:spMkLst>
        </pc:spChg>
      </pc:sldChg>
      <pc:sldChg chg="modSp new del">
        <pc:chgData name="ihsan cenkız" userId="29b084c17d1c35e7" providerId="Windows Live" clId="Web-{BDAF4A49-6ABF-48E5-AF1D-946CA8586CBE}" dt="2022-11-11T21:30:22.045" v="902"/>
        <pc:sldMkLst>
          <pc:docMk/>
          <pc:sldMk cId="3262316494" sldId="261"/>
        </pc:sldMkLst>
        <pc:spChg chg="mod">
          <ac:chgData name="ihsan cenkız" userId="29b084c17d1c35e7" providerId="Windows Live" clId="Web-{BDAF4A49-6ABF-48E5-AF1D-946CA8586CBE}" dt="2022-11-11T21:06:11.419" v="136" actId="20577"/>
          <ac:spMkLst>
            <pc:docMk/>
            <pc:sldMk cId="3262316494" sldId="261"/>
            <ac:spMk id="2" creationId="{DAC3BE2A-0BB4-B73E-B501-24E027821F31}"/>
          </ac:spMkLst>
        </pc:spChg>
      </pc:sldChg>
      <pc:sldChg chg="addSp delSp modSp new">
        <pc:chgData name="ihsan cenkız" userId="29b084c17d1c35e7" providerId="Windows Live" clId="Web-{BDAF4A49-6ABF-48E5-AF1D-946CA8586CBE}" dt="2022-11-12T00:43:25.551" v="2220" actId="20577"/>
        <pc:sldMkLst>
          <pc:docMk/>
          <pc:sldMk cId="3961353887" sldId="262"/>
        </pc:sldMkLst>
        <pc:spChg chg="mod">
          <ac:chgData name="ihsan cenkız" userId="29b084c17d1c35e7" providerId="Windows Live" clId="Web-{BDAF4A49-6ABF-48E5-AF1D-946CA8586CBE}" dt="2022-11-11T21:37:34.263" v="910" actId="14100"/>
          <ac:spMkLst>
            <pc:docMk/>
            <pc:sldMk cId="3961353887" sldId="262"/>
            <ac:spMk id="2" creationId="{8E3DE9B5-54AF-DC68-5023-6F4871705E16}"/>
          </ac:spMkLst>
        </pc:spChg>
        <pc:spChg chg="del">
          <ac:chgData name="ihsan cenkız" userId="29b084c17d1c35e7" providerId="Windows Live" clId="Web-{BDAF4A49-6ABF-48E5-AF1D-946CA8586CBE}" dt="2022-11-11T21:37:40.450" v="911"/>
          <ac:spMkLst>
            <pc:docMk/>
            <pc:sldMk cId="3961353887" sldId="262"/>
            <ac:spMk id="3" creationId="{1C59A4E3-C9CD-6B98-F8B5-FD3EFC03B517}"/>
          </ac:spMkLst>
        </pc:spChg>
        <pc:spChg chg="add mod">
          <ac:chgData name="ihsan cenkız" userId="29b084c17d1c35e7" providerId="Windows Live" clId="Web-{BDAF4A49-6ABF-48E5-AF1D-946CA8586CBE}" dt="2022-11-12T00:43:25.551" v="2220" actId="20577"/>
          <ac:spMkLst>
            <pc:docMk/>
            <pc:sldMk cId="3961353887" sldId="262"/>
            <ac:spMk id="4" creationId="{67A3D783-913E-FE2A-804A-E19A4ABCC346}"/>
          </ac:spMkLst>
        </pc:spChg>
      </pc:sldChg>
      <pc:sldChg chg="addSp delSp modSp new">
        <pc:chgData name="ihsan cenkız" userId="29b084c17d1c35e7" providerId="Windows Live" clId="Web-{BDAF4A49-6ABF-48E5-AF1D-946CA8586CBE}" dt="2022-11-11T21:57:10.739" v="1295" actId="1076"/>
        <pc:sldMkLst>
          <pc:docMk/>
          <pc:sldMk cId="1911979207" sldId="263"/>
        </pc:sldMkLst>
        <pc:spChg chg="mod">
          <ac:chgData name="ihsan cenkız" userId="29b084c17d1c35e7" providerId="Windows Live" clId="Web-{BDAF4A49-6ABF-48E5-AF1D-946CA8586CBE}" dt="2022-11-11T21:55:42.377" v="1276" actId="14100"/>
          <ac:spMkLst>
            <pc:docMk/>
            <pc:sldMk cId="1911979207" sldId="263"/>
            <ac:spMk id="2" creationId="{C224ACDC-BD73-AD51-1117-C5D3DE429A07}"/>
          </ac:spMkLst>
        </pc:spChg>
        <pc:spChg chg="del">
          <ac:chgData name="ihsan cenkız" userId="29b084c17d1c35e7" providerId="Windows Live" clId="Web-{BDAF4A49-6ABF-48E5-AF1D-946CA8586CBE}" dt="2022-11-11T21:55:45.767" v="1277"/>
          <ac:spMkLst>
            <pc:docMk/>
            <pc:sldMk cId="1911979207" sldId="263"/>
            <ac:spMk id="3" creationId="{A43D085D-6136-D812-4C8E-7CE7779D74D4}"/>
          </ac:spMkLst>
        </pc:spChg>
        <pc:picChg chg="add del mod">
          <ac:chgData name="ihsan cenkız" userId="29b084c17d1c35e7" providerId="Windows Live" clId="Web-{BDAF4A49-6ABF-48E5-AF1D-946CA8586CBE}" dt="2022-11-11T21:56:57.707" v="1286"/>
          <ac:picMkLst>
            <pc:docMk/>
            <pc:sldMk cId="1911979207" sldId="263"/>
            <ac:picMk id="4" creationId="{ECFFD2B1-FBD7-D5E6-6887-5D176117C6E1}"/>
          </ac:picMkLst>
        </pc:picChg>
        <pc:picChg chg="add mod">
          <ac:chgData name="ihsan cenkız" userId="29b084c17d1c35e7" providerId="Windows Live" clId="Web-{BDAF4A49-6ABF-48E5-AF1D-946CA8586CBE}" dt="2022-11-11T21:57:10.739" v="1295" actId="1076"/>
          <ac:picMkLst>
            <pc:docMk/>
            <pc:sldMk cId="1911979207" sldId="263"/>
            <ac:picMk id="5" creationId="{4D150C0E-AA59-38B9-03A1-47C5DDF808FE}"/>
          </ac:picMkLst>
        </pc:picChg>
      </pc:sldChg>
      <pc:sldChg chg="addSp delSp modSp new">
        <pc:chgData name="ihsan cenkız" userId="29b084c17d1c35e7" providerId="Windows Live" clId="Web-{BDAF4A49-6ABF-48E5-AF1D-946CA8586CBE}" dt="2022-11-12T00:31:28.892" v="2093" actId="1076"/>
        <pc:sldMkLst>
          <pc:docMk/>
          <pc:sldMk cId="3950047584" sldId="264"/>
        </pc:sldMkLst>
        <pc:spChg chg="mod">
          <ac:chgData name="ihsan cenkız" userId="29b084c17d1c35e7" providerId="Windows Live" clId="Web-{BDAF4A49-6ABF-48E5-AF1D-946CA8586CBE}" dt="2022-11-12T00:31:28.892" v="2093" actId="1076"/>
          <ac:spMkLst>
            <pc:docMk/>
            <pc:sldMk cId="3950047584" sldId="264"/>
            <ac:spMk id="2" creationId="{DD339E34-ECF5-4B38-0DB4-B15FB3D7C048}"/>
          </ac:spMkLst>
        </pc:spChg>
        <pc:spChg chg="add del">
          <ac:chgData name="ihsan cenkız" userId="29b084c17d1c35e7" providerId="Windows Live" clId="Web-{BDAF4A49-6ABF-48E5-AF1D-946CA8586CBE}" dt="2022-11-11T21:59:27.603" v="1302"/>
          <ac:spMkLst>
            <pc:docMk/>
            <pc:sldMk cId="3950047584" sldId="264"/>
            <ac:spMk id="3" creationId="{645306D0-F821-05DE-9479-D7CDA20396CA}"/>
          </ac:spMkLst>
        </pc:spChg>
        <pc:spChg chg="add del mod">
          <ac:chgData name="ihsan cenkız" userId="29b084c17d1c35e7" providerId="Windows Live" clId="Web-{BDAF4A49-6ABF-48E5-AF1D-946CA8586CBE}" dt="2022-11-11T22:03:45.783" v="1383"/>
          <ac:spMkLst>
            <pc:docMk/>
            <pc:sldMk cId="3950047584" sldId="264"/>
            <ac:spMk id="6" creationId="{14D09573-2A72-5BF3-BB5F-3BB86A43F335}"/>
          </ac:spMkLst>
        </pc:spChg>
        <pc:spChg chg="add mod">
          <ac:chgData name="ihsan cenkız" userId="29b084c17d1c35e7" providerId="Windows Live" clId="Web-{BDAF4A49-6ABF-48E5-AF1D-946CA8586CBE}" dt="2022-11-12T00:30:48.110" v="2084" actId="20577"/>
          <ac:spMkLst>
            <pc:docMk/>
            <pc:sldMk cId="3950047584" sldId="264"/>
            <ac:spMk id="7" creationId="{9F1CB420-1B4A-96AF-14C8-6A72559F35A9}"/>
          </ac:spMkLst>
        </pc:spChg>
        <pc:graphicFrameChg chg="add del mod ord modGraphic">
          <ac:chgData name="ihsan cenkız" userId="29b084c17d1c35e7" providerId="Windows Live" clId="Web-{BDAF4A49-6ABF-48E5-AF1D-946CA8586CBE}" dt="2022-11-11T22:03:42.939" v="1382"/>
          <ac:graphicFrameMkLst>
            <pc:docMk/>
            <pc:sldMk cId="3950047584" sldId="264"/>
            <ac:graphicFrameMk id="4" creationId="{B45DF768-8334-7512-E02F-0E00116390F3}"/>
          </ac:graphicFrameMkLst>
        </pc:graphicFrameChg>
      </pc:sldChg>
      <pc:sldChg chg="modSp new">
        <pc:chgData name="ihsan cenkız" userId="29b084c17d1c35e7" providerId="Windows Live" clId="Web-{BDAF4A49-6ABF-48E5-AF1D-946CA8586CBE}" dt="2022-11-11T21:07:33.969" v="199" actId="20577"/>
        <pc:sldMkLst>
          <pc:docMk/>
          <pc:sldMk cId="3228033126" sldId="265"/>
        </pc:sldMkLst>
        <pc:spChg chg="mod">
          <ac:chgData name="ihsan cenkız" userId="29b084c17d1c35e7" providerId="Windows Live" clId="Web-{BDAF4A49-6ABF-48E5-AF1D-946CA8586CBE}" dt="2022-11-11T21:07:33.969" v="199" actId="20577"/>
          <ac:spMkLst>
            <pc:docMk/>
            <pc:sldMk cId="3228033126" sldId="265"/>
            <ac:spMk id="2" creationId="{0FE99582-9907-2C9C-0411-F9A97CE778A0}"/>
          </ac:spMkLst>
        </pc:spChg>
      </pc:sldChg>
      <pc:sldChg chg="addSp delSp modSp new">
        <pc:chgData name="ihsan cenkız" userId="29b084c17d1c35e7" providerId="Windows Live" clId="Web-{BDAF4A49-6ABF-48E5-AF1D-946CA8586CBE}" dt="2022-11-11T21:51:02.852" v="1196" actId="1076"/>
        <pc:sldMkLst>
          <pc:docMk/>
          <pc:sldMk cId="3415652422" sldId="266"/>
        </pc:sldMkLst>
        <pc:spChg chg="mod">
          <ac:chgData name="ihsan cenkız" userId="29b084c17d1c35e7" providerId="Windows Live" clId="Web-{BDAF4A49-6ABF-48E5-AF1D-946CA8586CBE}" dt="2022-11-11T21:49:20.005" v="1168" actId="20577"/>
          <ac:spMkLst>
            <pc:docMk/>
            <pc:sldMk cId="3415652422" sldId="266"/>
            <ac:spMk id="2" creationId="{8326A626-3EEB-BFB6-F04E-08AE50AA1617}"/>
          </ac:spMkLst>
        </pc:spChg>
        <pc:spChg chg="del">
          <ac:chgData name="ihsan cenkız" userId="29b084c17d1c35e7" providerId="Windows Live" clId="Web-{BDAF4A49-6ABF-48E5-AF1D-946CA8586CBE}" dt="2022-11-11T21:46:27.061" v="1134"/>
          <ac:spMkLst>
            <pc:docMk/>
            <pc:sldMk cId="3415652422" sldId="266"/>
            <ac:spMk id="3" creationId="{58BA4639-47A3-6767-3206-68DE754798EB}"/>
          </ac:spMkLst>
        </pc:spChg>
        <pc:spChg chg="add mod">
          <ac:chgData name="ihsan cenkız" userId="29b084c17d1c35e7" providerId="Windows Live" clId="Web-{BDAF4A49-6ABF-48E5-AF1D-946CA8586CBE}" dt="2022-11-11T21:46:33.484" v="1136" actId="20577"/>
          <ac:spMkLst>
            <pc:docMk/>
            <pc:sldMk cId="3415652422" sldId="266"/>
            <ac:spMk id="4" creationId="{46AF11AA-2DB0-440C-51B1-1BDB68FC0BD6}"/>
          </ac:spMkLst>
        </pc:spChg>
        <pc:spChg chg="add mod">
          <ac:chgData name="ihsan cenkız" userId="29b084c17d1c35e7" providerId="Windows Live" clId="Web-{BDAF4A49-6ABF-48E5-AF1D-946CA8586CBE}" dt="2022-11-11T21:51:02.852" v="1196" actId="1076"/>
          <ac:spMkLst>
            <pc:docMk/>
            <pc:sldMk cId="3415652422" sldId="266"/>
            <ac:spMk id="6" creationId="{AE662532-05AE-1AE5-57F8-3044F5DF76F1}"/>
          </ac:spMkLst>
        </pc:spChg>
        <pc:picChg chg="add mod">
          <ac:chgData name="ihsan cenkız" userId="29b084c17d1c35e7" providerId="Windows Live" clId="Web-{BDAF4A49-6ABF-48E5-AF1D-946CA8586CBE}" dt="2022-11-11T21:50:24.632" v="1174" actId="1076"/>
          <ac:picMkLst>
            <pc:docMk/>
            <pc:sldMk cId="3415652422" sldId="266"/>
            <ac:picMk id="5" creationId="{1EFE0B78-517E-AD8C-7091-C3D4960B1CB4}"/>
          </ac:picMkLst>
        </pc:picChg>
      </pc:sldChg>
      <pc:sldChg chg="addSp delSp modSp new">
        <pc:chgData name="ihsan cenkız" userId="29b084c17d1c35e7" providerId="Windows Live" clId="Web-{BDAF4A49-6ABF-48E5-AF1D-946CA8586CBE}" dt="2022-11-11T21:53:39.310" v="1245" actId="20577"/>
        <pc:sldMkLst>
          <pc:docMk/>
          <pc:sldMk cId="332895615" sldId="267"/>
        </pc:sldMkLst>
        <pc:spChg chg="mod">
          <ac:chgData name="ihsan cenkız" userId="29b084c17d1c35e7" providerId="Windows Live" clId="Web-{BDAF4A49-6ABF-48E5-AF1D-946CA8586CBE}" dt="2022-11-11T21:52:08.370" v="1206" actId="1076"/>
          <ac:spMkLst>
            <pc:docMk/>
            <pc:sldMk cId="332895615" sldId="267"/>
            <ac:spMk id="2" creationId="{153E82F4-6C9B-6467-FCD8-9308E470C90A}"/>
          </ac:spMkLst>
        </pc:spChg>
        <pc:spChg chg="del">
          <ac:chgData name="ihsan cenkız" userId="29b084c17d1c35e7" providerId="Windows Live" clId="Web-{BDAF4A49-6ABF-48E5-AF1D-946CA8586CBE}" dt="2022-11-11T21:51:34.087" v="1201"/>
          <ac:spMkLst>
            <pc:docMk/>
            <pc:sldMk cId="332895615" sldId="267"/>
            <ac:spMk id="3" creationId="{A84833D9-03CA-EB21-3897-80D3B81C256E}"/>
          </ac:spMkLst>
        </pc:spChg>
        <pc:spChg chg="add mod">
          <ac:chgData name="ihsan cenkız" userId="29b084c17d1c35e7" providerId="Windows Live" clId="Web-{BDAF4A49-6ABF-48E5-AF1D-946CA8586CBE}" dt="2022-11-11T21:53:39.310" v="1245" actId="20577"/>
          <ac:spMkLst>
            <pc:docMk/>
            <pc:sldMk cId="332895615" sldId="267"/>
            <ac:spMk id="5" creationId="{F9A52AD9-05D3-1D4C-6B8F-9C438678B733}"/>
          </ac:spMkLst>
        </pc:spChg>
        <pc:picChg chg="add mod">
          <ac:chgData name="ihsan cenkız" userId="29b084c17d1c35e7" providerId="Windows Live" clId="Web-{BDAF4A49-6ABF-48E5-AF1D-946CA8586CBE}" dt="2022-11-11T21:52:14.573" v="1209" actId="1076"/>
          <ac:picMkLst>
            <pc:docMk/>
            <pc:sldMk cId="332895615" sldId="267"/>
            <ac:picMk id="4" creationId="{58F8637A-0303-6500-7308-CCF81D7E49FA}"/>
          </ac:picMkLst>
        </pc:picChg>
      </pc:sldChg>
      <pc:sldChg chg="addSp delSp modSp new">
        <pc:chgData name="ihsan cenkız" userId="29b084c17d1c35e7" providerId="Windows Live" clId="Web-{BDAF4A49-6ABF-48E5-AF1D-946CA8586CBE}" dt="2022-11-12T00:31:11.658" v="2090" actId="20577"/>
        <pc:sldMkLst>
          <pc:docMk/>
          <pc:sldMk cId="3441727860" sldId="268"/>
        </pc:sldMkLst>
        <pc:spChg chg="mod">
          <ac:chgData name="ihsan cenkız" userId="29b084c17d1c35e7" providerId="Windows Live" clId="Web-{BDAF4A49-6ABF-48E5-AF1D-946CA8586CBE}" dt="2022-11-12T00:30:57.329" v="2086" actId="14100"/>
          <ac:spMkLst>
            <pc:docMk/>
            <pc:sldMk cId="3441727860" sldId="268"/>
            <ac:spMk id="2" creationId="{D794E348-FFF1-D01A-DBEA-B93148A4FAC2}"/>
          </ac:spMkLst>
        </pc:spChg>
        <pc:spChg chg="del">
          <ac:chgData name="ihsan cenkız" userId="29b084c17d1c35e7" providerId="Windows Live" clId="Web-{BDAF4A49-6ABF-48E5-AF1D-946CA8586CBE}" dt="2022-11-11T22:06:34.633" v="1448"/>
          <ac:spMkLst>
            <pc:docMk/>
            <pc:sldMk cId="3441727860" sldId="268"/>
            <ac:spMk id="3" creationId="{2A636A75-2FCE-C3FE-CC6F-E9E2AEA9C161}"/>
          </ac:spMkLst>
        </pc:spChg>
        <pc:spChg chg="add mod">
          <ac:chgData name="ihsan cenkız" userId="29b084c17d1c35e7" providerId="Windows Live" clId="Web-{BDAF4A49-6ABF-48E5-AF1D-946CA8586CBE}" dt="2022-11-12T00:31:11.658" v="2090" actId="20577"/>
          <ac:spMkLst>
            <pc:docMk/>
            <pc:sldMk cId="3441727860" sldId="268"/>
            <ac:spMk id="4" creationId="{1847FA4C-95AC-1EE5-2216-A3707884B590}"/>
          </ac:spMkLst>
        </pc:spChg>
      </pc:sldChg>
      <pc:sldChg chg="addSp delSp modSp new">
        <pc:chgData name="ihsan cenkız" userId="29b084c17d1c35e7" providerId="Windows Live" clId="Web-{BDAF4A49-6ABF-48E5-AF1D-946CA8586CBE}" dt="2022-11-12T00:31:19.236" v="2092" actId="1076"/>
        <pc:sldMkLst>
          <pc:docMk/>
          <pc:sldMk cId="1343118902" sldId="269"/>
        </pc:sldMkLst>
        <pc:spChg chg="mod">
          <ac:chgData name="ihsan cenkız" userId="29b084c17d1c35e7" providerId="Windows Live" clId="Web-{BDAF4A49-6ABF-48E5-AF1D-946CA8586CBE}" dt="2022-11-12T00:31:16.705" v="2091" actId="14100"/>
          <ac:spMkLst>
            <pc:docMk/>
            <pc:sldMk cId="1343118902" sldId="269"/>
            <ac:spMk id="2" creationId="{C05B3A96-7088-4191-FFB6-FCA356CCDAE9}"/>
          </ac:spMkLst>
        </pc:spChg>
        <pc:spChg chg="del">
          <ac:chgData name="ihsan cenkız" userId="29b084c17d1c35e7" providerId="Windows Live" clId="Web-{BDAF4A49-6ABF-48E5-AF1D-946CA8586CBE}" dt="2022-11-11T22:07:43.291" v="1477"/>
          <ac:spMkLst>
            <pc:docMk/>
            <pc:sldMk cId="1343118902" sldId="269"/>
            <ac:spMk id="3" creationId="{ABA8CB53-C2F5-094B-8083-2197B293DD10}"/>
          </ac:spMkLst>
        </pc:spChg>
        <pc:spChg chg="add mod">
          <ac:chgData name="ihsan cenkız" userId="29b084c17d1c35e7" providerId="Windows Live" clId="Web-{BDAF4A49-6ABF-48E5-AF1D-946CA8586CBE}" dt="2022-11-12T00:31:19.236" v="2092" actId="1076"/>
          <ac:spMkLst>
            <pc:docMk/>
            <pc:sldMk cId="1343118902" sldId="269"/>
            <ac:spMk id="4" creationId="{7F3F337A-1F1A-14C4-DA0A-B4AB00088CF9}"/>
          </ac:spMkLst>
        </pc:spChg>
      </pc:sldChg>
      <pc:sldChg chg="addSp delSp modSp new">
        <pc:chgData name="ihsan cenkız" userId="29b084c17d1c35e7" providerId="Windows Live" clId="Web-{BDAF4A49-6ABF-48E5-AF1D-946CA8586CBE}" dt="2022-11-11T23:35:16.288" v="1971" actId="1076"/>
        <pc:sldMkLst>
          <pc:docMk/>
          <pc:sldMk cId="2403051064" sldId="270"/>
        </pc:sldMkLst>
        <pc:spChg chg="mod">
          <ac:chgData name="ihsan cenkız" userId="29b084c17d1c35e7" providerId="Windows Live" clId="Web-{BDAF4A49-6ABF-48E5-AF1D-946CA8586CBE}" dt="2022-11-11T22:11:16.192" v="1542" actId="20577"/>
          <ac:spMkLst>
            <pc:docMk/>
            <pc:sldMk cId="2403051064" sldId="270"/>
            <ac:spMk id="2" creationId="{A82273BE-7F5C-08F8-1F1C-8159A09FA3C5}"/>
          </ac:spMkLst>
        </pc:spChg>
        <pc:spChg chg="del">
          <ac:chgData name="ihsan cenkız" userId="29b084c17d1c35e7" providerId="Windows Live" clId="Web-{BDAF4A49-6ABF-48E5-AF1D-946CA8586CBE}" dt="2022-11-11T22:11:18.238" v="1543"/>
          <ac:spMkLst>
            <pc:docMk/>
            <pc:sldMk cId="2403051064" sldId="270"/>
            <ac:spMk id="3" creationId="{36DA191E-E8B6-1CDC-D165-D26453D0E34D}"/>
          </ac:spMkLst>
        </pc:spChg>
        <pc:spChg chg="add mod">
          <ac:chgData name="ihsan cenkız" userId="29b084c17d1c35e7" providerId="Windows Live" clId="Web-{BDAF4A49-6ABF-48E5-AF1D-946CA8586CBE}" dt="2022-11-11T23:35:16.288" v="1971" actId="1076"/>
          <ac:spMkLst>
            <pc:docMk/>
            <pc:sldMk cId="2403051064" sldId="270"/>
            <ac:spMk id="4" creationId="{CBA32620-C9EF-3FBA-2C58-87187723504C}"/>
          </ac:spMkLst>
        </pc:spChg>
      </pc:sldChg>
      <pc:sldChg chg="addSp delSp modSp new">
        <pc:chgData name="ihsan cenkız" userId="29b084c17d1c35e7" providerId="Windows Live" clId="Web-{BDAF4A49-6ABF-48E5-AF1D-946CA8586CBE}" dt="2022-11-12T00:31:56.518" v="2096" actId="1076"/>
        <pc:sldMkLst>
          <pc:docMk/>
          <pc:sldMk cId="3868571253" sldId="271"/>
        </pc:sldMkLst>
        <pc:spChg chg="mod">
          <ac:chgData name="ihsan cenkız" userId="29b084c17d1c35e7" providerId="Windows Live" clId="Web-{BDAF4A49-6ABF-48E5-AF1D-946CA8586CBE}" dt="2022-11-12T00:31:48.518" v="2095" actId="14100"/>
          <ac:spMkLst>
            <pc:docMk/>
            <pc:sldMk cId="3868571253" sldId="271"/>
            <ac:spMk id="2" creationId="{AB9E2D67-3BD1-5B42-ECE0-9E097AAE9E75}"/>
          </ac:spMkLst>
        </pc:spChg>
        <pc:spChg chg="del">
          <ac:chgData name="ihsan cenkız" userId="29b084c17d1c35e7" providerId="Windows Live" clId="Web-{BDAF4A49-6ABF-48E5-AF1D-946CA8586CBE}" dt="2022-11-11T22:14:17.010" v="1566"/>
          <ac:spMkLst>
            <pc:docMk/>
            <pc:sldMk cId="3868571253" sldId="271"/>
            <ac:spMk id="3" creationId="{4493AAAD-701D-8AF6-BBC0-1065AFBF090C}"/>
          </ac:spMkLst>
        </pc:spChg>
        <pc:spChg chg="add mod">
          <ac:chgData name="ihsan cenkız" userId="29b084c17d1c35e7" providerId="Windows Live" clId="Web-{BDAF4A49-6ABF-48E5-AF1D-946CA8586CBE}" dt="2022-11-12T00:31:56.518" v="2096" actId="1076"/>
          <ac:spMkLst>
            <pc:docMk/>
            <pc:sldMk cId="3868571253" sldId="271"/>
            <ac:spMk id="4" creationId="{85756A85-7D89-AEB7-4D2F-46AC04AD09E5}"/>
          </ac:spMkLst>
        </pc:spChg>
      </pc:sldChg>
      <pc:sldChg chg="modSp add replId">
        <pc:chgData name="ihsan cenkız" userId="29b084c17d1c35e7" providerId="Windows Live" clId="Web-{BDAF4A49-6ABF-48E5-AF1D-946CA8586CBE}" dt="2022-11-12T00:32:04.909" v="2098" actId="1076"/>
        <pc:sldMkLst>
          <pc:docMk/>
          <pc:sldMk cId="3099972104" sldId="272"/>
        </pc:sldMkLst>
        <pc:spChg chg="mod">
          <ac:chgData name="ihsan cenkız" userId="29b084c17d1c35e7" providerId="Windows Live" clId="Web-{BDAF4A49-6ABF-48E5-AF1D-946CA8586CBE}" dt="2022-11-12T00:32:01.893" v="2097" actId="14100"/>
          <ac:spMkLst>
            <pc:docMk/>
            <pc:sldMk cId="3099972104" sldId="272"/>
            <ac:spMk id="2" creationId="{AB9E2D67-3BD1-5B42-ECE0-9E097AAE9E75}"/>
          </ac:spMkLst>
        </pc:spChg>
        <pc:spChg chg="mod">
          <ac:chgData name="ihsan cenkız" userId="29b084c17d1c35e7" providerId="Windows Live" clId="Web-{BDAF4A49-6ABF-48E5-AF1D-946CA8586CBE}" dt="2022-11-12T00:32:04.909" v="2098" actId="1076"/>
          <ac:spMkLst>
            <pc:docMk/>
            <pc:sldMk cId="3099972104" sldId="272"/>
            <ac:spMk id="4" creationId="{85756A85-7D89-AEB7-4D2F-46AC04AD09E5}"/>
          </ac:spMkLst>
        </pc:spChg>
      </pc:sldChg>
      <pc:sldChg chg="addSp delSp modSp add replId">
        <pc:chgData name="ihsan cenkız" userId="29b084c17d1c35e7" providerId="Windows Live" clId="Web-{BDAF4A49-6ABF-48E5-AF1D-946CA8586CBE}" dt="2022-11-12T00:32:11.862" v="2100" actId="1076"/>
        <pc:sldMkLst>
          <pc:docMk/>
          <pc:sldMk cId="4209543108" sldId="273"/>
        </pc:sldMkLst>
        <pc:spChg chg="mod">
          <ac:chgData name="ihsan cenkız" userId="29b084c17d1c35e7" providerId="Windows Live" clId="Web-{BDAF4A49-6ABF-48E5-AF1D-946CA8586CBE}" dt="2022-11-12T00:32:09.628" v="2099" actId="14100"/>
          <ac:spMkLst>
            <pc:docMk/>
            <pc:sldMk cId="4209543108" sldId="273"/>
            <ac:spMk id="2" creationId="{AB9E2D67-3BD1-5B42-ECE0-9E097AAE9E75}"/>
          </ac:spMkLst>
        </pc:spChg>
        <pc:spChg chg="add del mod">
          <ac:chgData name="ihsan cenkız" userId="29b084c17d1c35e7" providerId="Windows Live" clId="Web-{BDAF4A49-6ABF-48E5-AF1D-946CA8586CBE}" dt="2022-11-11T22:16:07.920" v="1622"/>
          <ac:spMkLst>
            <pc:docMk/>
            <pc:sldMk cId="4209543108" sldId="273"/>
            <ac:spMk id="3" creationId="{9B7AE50F-F59D-9D49-EBAF-3F4D01399F19}"/>
          </ac:spMkLst>
        </pc:spChg>
        <pc:spChg chg="mod">
          <ac:chgData name="ihsan cenkız" userId="29b084c17d1c35e7" providerId="Windows Live" clId="Web-{BDAF4A49-6ABF-48E5-AF1D-946CA8586CBE}" dt="2022-11-12T00:32:11.862" v="2100" actId="1076"/>
          <ac:spMkLst>
            <pc:docMk/>
            <pc:sldMk cId="4209543108" sldId="273"/>
            <ac:spMk id="4" creationId="{85756A85-7D89-AEB7-4D2F-46AC04AD09E5}"/>
          </ac:spMkLst>
        </pc:spChg>
      </pc:sldChg>
      <pc:sldChg chg="modSp add replId">
        <pc:chgData name="ihsan cenkız" userId="29b084c17d1c35e7" providerId="Windows Live" clId="Web-{BDAF4A49-6ABF-48E5-AF1D-946CA8586CBE}" dt="2022-11-12T00:32:20.741" v="2101" actId="1076"/>
        <pc:sldMkLst>
          <pc:docMk/>
          <pc:sldMk cId="3343157810" sldId="274"/>
        </pc:sldMkLst>
        <pc:spChg chg="mod">
          <ac:chgData name="ihsan cenkız" userId="29b084c17d1c35e7" providerId="Windows Live" clId="Web-{BDAF4A49-6ABF-48E5-AF1D-946CA8586CBE}" dt="2022-11-11T22:16:59.250" v="1636" actId="14100"/>
          <ac:spMkLst>
            <pc:docMk/>
            <pc:sldMk cId="3343157810" sldId="274"/>
            <ac:spMk id="2" creationId="{AB9E2D67-3BD1-5B42-ECE0-9E097AAE9E75}"/>
          </ac:spMkLst>
        </pc:spChg>
        <pc:spChg chg="mod">
          <ac:chgData name="ihsan cenkız" userId="29b084c17d1c35e7" providerId="Windows Live" clId="Web-{BDAF4A49-6ABF-48E5-AF1D-946CA8586CBE}" dt="2022-11-12T00:32:20.741" v="2101" actId="1076"/>
          <ac:spMkLst>
            <pc:docMk/>
            <pc:sldMk cId="3343157810" sldId="274"/>
            <ac:spMk id="4" creationId="{85756A85-7D89-AEB7-4D2F-46AC04AD09E5}"/>
          </ac:spMkLst>
        </pc:spChg>
      </pc:sldChg>
      <pc:sldChg chg="modSp add replId">
        <pc:chgData name="ihsan cenkız" userId="29b084c17d1c35e7" providerId="Windows Live" clId="Web-{BDAF4A49-6ABF-48E5-AF1D-946CA8586CBE}" dt="2022-11-12T00:32:57.977" v="2124" actId="20577"/>
        <pc:sldMkLst>
          <pc:docMk/>
          <pc:sldMk cId="3493596432" sldId="275"/>
        </pc:sldMkLst>
        <pc:spChg chg="mod">
          <ac:chgData name="ihsan cenkız" userId="29b084c17d1c35e7" providerId="Windows Live" clId="Web-{BDAF4A49-6ABF-48E5-AF1D-946CA8586CBE}" dt="2022-11-11T22:18:03.471" v="1650" actId="20577"/>
          <ac:spMkLst>
            <pc:docMk/>
            <pc:sldMk cId="3493596432" sldId="275"/>
            <ac:spMk id="2" creationId="{AB9E2D67-3BD1-5B42-ECE0-9E097AAE9E75}"/>
          </ac:spMkLst>
        </pc:spChg>
        <pc:spChg chg="mod">
          <ac:chgData name="ihsan cenkız" userId="29b084c17d1c35e7" providerId="Windows Live" clId="Web-{BDAF4A49-6ABF-48E5-AF1D-946CA8586CBE}" dt="2022-11-12T00:32:57.977" v="2124" actId="20577"/>
          <ac:spMkLst>
            <pc:docMk/>
            <pc:sldMk cId="3493596432" sldId="275"/>
            <ac:spMk id="4" creationId="{85756A85-7D89-AEB7-4D2F-46AC04AD09E5}"/>
          </ac:spMkLst>
        </pc:spChg>
      </pc:sldChg>
      <pc:sldChg chg="modSp add replId">
        <pc:chgData name="ihsan cenkız" userId="29b084c17d1c35e7" providerId="Windows Live" clId="Web-{BDAF4A49-6ABF-48E5-AF1D-946CA8586CBE}" dt="2022-11-12T00:33:03.149" v="2125" actId="1076"/>
        <pc:sldMkLst>
          <pc:docMk/>
          <pc:sldMk cId="3238606501" sldId="276"/>
        </pc:sldMkLst>
        <pc:spChg chg="mod">
          <ac:chgData name="ihsan cenkız" userId="29b084c17d1c35e7" providerId="Windows Live" clId="Web-{BDAF4A49-6ABF-48E5-AF1D-946CA8586CBE}" dt="2022-11-11T22:29:39.478" v="1678" actId="20577"/>
          <ac:spMkLst>
            <pc:docMk/>
            <pc:sldMk cId="3238606501" sldId="276"/>
            <ac:spMk id="2" creationId="{AB9E2D67-3BD1-5B42-ECE0-9E097AAE9E75}"/>
          </ac:spMkLst>
        </pc:spChg>
        <pc:spChg chg="mod">
          <ac:chgData name="ihsan cenkız" userId="29b084c17d1c35e7" providerId="Windows Live" clId="Web-{BDAF4A49-6ABF-48E5-AF1D-946CA8586CBE}" dt="2022-11-12T00:33:03.149" v="2125" actId="1076"/>
          <ac:spMkLst>
            <pc:docMk/>
            <pc:sldMk cId="3238606501" sldId="276"/>
            <ac:spMk id="4" creationId="{85756A85-7D89-AEB7-4D2F-46AC04AD09E5}"/>
          </ac:spMkLst>
        </pc:spChg>
      </pc:sldChg>
      <pc:sldChg chg="modSp add replId">
        <pc:chgData name="ihsan cenkız" userId="29b084c17d1c35e7" providerId="Windows Live" clId="Web-{BDAF4A49-6ABF-48E5-AF1D-946CA8586CBE}" dt="2022-11-12T00:33:17.259" v="2131" actId="14100"/>
        <pc:sldMkLst>
          <pc:docMk/>
          <pc:sldMk cId="2888519940" sldId="277"/>
        </pc:sldMkLst>
        <pc:spChg chg="mod">
          <ac:chgData name="ihsan cenkız" userId="29b084c17d1c35e7" providerId="Windows Live" clId="Web-{BDAF4A49-6ABF-48E5-AF1D-946CA8586CBE}" dt="2022-11-11T22:30:11.854" v="1689" actId="20577"/>
          <ac:spMkLst>
            <pc:docMk/>
            <pc:sldMk cId="2888519940" sldId="277"/>
            <ac:spMk id="2" creationId="{AB9E2D67-3BD1-5B42-ECE0-9E097AAE9E75}"/>
          </ac:spMkLst>
        </pc:spChg>
        <pc:spChg chg="mod">
          <ac:chgData name="ihsan cenkız" userId="29b084c17d1c35e7" providerId="Windows Live" clId="Web-{BDAF4A49-6ABF-48E5-AF1D-946CA8586CBE}" dt="2022-11-12T00:33:17.259" v="2131" actId="14100"/>
          <ac:spMkLst>
            <pc:docMk/>
            <pc:sldMk cId="2888519940" sldId="277"/>
            <ac:spMk id="4" creationId="{85756A85-7D89-AEB7-4D2F-46AC04AD09E5}"/>
          </ac:spMkLst>
        </pc:spChg>
      </pc:sldChg>
      <pc:sldChg chg="addSp delSp modSp add replId">
        <pc:chgData name="ihsan cenkız" userId="29b084c17d1c35e7" providerId="Windows Live" clId="Web-{BDAF4A49-6ABF-48E5-AF1D-946CA8586CBE}" dt="2022-11-11T22:35:54.134" v="1725" actId="20577"/>
        <pc:sldMkLst>
          <pc:docMk/>
          <pc:sldMk cId="175279656" sldId="278"/>
        </pc:sldMkLst>
        <pc:spChg chg="mod">
          <ac:chgData name="ihsan cenkız" userId="29b084c17d1c35e7" providerId="Windows Live" clId="Web-{BDAF4A49-6ABF-48E5-AF1D-946CA8586CBE}" dt="2022-11-11T22:35:54.134" v="1725" actId="20577"/>
          <ac:spMkLst>
            <pc:docMk/>
            <pc:sldMk cId="175279656" sldId="278"/>
            <ac:spMk id="2" creationId="{C224ACDC-BD73-AD51-1117-C5D3DE429A07}"/>
          </ac:spMkLst>
        </pc:spChg>
        <pc:picChg chg="add mod">
          <ac:chgData name="ihsan cenkız" userId="29b084c17d1c35e7" providerId="Windows Live" clId="Web-{BDAF4A49-6ABF-48E5-AF1D-946CA8586CBE}" dt="2022-11-11T22:34:52.991" v="1721" actId="1076"/>
          <ac:picMkLst>
            <pc:docMk/>
            <pc:sldMk cId="175279656" sldId="278"/>
            <ac:picMk id="3" creationId="{A010E6DC-E5B7-77BD-9FFE-2C1E5DC6581A}"/>
          </ac:picMkLst>
        </pc:picChg>
        <pc:picChg chg="del">
          <ac:chgData name="ihsan cenkız" userId="29b084c17d1c35e7" providerId="Windows Live" clId="Web-{BDAF4A49-6ABF-48E5-AF1D-946CA8586CBE}" dt="2022-11-11T22:33:43.223" v="1711"/>
          <ac:picMkLst>
            <pc:docMk/>
            <pc:sldMk cId="175279656" sldId="278"/>
            <ac:picMk id="5" creationId="{4D150C0E-AA59-38B9-03A1-47C5DDF808FE}"/>
          </ac:picMkLst>
        </pc:picChg>
      </pc:sldChg>
      <pc:sldChg chg="add del replId">
        <pc:chgData name="ihsan cenkız" userId="29b084c17d1c35e7" providerId="Windows Live" clId="Web-{BDAF4A49-6ABF-48E5-AF1D-946CA8586CBE}" dt="2022-11-11T22:33:35.973" v="1706"/>
        <pc:sldMkLst>
          <pc:docMk/>
          <pc:sldMk cId="2064891398" sldId="278"/>
        </pc:sldMkLst>
      </pc:sldChg>
      <pc:sldChg chg="addSp delSp modSp add replId">
        <pc:chgData name="ihsan cenkız" userId="29b084c17d1c35e7" providerId="Windows Live" clId="Web-{BDAF4A49-6ABF-48E5-AF1D-946CA8586CBE}" dt="2022-11-11T23:32:43.058" v="1916" actId="1076"/>
        <pc:sldMkLst>
          <pc:docMk/>
          <pc:sldMk cId="3307731565" sldId="279"/>
        </pc:sldMkLst>
        <pc:spChg chg="mod">
          <ac:chgData name="ihsan cenkız" userId="29b084c17d1c35e7" providerId="Windows Live" clId="Web-{BDAF4A49-6ABF-48E5-AF1D-946CA8586CBE}" dt="2022-11-11T22:35:52.055" v="1724" actId="20577"/>
          <ac:spMkLst>
            <pc:docMk/>
            <pc:sldMk cId="3307731565" sldId="279"/>
            <ac:spMk id="2" creationId="{C224ACDC-BD73-AD51-1117-C5D3DE429A07}"/>
          </ac:spMkLst>
        </pc:spChg>
        <pc:picChg chg="add mod">
          <ac:chgData name="ihsan cenkız" userId="29b084c17d1c35e7" providerId="Windows Live" clId="Web-{BDAF4A49-6ABF-48E5-AF1D-946CA8586CBE}" dt="2022-11-11T23:32:43.058" v="1916" actId="1076"/>
          <ac:picMkLst>
            <pc:docMk/>
            <pc:sldMk cId="3307731565" sldId="279"/>
            <ac:picMk id="3" creationId="{86D1A745-CF5F-8A4B-0F1C-71F21CCE5700}"/>
          </ac:picMkLst>
        </pc:picChg>
        <pc:picChg chg="del">
          <ac:chgData name="ihsan cenkız" userId="29b084c17d1c35e7" providerId="Windows Live" clId="Web-{BDAF4A49-6ABF-48E5-AF1D-946CA8586CBE}" dt="2022-11-11T23:32:12.009" v="1903"/>
          <ac:picMkLst>
            <pc:docMk/>
            <pc:sldMk cId="3307731565" sldId="279"/>
            <ac:picMk id="5" creationId="{4D150C0E-AA59-38B9-03A1-47C5DDF808FE}"/>
          </ac:picMkLst>
        </pc:picChg>
      </pc:sldChg>
      <pc:sldMasterChg chg="del delSldLayout">
        <pc:chgData name="ihsan cenkız" userId="29b084c17d1c35e7" providerId="Windows Live" clId="Web-{BDAF4A49-6ABF-48E5-AF1D-946CA8586CBE}" dt="2022-11-11T18:07:38.065" v="0"/>
        <pc:sldMasterMkLst>
          <pc:docMk/>
          <pc:sldMasterMk cId="3712468873" sldId="2147483648"/>
        </pc:sldMasterMkLst>
        <pc:sldLayoutChg chg="del">
          <pc:chgData name="ihsan cenkız" userId="29b084c17d1c35e7" providerId="Windows Live" clId="Web-{BDAF4A49-6ABF-48E5-AF1D-946CA8586CBE}" dt="2022-11-11T18:07:38.065" v="0"/>
          <pc:sldLayoutMkLst>
            <pc:docMk/>
            <pc:sldMasterMk cId="3712468873" sldId="2147483648"/>
            <pc:sldLayoutMk cId="3440994769" sldId="2147483649"/>
          </pc:sldLayoutMkLst>
        </pc:sldLayoutChg>
        <pc:sldLayoutChg chg="del">
          <pc:chgData name="ihsan cenkız" userId="29b084c17d1c35e7" providerId="Windows Live" clId="Web-{BDAF4A49-6ABF-48E5-AF1D-946CA8586CBE}" dt="2022-11-11T18:07:38.065" v="0"/>
          <pc:sldLayoutMkLst>
            <pc:docMk/>
            <pc:sldMasterMk cId="3712468873" sldId="2147483648"/>
            <pc:sldLayoutMk cId="3944319586" sldId="2147483650"/>
          </pc:sldLayoutMkLst>
        </pc:sldLayoutChg>
        <pc:sldLayoutChg chg="del">
          <pc:chgData name="ihsan cenkız" userId="29b084c17d1c35e7" providerId="Windows Live" clId="Web-{BDAF4A49-6ABF-48E5-AF1D-946CA8586CBE}" dt="2022-11-11T18:07:38.065" v="0"/>
          <pc:sldLayoutMkLst>
            <pc:docMk/>
            <pc:sldMasterMk cId="3712468873" sldId="2147483648"/>
            <pc:sldLayoutMk cId="1196833356" sldId="2147483651"/>
          </pc:sldLayoutMkLst>
        </pc:sldLayoutChg>
        <pc:sldLayoutChg chg="del">
          <pc:chgData name="ihsan cenkız" userId="29b084c17d1c35e7" providerId="Windows Live" clId="Web-{BDAF4A49-6ABF-48E5-AF1D-946CA8586CBE}" dt="2022-11-11T18:07:38.065" v="0"/>
          <pc:sldLayoutMkLst>
            <pc:docMk/>
            <pc:sldMasterMk cId="3712468873" sldId="2147483648"/>
            <pc:sldLayoutMk cId="3652797130" sldId="2147483652"/>
          </pc:sldLayoutMkLst>
        </pc:sldLayoutChg>
        <pc:sldLayoutChg chg="del">
          <pc:chgData name="ihsan cenkız" userId="29b084c17d1c35e7" providerId="Windows Live" clId="Web-{BDAF4A49-6ABF-48E5-AF1D-946CA8586CBE}" dt="2022-11-11T18:07:38.065" v="0"/>
          <pc:sldLayoutMkLst>
            <pc:docMk/>
            <pc:sldMasterMk cId="3712468873" sldId="2147483648"/>
            <pc:sldLayoutMk cId="846744319" sldId="2147483653"/>
          </pc:sldLayoutMkLst>
        </pc:sldLayoutChg>
        <pc:sldLayoutChg chg="del">
          <pc:chgData name="ihsan cenkız" userId="29b084c17d1c35e7" providerId="Windows Live" clId="Web-{BDAF4A49-6ABF-48E5-AF1D-946CA8586CBE}" dt="2022-11-11T18:07:38.065" v="0"/>
          <pc:sldLayoutMkLst>
            <pc:docMk/>
            <pc:sldMasterMk cId="3712468873" sldId="2147483648"/>
            <pc:sldLayoutMk cId="2861482750" sldId="2147483654"/>
          </pc:sldLayoutMkLst>
        </pc:sldLayoutChg>
        <pc:sldLayoutChg chg="del">
          <pc:chgData name="ihsan cenkız" userId="29b084c17d1c35e7" providerId="Windows Live" clId="Web-{BDAF4A49-6ABF-48E5-AF1D-946CA8586CBE}" dt="2022-11-11T18:07:38.065" v="0"/>
          <pc:sldLayoutMkLst>
            <pc:docMk/>
            <pc:sldMasterMk cId="3712468873" sldId="2147483648"/>
            <pc:sldLayoutMk cId="4199817435" sldId="2147483655"/>
          </pc:sldLayoutMkLst>
        </pc:sldLayoutChg>
        <pc:sldLayoutChg chg="del">
          <pc:chgData name="ihsan cenkız" userId="29b084c17d1c35e7" providerId="Windows Live" clId="Web-{BDAF4A49-6ABF-48E5-AF1D-946CA8586CBE}" dt="2022-11-11T18:07:38.065" v="0"/>
          <pc:sldLayoutMkLst>
            <pc:docMk/>
            <pc:sldMasterMk cId="3712468873" sldId="2147483648"/>
            <pc:sldLayoutMk cId="2700913065" sldId="2147483656"/>
          </pc:sldLayoutMkLst>
        </pc:sldLayoutChg>
        <pc:sldLayoutChg chg="del">
          <pc:chgData name="ihsan cenkız" userId="29b084c17d1c35e7" providerId="Windows Live" clId="Web-{BDAF4A49-6ABF-48E5-AF1D-946CA8586CBE}" dt="2022-11-11T18:07:38.065" v="0"/>
          <pc:sldLayoutMkLst>
            <pc:docMk/>
            <pc:sldMasterMk cId="3712468873" sldId="2147483648"/>
            <pc:sldLayoutMk cId="818175020" sldId="2147483657"/>
          </pc:sldLayoutMkLst>
        </pc:sldLayoutChg>
        <pc:sldLayoutChg chg="del">
          <pc:chgData name="ihsan cenkız" userId="29b084c17d1c35e7" providerId="Windows Live" clId="Web-{BDAF4A49-6ABF-48E5-AF1D-946CA8586CBE}" dt="2022-11-11T18:07:38.065" v="0"/>
          <pc:sldLayoutMkLst>
            <pc:docMk/>
            <pc:sldMasterMk cId="3712468873" sldId="2147483648"/>
            <pc:sldLayoutMk cId="847874827" sldId="2147483658"/>
          </pc:sldLayoutMkLst>
        </pc:sldLayoutChg>
        <pc:sldLayoutChg chg="del">
          <pc:chgData name="ihsan cenkız" userId="29b084c17d1c35e7" providerId="Windows Live" clId="Web-{BDAF4A49-6ABF-48E5-AF1D-946CA8586CBE}" dt="2022-11-11T18:07:38.065" v="0"/>
          <pc:sldLayoutMkLst>
            <pc:docMk/>
            <pc:sldMasterMk cId="3712468873" sldId="2147483648"/>
            <pc:sldLayoutMk cId="804856651" sldId="2147483659"/>
          </pc:sldLayoutMkLst>
        </pc:sldLayoutChg>
      </pc:sldMasterChg>
      <pc:sldMasterChg chg="add del addSldLayout delSldLayout modSldLayout">
        <pc:chgData name="ihsan cenkız" userId="29b084c17d1c35e7" providerId="Windows Live" clId="Web-{BDAF4A49-6ABF-48E5-AF1D-946CA8586CBE}" dt="2022-11-11T18:08:15.145" v="9"/>
        <pc:sldMasterMkLst>
          <pc:docMk/>
          <pc:sldMasterMk cId="2994676151" sldId="2147483660"/>
        </pc:sldMasterMkLst>
        <pc:sldLayoutChg chg="add del mod replId">
          <pc:chgData name="ihsan cenkız" userId="29b084c17d1c35e7" providerId="Windows Live" clId="Web-{BDAF4A49-6ABF-48E5-AF1D-946CA8586CBE}" dt="2022-11-11T18:08:15.145" v="9"/>
          <pc:sldLayoutMkLst>
            <pc:docMk/>
            <pc:sldMasterMk cId="2994676151" sldId="2147483660"/>
            <pc:sldLayoutMk cId="646165015" sldId="2147483661"/>
          </pc:sldLayoutMkLst>
        </pc:sldLayoutChg>
        <pc:sldLayoutChg chg="add del mod replId">
          <pc:chgData name="ihsan cenkız" userId="29b084c17d1c35e7" providerId="Windows Live" clId="Web-{BDAF4A49-6ABF-48E5-AF1D-946CA8586CBE}" dt="2022-11-11T18:08:15.145" v="9"/>
          <pc:sldLayoutMkLst>
            <pc:docMk/>
            <pc:sldMasterMk cId="2994676151" sldId="2147483660"/>
            <pc:sldLayoutMk cId="3118798532" sldId="2147483662"/>
          </pc:sldLayoutMkLst>
        </pc:sldLayoutChg>
        <pc:sldLayoutChg chg="add del mod replId">
          <pc:chgData name="ihsan cenkız" userId="29b084c17d1c35e7" providerId="Windows Live" clId="Web-{BDAF4A49-6ABF-48E5-AF1D-946CA8586CBE}" dt="2022-11-11T18:08:15.145" v="9"/>
          <pc:sldLayoutMkLst>
            <pc:docMk/>
            <pc:sldMasterMk cId="2994676151" sldId="2147483660"/>
            <pc:sldLayoutMk cId="813560176" sldId="2147483663"/>
          </pc:sldLayoutMkLst>
        </pc:sldLayoutChg>
        <pc:sldLayoutChg chg="add del mod replId">
          <pc:chgData name="ihsan cenkız" userId="29b084c17d1c35e7" providerId="Windows Live" clId="Web-{BDAF4A49-6ABF-48E5-AF1D-946CA8586CBE}" dt="2022-11-11T18:08:15.145" v="9"/>
          <pc:sldLayoutMkLst>
            <pc:docMk/>
            <pc:sldMasterMk cId="2994676151" sldId="2147483660"/>
            <pc:sldLayoutMk cId="923923294" sldId="2147483664"/>
          </pc:sldLayoutMkLst>
        </pc:sldLayoutChg>
        <pc:sldLayoutChg chg="add del mod replId">
          <pc:chgData name="ihsan cenkız" userId="29b084c17d1c35e7" providerId="Windows Live" clId="Web-{BDAF4A49-6ABF-48E5-AF1D-946CA8586CBE}" dt="2022-11-11T18:08:15.145" v="9"/>
          <pc:sldLayoutMkLst>
            <pc:docMk/>
            <pc:sldMasterMk cId="2994676151" sldId="2147483660"/>
            <pc:sldLayoutMk cId="3159306267" sldId="2147483665"/>
          </pc:sldLayoutMkLst>
        </pc:sldLayoutChg>
        <pc:sldLayoutChg chg="add del mod replId">
          <pc:chgData name="ihsan cenkız" userId="29b084c17d1c35e7" providerId="Windows Live" clId="Web-{BDAF4A49-6ABF-48E5-AF1D-946CA8586CBE}" dt="2022-11-11T18:08:15.145" v="9"/>
          <pc:sldLayoutMkLst>
            <pc:docMk/>
            <pc:sldMasterMk cId="2994676151" sldId="2147483660"/>
            <pc:sldLayoutMk cId="1182870420" sldId="2147483666"/>
          </pc:sldLayoutMkLst>
        </pc:sldLayoutChg>
        <pc:sldLayoutChg chg="add del mod replId">
          <pc:chgData name="ihsan cenkız" userId="29b084c17d1c35e7" providerId="Windows Live" clId="Web-{BDAF4A49-6ABF-48E5-AF1D-946CA8586CBE}" dt="2022-11-11T18:08:15.145" v="9"/>
          <pc:sldLayoutMkLst>
            <pc:docMk/>
            <pc:sldMasterMk cId="2994676151" sldId="2147483660"/>
            <pc:sldLayoutMk cId="1095928104" sldId="2147483667"/>
          </pc:sldLayoutMkLst>
        </pc:sldLayoutChg>
        <pc:sldLayoutChg chg="add del mod replId">
          <pc:chgData name="ihsan cenkız" userId="29b084c17d1c35e7" providerId="Windows Live" clId="Web-{BDAF4A49-6ABF-48E5-AF1D-946CA8586CBE}" dt="2022-11-11T18:08:15.145" v="9"/>
          <pc:sldLayoutMkLst>
            <pc:docMk/>
            <pc:sldMasterMk cId="2994676151" sldId="2147483660"/>
            <pc:sldLayoutMk cId="3720578370" sldId="2147483668"/>
          </pc:sldLayoutMkLst>
        </pc:sldLayoutChg>
        <pc:sldLayoutChg chg="add del mod replId">
          <pc:chgData name="ihsan cenkız" userId="29b084c17d1c35e7" providerId="Windows Live" clId="Web-{BDAF4A49-6ABF-48E5-AF1D-946CA8586CBE}" dt="2022-11-11T18:08:15.145" v="9"/>
          <pc:sldLayoutMkLst>
            <pc:docMk/>
            <pc:sldMasterMk cId="2994676151" sldId="2147483660"/>
            <pc:sldLayoutMk cId="933936606" sldId="2147483669"/>
          </pc:sldLayoutMkLst>
        </pc:sldLayoutChg>
        <pc:sldLayoutChg chg="add del mod replId">
          <pc:chgData name="ihsan cenkız" userId="29b084c17d1c35e7" providerId="Windows Live" clId="Web-{BDAF4A49-6ABF-48E5-AF1D-946CA8586CBE}" dt="2022-11-11T18:08:15.145" v="9"/>
          <pc:sldLayoutMkLst>
            <pc:docMk/>
            <pc:sldMasterMk cId="2994676151" sldId="2147483660"/>
            <pc:sldLayoutMk cId="2773267072" sldId="2147483670"/>
          </pc:sldLayoutMkLst>
        </pc:sldLayoutChg>
        <pc:sldLayoutChg chg="add del mod replId">
          <pc:chgData name="ihsan cenkız" userId="29b084c17d1c35e7" providerId="Windows Live" clId="Web-{BDAF4A49-6ABF-48E5-AF1D-946CA8586CBE}" dt="2022-11-11T18:08:15.145" v="9"/>
          <pc:sldLayoutMkLst>
            <pc:docMk/>
            <pc:sldMasterMk cId="2994676151" sldId="2147483660"/>
            <pc:sldLayoutMk cId="473603589" sldId="2147483671"/>
          </pc:sldLayoutMkLst>
        </pc:sldLayoutChg>
        <pc:sldLayoutChg chg="add del mod replId">
          <pc:chgData name="ihsan cenkız" userId="29b084c17d1c35e7" providerId="Windows Live" clId="Web-{BDAF4A49-6ABF-48E5-AF1D-946CA8586CBE}" dt="2022-11-11T18:08:15.145" v="9"/>
          <pc:sldLayoutMkLst>
            <pc:docMk/>
            <pc:sldMasterMk cId="2994676151" sldId="2147483660"/>
            <pc:sldLayoutMk cId="2273884067" sldId="2147483672"/>
          </pc:sldLayoutMkLst>
        </pc:sldLayoutChg>
        <pc:sldLayoutChg chg="add del mod replId">
          <pc:chgData name="ihsan cenkız" userId="29b084c17d1c35e7" providerId="Windows Live" clId="Web-{BDAF4A49-6ABF-48E5-AF1D-946CA8586CBE}" dt="2022-11-11T18:08:15.145" v="9"/>
          <pc:sldLayoutMkLst>
            <pc:docMk/>
            <pc:sldMasterMk cId="2994676151" sldId="2147483660"/>
            <pc:sldLayoutMk cId="2135255865" sldId="2147483673"/>
          </pc:sldLayoutMkLst>
        </pc:sldLayoutChg>
        <pc:sldLayoutChg chg="add del mod replId">
          <pc:chgData name="ihsan cenkız" userId="29b084c17d1c35e7" providerId="Windows Live" clId="Web-{BDAF4A49-6ABF-48E5-AF1D-946CA8586CBE}" dt="2022-11-11T18:08:15.145" v="9"/>
          <pc:sldLayoutMkLst>
            <pc:docMk/>
            <pc:sldMasterMk cId="2994676151" sldId="2147483660"/>
            <pc:sldLayoutMk cId="435109599" sldId="2147483674"/>
          </pc:sldLayoutMkLst>
        </pc:sldLayoutChg>
        <pc:sldLayoutChg chg="add del mod replId">
          <pc:chgData name="ihsan cenkız" userId="29b084c17d1c35e7" providerId="Windows Live" clId="Web-{BDAF4A49-6ABF-48E5-AF1D-946CA8586CBE}" dt="2022-11-11T18:08:15.145" v="9"/>
          <pc:sldLayoutMkLst>
            <pc:docMk/>
            <pc:sldMasterMk cId="2994676151" sldId="2147483660"/>
            <pc:sldLayoutMk cId="3304114994" sldId="2147483675"/>
          </pc:sldLayoutMkLst>
        </pc:sldLayoutChg>
        <pc:sldLayoutChg chg="add del mod replId">
          <pc:chgData name="ihsan cenkız" userId="29b084c17d1c35e7" providerId="Windows Live" clId="Web-{BDAF4A49-6ABF-48E5-AF1D-946CA8586CBE}" dt="2022-11-11T18:08:15.145" v="9"/>
          <pc:sldLayoutMkLst>
            <pc:docMk/>
            <pc:sldMasterMk cId="2994676151" sldId="2147483660"/>
            <pc:sldLayoutMk cId="1665608260" sldId="2147483676"/>
          </pc:sldLayoutMkLst>
        </pc:sldLayoutChg>
        <pc:sldLayoutChg chg="add del mod replId">
          <pc:chgData name="ihsan cenkız" userId="29b084c17d1c35e7" providerId="Windows Live" clId="Web-{BDAF4A49-6ABF-48E5-AF1D-946CA8586CBE}" dt="2022-11-11T18:08:15.145" v="9"/>
          <pc:sldLayoutMkLst>
            <pc:docMk/>
            <pc:sldMasterMk cId="2994676151" sldId="2147483660"/>
            <pc:sldLayoutMk cId="3380928132" sldId="2147483677"/>
          </pc:sldLayoutMkLst>
        </pc:sldLayoutChg>
      </pc:sldMasterChg>
      <pc:sldMasterChg chg="add del replId addSldLayout delSldLayout">
        <pc:chgData name="ihsan cenkız" userId="29b084c17d1c35e7" providerId="Windows Live" clId="Web-{BDAF4A49-6ABF-48E5-AF1D-946CA8586CBE}" dt="2022-11-11T18:08:15.035" v="8"/>
        <pc:sldMasterMkLst>
          <pc:docMk/>
          <pc:sldMasterMk cId="2219190046" sldId="2147483678"/>
        </pc:sldMasterMkLst>
        <pc:sldLayoutChg chg="add del replId">
          <pc:chgData name="ihsan cenkız" userId="29b084c17d1c35e7" providerId="Windows Live" clId="Web-{BDAF4A49-6ABF-48E5-AF1D-946CA8586CBE}" dt="2022-11-11T18:08:15.035" v="8"/>
          <pc:sldLayoutMkLst>
            <pc:docMk/>
            <pc:sldMasterMk cId="2219190046" sldId="2147483678"/>
            <pc:sldLayoutMk cId="2551140162" sldId="2147483679"/>
          </pc:sldLayoutMkLst>
        </pc:sldLayoutChg>
        <pc:sldLayoutChg chg="add del replId">
          <pc:chgData name="ihsan cenkız" userId="29b084c17d1c35e7" providerId="Windows Live" clId="Web-{BDAF4A49-6ABF-48E5-AF1D-946CA8586CBE}" dt="2022-11-11T18:08:15.035" v="8"/>
          <pc:sldLayoutMkLst>
            <pc:docMk/>
            <pc:sldMasterMk cId="2219190046" sldId="2147483678"/>
            <pc:sldLayoutMk cId="1363139627" sldId="2147483680"/>
          </pc:sldLayoutMkLst>
        </pc:sldLayoutChg>
        <pc:sldLayoutChg chg="add del replId">
          <pc:chgData name="ihsan cenkız" userId="29b084c17d1c35e7" providerId="Windows Live" clId="Web-{BDAF4A49-6ABF-48E5-AF1D-946CA8586CBE}" dt="2022-11-11T18:08:15.035" v="8"/>
          <pc:sldLayoutMkLst>
            <pc:docMk/>
            <pc:sldMasterMk cId="2219190046" sldId="2147483678"/>
            <pc:sldLayoutMk cId="3615582757" sldId="2147483681"/>
          </pc:sldLayoutMkLst>
        </pc:sldLayoutChg>
        <pc:sldLayoutChg chg="add del replId">
          <pc:chgData name="ihsan cenkız" userId="29b084c17d1c35e7" providerId="Windows Live" clId="Web-{BDAF4A49-6ABF-48E5-AF1D-946CA8586CBE}" dt="2022-11-11T18:08:15.035" v="8"/>
          <pc:sldLayoutMkLst>
            <pc:docMk/>
            <pc:sldMasterMk cId="2219190046" sldId="2147483678"/>
            <pc:sldLayoutMk cId="720207273" sldId="2147483682"/>
          </pc:sldLayoutMkLst>
        </pc:sldLayoutChg>
        <pc:sldLayoutChg chg="add del replId">
          <pc:chgData name="ihsan cenkız" userId="29b084c17d1c35e7" providerId="Windows Live" clId="Web-{BDAF4A49-6ABF-48E5-AF1D-946CA8586CBE}" dt="2022-11-11T18:08:15.035" v="8"/>
          <pc:sldLayoutMkLst>
            <pc:docMk/>
            <pc:sldMasterMk cId="2219190046" sldId="2147483678"/>
            <pc:sldLayoutMk cId="3898412199" sldId="2147483683"/>
          </pc:sldLayoutMkLst>
        </pc:sldLayoutChg>
        <pc:sldLayoutChg chg="add del replId">
          <pc:chgData name="ihsan cenkız" userId="29b084c17d1c35e7" providerId="Windows Live" clId="Web-{BDAF4A49-6ABF-48E5-AF1D-946CA8586CBE}" dt="2022-11-11T18:08:15.035" v="8"/>
          <pc:sldLayoutMkLst>
            <pc:docMk/>
            <pc:sldMasterMk cId="2219190046" sldId="2147483678"/>
            <pc:sldLayoutMk cId="2518462189" sldId="2147483684"/>
          </pc:sldLayoutMkLst>
        </pc:sldLayoutChg>
        <pc:sldLayoutChg chg="add del replId">
          <pc:chgData name="ihsan cenkız" userId="29b084c17d1c35e7" providerId="Windows Live" clId="Web-{BDAF4A49-6ABF-48E5-AF1D-946CA8586CBE}" dt="2022-11-11T18:08:15.035" v="8"/>
          <pc:sldLayoutMkLst>
            <pc:docMk/>
            <pc:sldMasterMk cId="2219190046" sldId="2147483678"/>
            <pc:sldLayoutMk cId="1602825667" sldId="2147483685"/>
          </pc:sldLayoutMkLst>
        </pc:sldLayoutChg>
        <pc:sldLayoutChg chg="add del replId">
          <pc:chgData name="ihsan cenkız" userId="29b084c17d1c35e7" providerId="Windows Live" clId="Web-{BDAF4A49-6ABF-48E5-AF1D-946CA8586CBE}" dt="2022-11-11T18:08:15.035" v="8"/>
          <pc:sldLayoutMkLst>
            <pc:docMk/>
            <pc:sldMasterMk cId="2219190046" sldId="2147483678"/>
            <pc:sldLayoutMk cId="132795714" sldId="2147483686"/>
          </pc:sldLayoutMkLst>
        </pc:sldLayoutChg>
        <pc:sldLayoutChg chg="add del replId">
          <pc:chgData name="ihsan cenkız" userId="29b084c17d1c35e7" providerId="Windows Live" clId="Web-{BDAF4A49-6ABF-48E5-AF1D-946CA8586CBE}" dt="2022-11-11T18:08:15.035" v="8"/>
          <pc:sldLayoutMkLst>
            <pc:docMk/>
            <pc:sldMasterMk cId="2219190046" sldId="2147483678"/>
            <pc:sldLayoutMk cId="3257563487" sldId="2147483687"/>
          </pc:sldLayoutMkLst>
        </pc:sldLayoutChg>
        <pc:sldLayoutChg chg="add del replId">
          <pc:chgData name="ihsan cenkız" userId="29b084c17d1c35e7" providerId="Windows Live" clId="Web-{BDAF4A49-6ABF-48E5-AF1D-946CA8586CBE}" dt="2022-11-11T18:08:15.035" v="8"/>
          <pc:sldLayoutMkLst>
            <pc:docMk/>
            <pc:sldMasterMk cId="2219190046" sldId="2147483678"/>
            <pc:sldLayoutMk cId="999899995" sldId="2147483688"/>
          </pc:sldLayoutMkLst>
        </pc:sldLayoutChg>
        <pc:sldLayoutChg chg="add del replId">
          <pc:chgData name="ihsan cenkız" userId="29b084c17d1c35e7" providerId="Windows Live" clId="Web-{BDAF4A49-6ABF-48E5-AF1D-946CA8586CBE}" dt="2022-11-11T18:08:15.035" v="8"/>
          <pc:sldLayoutMkLst>
            <pc:docMk/>
            <pc:sldMasterMk cId="2219190046" sldId="2147483678"/>
            <pc:sldLayoutMk cId="1369144208" sldId="2147483689"/>
          </pc:sldLayoutMkLst>
        </pc:sldLayoutChg>
      </pc:sldMasterChg>
      <pc:sldMasterChg chg="add del addSldLayout delSldLayout">
        <pc:chgData name="ihsan cenkız" userId="29b084c17d1c35e7" providerId="Windows Live" clId="Web-{BDAF4A49-6ABF-48E5-AF1D-946CA8586CBE}" dt="2022-11-11T18:17:02.288" v="10"/>
        <pc:sldMasterMkLst>
          <pc:docMk/>
          <pc:sldMasterMk cId="4217029955" sldId="2147483685"/>
        </pc:sldMasterMkLst>
        <pc:sldLayoutChg chg="add del">
          <pc:chgData name="ihsan cenkız" userId="29b084c17d1c35e7" providerId="Windows Live" clId="Web-{BDAF4A49-6ABF-48E5-AF1D-946CA8586CBE}" dt="2022-11-11T18:17:02.288" v="10"/>
          <pc:sldLayoutMkLst>
            <pc:docMk/>
            <pc:sldMasterMk cId="4217029955" sldId="2147483685"/>
            <pc:sldLayoutMk cId="2420640897" sldId="2147483678"/>
          </pc:sldLayoutMkLst>
        </pc:sldLayoutChg>
        <pc:sldLayoutChg chg="add del">
          <pc:chgData name="ihsan cenkız" userId="29b084c17d1c35e7" providerId="Windows Live" clId="Web-{BDAF4A49-6ABF-48E5-AF1D-946CA8586CBE}" dt="2022-11-11T18:17:02.288" v="10"/>
          <pc:sldLayoutMkLst>
            <pc:docMk/>
            <pc:sldMasterMk cId="4217029955" sldId="2147483685"/>
            <pc:sldLayoutMk cId="3898722098" sldId="2147483679"/>
          </pc:sldLayoutMkLst>
        </pc:sldLayoutChg>
        <pc:sldLayoutChg chg="add del">
          <pc:chgData name="ihsan cenkız" userId="29b084c17d1c35e7" providerId="Windows Live" clId="Web-{BDAF4A49-6ABF-48E5-AF1D-946CA8586CBE}" dt="2022-11-11T18:17:02.288" v="10"/>
          <pc:sldLayoutMkLst>
            <pc:docMk/>
            <pc:sldMasterMk cId="4217029955" sldId="2147483685"/>
            <pc:sldLayoutMk cId="3021315287" sldId="2147483680"/>
          </pc:sldLayoutMkLst>
        </pc:sldLayoutChg>
        <pc:sldLayoutChg chg="add del">
          <pc:chgData name="ihsan cenkız" userId="29b084c17d1c35e7" providerId="Windows Live" clId="Web-{BDAF4A49-6ABF-48E5-AF1D-946CA8586CBE}" dt="2022-11-11T18:17:02.288" v="10"/>
          <pc:sldLayoutMkLst>
            <pc:docMk/>
            <pc:sldMasterMk cId="4217029955" sldId="2147483685"/>
            <pc:sldLayoutMk cId="3791862707" sldId="2147483681"/>
          </pc:sldLayoutMkLst>
        </pc:sldLayoutChg>
        <pc:sldLayoutChg chg="add del">
          <pc:chgData name="ihsan cenkız" userId="29b084c17d1c35e7" providerId="Windows Live" clId="Web-{BDAF4A49-6ABF-48E5-AF1D-946CA8586CBE}" dt="2022-11-11T18:17:02.288" v="10"/>
          <pc:sldLayoutMkLst>
            <pc:docMk/>
            <pc:sldMasterMk cId="4217029955" sldId="2147483685"/>
            <pc:sldLayoutMk cId="1238187112" sldId="2147483682"/>
          </pc:sldLayoutMkLst>
        </pc:sldLayoutChg>
        <pc:sldLayoutChg chg="add del">
          <pc:chgData name="ihsan cenkız" userId="29b084c17d1c35e7" providerId="Windows Live" clId="Web-{BDAF4A49-6ABF-48E5-AF1D-946CA8586CBE}" dt="2022-11-11T18:17:02.288" v="10"/>
          <pc:sldLayoutMkLst>
            <pc:docMk/>
            <pc:sldMasterMk cId="4217029955" sldId="2147483685"/>
            <pc:sldLayoutMk cId="1300886191" sldId="2147483683"/>
          </pc:sldLayoutMkLst>
        </pc:sldLayoutChg>
        <pc:sldLayoutChg chg="add del">
          <pc:chgData name="ihsan cenkız" userId="29b084c17d1c35e7" providerId="Windows Live" clId="Web-{BDAF4A49-6ABF-48E5-AF1D-946CA8586CBE}" dt="2022-11-11T18:17:02.288" v="10"/>
          <pc:sldLayoutMkLst>
            <pc:docMk/>
            <pc:sldMasterMk cId="4217029955" sldId="2147483685"/>
            <pc:sldLayoutMk cId="1049722161" sldId="2147483684"/>
          </pc:sldLayoutMkLst>
        </pc:sldLayoutChg>
        <pc:sldLayoutChg chg="add del replId">
          <pc:chgData name="ihsan cenkız" userId="29b084c17d1c35e7" providerId="Windows Live" clId="Web-{BDAF4A49-6ABF-48E5-AF1D-946CA8586CBE}" dt="2022-11-11T18:17:02.288" v="10"/>
          <pc:sldLayoutMkLst>
            <pc:docMk/>
            <pc:sldMasterMk cId="4217029955" sldId="2147483685"/>
            <pc:sldLayoutMk cId="56047646" sldId="2147483686"/>
          </pc:sldLayoutMkLst>
        </pc:sldLayoutChg>
        <pc:sldLayoutChg chg="add del replId">
          <pc:chgData name="ihsan cenkız" userId="29b084c17d1c35e7" providerId="Windows Live" clId="Web-{BDAF4A49-6ABF-48E5-AF1D-946CA8586CBE}" dt="2022-11-11T18:17:02.288" v="10"/>
          <pc:sldLayoutMkLst>
            <pc:docMk/>
            <pc:sldMasterMk cId="4217029955" sldId="2147483685"/>
            <pc:sldLayoutMk cId="3526103380" sldId="2147483687"/>
          </pc:sldLayoutMkLst>
        </pc:sldLayoutChg>
        <pc:sldLayoutChg chg="add del replId">
          <pc:chgData name="ihsan cenkız" userId="29b084c17d1c35e7" providerId="Windows Live" clId="Web-{BDAF4A49-6ABF-48E5-AF1D-946CA8586CBE}" dt="2022-11-11T18:17:02.288" v="10"/>
          <pc:sldLayoutMkLst>
            <pc:docMk/>
            <pc:sldMasterMk cId="4217029955" sldId="2147483685"/>
            <pc:sldLayoutMk cId="1216502374" sldId="2147483688"/>
          </pc:sldLayoutMkLst>
        </pc:sldLayoutChg>
        <pc:sldLayoutChg chg="add del replId">
          <pc:chgData name="ihsan cenkız" userId="29b084c17d1c35e7" providerId="Windows Live" clId="Web-{BDAF4A49-6ABF-48E5-AF1D-946CA8586CBE}" dt="2022-11-11T18:17:02.288" v="10"/>
          <pc:sldLayoutMkLst>
            <pc:docMk/>
            <pc:sldMasterMk cId="4217029955" sldId="2147483685"/>
            <pc:sldLayoutMk cId="4093512820" sldId="2147483689"/>
          </pc:sldLayoutMkLst>
        </pc:sldLayoutChg>
      </pc:sldMasterChg>
      <pc:sldMasterChg chg="add del addSldLayout delSldLayout modSldLayout">
        <pc:chgData name="ihsan cenkız" userId="29b084c17d1c35e7" providerId="Windows Live" clId="Web-{BDAF4A49-6ABF-48E5-AF1D-946CA8586CBE}" dt="2022-11-11T18:17:10.586" v="11"/>
        <pc:sldMasterMkLst>
          <pc:docMk/>
          <pc:sldMasterMk cId="2744686231" sldId="2147483690"/>
        </pc:sldMasterMkLst>
        <pc:sldLayoutChg chg="add del mod replId">
          <pc:chgData name="ihsan cenkız" userId="29b084c17d1c35e7" providerId="Windows Live" clId="Web-{BDAF4A49-6ABF-48E5-AF1D-946CA8586CBE}" dt="2022-11-11T18:17:10.586" v="11"/>
          <pc:sldLayoutMkLst>
            <pc:docMk/>
            <pc:sldMasterMk cId="2744686231" sldId="2147483690"/>
            <pc:sldLayoutMk cId="2069328208" sldId="2147483691"/>
          </pc:sldLayoutMkLst>
        </pc:sldLayoutChg>
        <pc:sldLayoutChg chg="add del mod replId">
          <pc:chgData name="ihsan cenkız" userId="29b084c17d1c35e7" providerId="Windows Live" clId="Web-{BDAF4A49-6ABF-48E5-AF1D-946CA8586CBE}" dt="2022-11-11T18:17:10.586" v="11"/>
          <pc:sldLayoutMkLst>
            <pc:docMk/>
            <pc:sldMasterMk cId="2744686231" sldId="2147483690"/>
            <pc:sldLayoutMk cId="4205212654" sldId="2147483692"/>
          </pc:sldLayoutMkLst>
        </pc:sldLayoutChg>
        <pc:sldLayoutChg chg="add del mod replId">
          <pc:chgData name="ihsan cenkız" userId="29b084c17d1c35e7" providerId="Windows Live" clId="Web-{BDAF4A49-6ABF-48E5-AF1D-946CA8586CBE}" dt="2022-11-11T18:17:10.586" v="11"/>
          <pc:sldLayoutMkLst>
            <pc:docMk/>
            <pc:sldMasterMk cId="2744686231" sldId="2147483690"/>
            <pc:sldLayoutMk cId="1060837026" sldId="2147483693"/>
          </pc:sldLayoutMkLst>
        </pc:sldLayoutChg>
        <pc:sldLayoutChg chg="add del mod replId">
          <pc:chgData name="ihsan cenkız" userId="29b084c17d1c35e7" providerId="Windows Live" clId="Web-{BDAF4A49-6ABF-48E5-AF1D-946CA8586CBE}" dt="2022-11-11T18:17:10.586" v="11"/>
          <pc:sldLayoutMkLst>
            <pc:docMk/>
            <pc:sldMasterMk cId="2744686231" sldId="2147483690"/>
            <pc:sldLayoutMk cId="2775864525" sldId="2147483694"/>
          </pc:sldLayoutMkLst>
        </pc:sldLayoutChg>
        <pc:sldLayoutChg chg="add del mod replId">
          <pc:chgData name="ihsan cenkız" userId="29b084c17d1c35e7" providerId="Windows Live" clId="Web-{BDAF4A49-6ABF-48E5-AF1D-946CA8586CBE}" dt="2022-11-11T18:17:10.586" v="11"/>
          <pc:sldLayoutMkLst>
            <pc:docMk/>
            <pc:sldMasterMk cId="2744686231" sldId="2147483690"/>
            <pc:sldLayoutMk cId="4154240948" sldId="2147483695"/>
          </pc:sldLayoutMkLst>
        </pc:sldLayoutChg>
        <pc:sldLayoutChg chg="add del mod replId">
          <pc:chgData name="ihsan cenkız" userId="29b084c17d1c35e7" providerId="Windows Live" clId="Web-{BDAF4A49-6ABF-48E5-AF1D-946CA8586CBE}" dt="2022-11-11T18:17:10.586" v="11"/>
          <pc:sldLayoutMkLst>
            <pc:docMk/>
            <pc:sldMasterMk cId="2744686231" sldId="2147483690"/>
            <pc:sldLayoutMk cId="1344135705" sldId="2147483696"/>
          </pc:sldLayoutMkLst>
        </pc:sldLayoutChg>
        <pc:sldLayoutChg chg="add del mod replId">
          <pc:chgData name="ihsan cenkız" userId="29b084c17d1c35e7" providerId="Windows Live" clId="Web-{BDAF4A49-6ABF-48E5-AF1D-946CA8586CBE}" dt="2022-11-11T18:17:10.586" v="11"/>
          <pc:sldLayoutMkLst>
            <pc:docMk/>
            <pc:sldMasterMk cId="2744686231" sldId="2147483690"/>
            <pc:sldLayoutMk cId="2023846768" sldId="2147483697"/>
          </pc:sldLayoutMkLst>
        </pc:sldLayoutChg>
        <pc:sldLayoutChg chg="add del mod replId">
          <pc:chgData name="ihsan cenkız" userId="29b084c17d1c35e7" providerId="Windows Live" clId="Web-{BDAF4A49-6ABF-48E5-AF1D-946CA8586CBE}" dt="2022-11-11T18:17:10.586" v="11"/>
          <pc:sldLayoutMkLst>
            <pc:docMk/>
            <pc:sldMasterMk cId="2744686231" sldId="2147483690"/>
            <pc:sldLayoutMk cId="3701300554" sldId="2147483698"/>
          </pc:sldLayoutMkLst>
        </pc:sldLayoutChg>
        <pc:sldLayoutChg chg="add del mod replId">
          <pc:chgData name="ihsan cenkız" userId="29b084c17d1c35e7" providerId="Windows Live" clId="Web-{BDAF4A49-6ABF-48E5-AF1D-946CA8586CBE}" dt="2022-11-11T18:17:10.586" v="11"/>
          <pc:sldLayoutMkLst>
            <pc:docMk/>
            <pc:sldMasterMk cId="2744686231" sldId="2147483690"/>
            <pc:sldLayoutMk cId="3200745027" sldId="2147483699"/>
          </pc:sldLayoutMkLst>
        </pc:sldLayoutChg>
        <pc:sldLayoutChg chg="add del mod replId">
          <pc:chgData name="ihsan cenkız" userId="29b084c17d1c35e7" providerId="Windows Live" clId="Web-{BDAF4A49-6ABF-48E5-AF1D-946CA8586CBE}" dt="2022-11-11T18:17:10.586" v="11"/>
          <pc:sldLayoutMkLst>
            <pc:docMk/>
            <pc:sldMasterMk cId="2744686231" sldId="2147483690"/>
            <pc:sldLayoutMk cId="2229723721" sldId="2147483700"/>
          </pc:sldLayoutMkLst>
        </pc:sldLayoutChg>
        <pc:sldLayoutChg chg="add del mod replId">
          <pc:chgData name="ihsan cenkız" userId="29b084c17d1c35e7" providerId="Windows Live" clId="Web-{BDAF4A49-6ABF-48E5-AF1D-946CA8586CBE}" dt="2022-11-11T18:17:10.586" v="11"/>
          <pc:sldLayoutMkLst>
            <pc:docMk/>
            <pc:sldMasterMk cId="2744686231" sldId="2147483690"/>
            <pc:sldLayoutMk cId="889424647" sldId="2147483701"/>
          </pc:sldLayoutMkLst>
        </pc:sldLayoutChg>
      </pc:sldMasterChg>
      <pc:sldMasterChg chg="add del addSldLayout delSldLayout modSldLayout">
        <pc:chgData name="ihsan cenkız" userId="29b084c17d1c35e7" providerId="Windows Live" clId="Web-{BDAF4A49-6ABF-48E5-AF1D-946CA8586CBE}" dt="2022-11-11T18:17:22.430" v="12"/>
        <pc:sldMasterMkLst>
          <pc:docMk/>
          <pc:sldMasterMk cId="1452994789" sldId="2147483702"/>
        </pc:sldMasterMkLst>
        <pc:sldLayoutChg chg="add del mod replId">
          <pc:chgData name="ihsan cenkız" userId="29b084c17d1c35e7" providerId="Windows Live" clId="Web-{BDAF4A49-6ABF-48E5-AF1D-946CA8586CBE}" dt="2022-11-11T18:17:22.430" v="12"/>
          <pc:sldLayoutMkLst>
            <pc:docMk/>
            <pc:sldMasterMk cId="1452994789" sldId="2147483702"/>
            <pc:sldLayoutMk cId="537968395" sldId="2147483703"/>
          </pc:sldLayoutMkLst>
        </pc:sldLayoutChg>
        <pc:sldLayoutChg chg="add del mod replId">
          <pc:chgData name="ihsan cenkız" userId="29b084c17d1c35e7" providerId="Windows Live" clId="Web-{BDAF4A49-6ABF-48E5-AF1D-946CA8586CBE}" dt="2022-11-11T18:17:22.430" v="12"/>
          <pc:sldLayoutMkLst>
            <pc:docMk/>
            <pc:sldMasterMk cId="1452994789" sldId="2147483702"/>
            <pc:sldLayoutMk cId="3944806234" sldId="2147483704"/>
          </pc:sldLayoutMkLst>
        </pc:sldLayoutChg>
        <pc:sldLayoutChg chg="add del mod replId">
          <pc:chgData name="ihsan cenkız" userId="29b084c17d1c35e7" providerId="Windows Live" clId="Web-{BDAF4A49-6ABF-48E5-AF1D-946CA8586CBE}" dt="2022-11-11T18:17:22.430" v="12"/>
          <pc:sldLayoutMkLst>
            <pc:docMk/>
            <pc:sldMasterMk cId="1452994789" sldId="2147483702"/>
            <pc:sldLayoutMk cId="1062715099" sldId="2147483705"/>
          </pc:sldLayoutMkLst>
        </pc:sldLayoutChg>
        <pc:sldLayoutChg chg="add del mod replId">
          <pc:chgData name="ihsan cenkız" userId="29b084c17d1c35e7" providerId="Windows Live" clId="Web-{BDAF4A49-6ABF-48E5-AF1D-946CA8586CBE}" dt="2022-11-11T18:17:22.430" v="12"/>
          <pc:sldLayoutMkLst>
            <pc:docMk/>
            <pc:sldMasterMk cId="1452994789" sldId="2147483702"/>
            <pc:sldLayoutMk cId="2632466022" sldId="2147483706"/>
          </pc:sldLayoutMkLst>
        </pc:sldLayoutChg>
        <pc:sldLayoutChg chg="add del mod replId">
          <pc:chgData name="ihsan cenkız" userId="29b084c17d1c35e7" providerId="Windows Live" clId="Web-{BDAF4A49-6ABF-48E5-AF1D-946CA8586CBE}" dt="2022-11-11T18:17:22.430" v="12"/>
          <pc:sldLayoutMkLst>
            <pc:docMk/>
            <pc:sldMasterMk cId="1452994789" sldId="2147483702"/>
            <pc:sldLayoutMk cId="3146022687" sldId="2147483707"/>
          </pc:sldLayoutMkLst>
        </pc:sldLayoutChg>
        <pc:sldLayoutChg chg="add del mod replId">
          <pc:chgData name="ihsan cenkız" userId="29b084c17d1c35e7" providerId="Windows Live" clId="Web-{BDAF4A49-6ABF-48E5-AF1D-946CA8586CBE}" dt="2022-11-11T18:17:22.430" v="12"/>
          <pc:sldLayoutMkLst>
            <pc:docMk/>
            <pc:sldMasterMk cId="1452994789" sldId="2147483702"/>
            <pc:sldLayoutMk cId="3472232555" sldId="2147483708"/>
          </pc:sldLayoutMkLst>
        </pc:sldLayoutChg>
        <pc:sldLayoutChg chg="add del mod replId">
          <pc:chgData name="ihsan cenkız" userId="29b084c17d1c35e7" providerId="Windows Live" clId="Web-{BDAF4A49-6ABF-48E5-AF1D-946CA8586CBE}" dt="2022-11-11T18:17:22.430" v="12"/>
          <pc:sldLayoutMkLst>
            <pc:docMk/>
            <pc:sldMasterMk cId="1452994789" sldId="2147483702"/>
            <pc:sldLayoutMk cId="322105057" sldId="2147483709"/>
          </pc:sldLayoutMkLst>
        </pc:sldLayoutChg>
        <pc:sldLayoutChg chg="add del mod replId">
          <pc:chgData name="ihsan cenkız" userId="29b084c17d1c35e7" providerId="Windows Live" clId="Web-{BDAF4A49-6ABF-48E5-AF1D-946CA8586CBE}" dt="2022-11-11T18:17:22.430" v="12"/>
          <pc:sldLayoutMkLst>
            <pc:docMk/>
            <pc:sldMasterMk cId="1452994789" sldId="2147483702"/>
            <pc:sldLayoutMk cId="1203351325" sldId="2147483710"/>
          </pc:sldLayoutMkLst>
        </pc:sldLayoutChg>
        <pc:sldLayoutChg chg="add del mod replId">
          <pc:chgData name="ihsan cenkız" userId="29b084c17d1c35e7" providerId="Windows Live" clId="Web-{BDAF4A49-6ABF-48E5-AF1D-946CA8586CBE}" dt="2022-11-11T18:17:22.430" v="12"/>
          <pc:sldLayoutMkLst>
            <pc:docMk/>
            <pc:sldMasterMk cId="1452994789" sldId="2147483702"/>
            <pc:sldLayoutMk cId="1612352493" sldId="2147483711"/>
          </pc:sldLayoutMkLst>
        </pc:sldLayoutChg>
        <pc:sldLayoutChg chg="add del mod replId">
          <pc:chgData name="ihsan cenkız" userId="29b084c17d1c35e7" providerId="Windows Live" clId="Web-{BDAF4A49-6ABF-48E5-AF1D-946CA8586CBE}" dt="2022-11-11T18:17:22.430" v="12"/>
          <pc:sldLayoutMkLst>
            <pc:docMk/>
            <pc:sldMasterMk cId="1452994789" sldId="2147483702"/>
            <pc:sldLayoutMk cId="1100885677" sldId="2147483712"/>
          </pc:sldLayoutMkLst>
        </pc:sldLayoutChg>
        <pc:sldLayoutChg chg="add del mod replId">
          <pc:chgData name="ihsan cenkız" userId="29b084c17d1c35e7" providerId="Windows Live" clId="Web-{BDAF4A49-6ABF-48E5-AF1D-946CA8586CBE}" dt="2022-11-11T18:17:22.430" v="12"/>
          <pc:sldLayoutMkLst>
            <pc:docMk/>
            <pc:sldMasterMk cId="1452994789" sldId="2147483702"/>
            <pc:sldLayoutMk cId="2894966984" sldId="2147483713"/>
          </pc:sldLayoutMkLst>
        </pc:sldLayoutChg>
      </pc:sldMasterChg>
      <pc:sldMasterChg chg="add del addSldLayout delSldLayout modSldLayout">
        <pc:chgData name="ihsan cenkız" userId="29b084c17d1c35e7" providerId="Windows Live" clId="Web-{BDAF4A49-6ABF-48E5-AF1D-946CA8586CBE}" dt="2022-11-11T18:17:42.509" v="16"/>
        <pc:sldMasterMkLst>
          <pc:docMk/>
          <pc:sldMasterMk cId="1323199303" sldId="2147483714"/>
        </pc:sldMasterMkLst>
        <pc:sldLayoutChg chg="add del mod replId">
          <pc:chgData name="ihsan cenkız" userId="29b084c17d1c35e7" providerId="Windows Live" clId="Web-{BDAF4A49-6ABF-48E5-AF1D-946CA8586CBE}" dt="2022-11-11T18:17:42.509" v="16"/>
          <pc:sldLayoutMkLst>
            <pc:docMk/>
            <pc:sldMasterMk cId="1323199303" sldId="2147483714"/>
            <pc:sldLayoutMk cId="3767512520" sldId="2147483715"/>
          </pc:sldLayoutMkLst>
        </pc:sldLayoutChg>
        <pc:sldLayoutChg chg="add del mod replId">
          <pc:chgData name="ihsan cenkız" userId="29b084c17d1c35e7" providerId="Windows Live" clId="Web-{BDAF4A49-6ABF-48E5-AF1D-946CA8586CBE}" dt="2022-11-11T18:17:42.509" v="16"/>
          <pc:sldLayoutMkLst>
            <pc:docMk/>
            <pc:sldMasterMk cId="1323199303" sldId="2147483714"/>
            <pc:sldLayoutMk cId="3790856262" sldId="2147483716"/>
          </pc:sldLayoutMkLst>
        </pc:sldLayoutChg>
        <pc:sldLayoutChg chg="add del mod replId">
          <pc:chgData name="ihsan cenkız" userId="29b084c17d1c35e7" providerId="Windows Live" clId="Web-{BDAF4A49-6ABF-48E5-AF1D-946CA8586CBE}" dt="2022-11-11T18:17:42.509" v="16"/>
          <pc:sldLayoutMkLst>
            <pc:docMk/>
            <pc:sldMasterMk cId="1323199303" sldId="2147483714"/>
            <pc:sldLayoutMk cId="2356324931" sldId="2147483717"/>
          </pc:sldLayoutMkLst>
        </pc:sldLayoutChg>
        <pc:sldLayoutChg chg="add del mod replId">
          <pc:chgData name="ihsan cenkız" userId="29b084c17d1c35e7" providerId="Windows Live" clId="Web-{BDAF4A49-6ABF-48E5-AF1D-946CA8586CBE}" dt="2022-11-11T18:17:42.509" v="16"/>
          <pc:sldLayoutMkLst>
            <pc:docMk/>
            <pc:sldMasterMk cId="1323199303" sldId="2147483714"/>
            <pc:sldLayoutMk cId="3795332264" sldId="2147483718"/>
          </pc:sldLayoutMkLst>
        </pc:sldLayoutChg>
        <pc:sldLayoutChg chg="add del mod replId">
          <pc:chgData name="ihsan cenkız" userId="29b084c17d1c35e7" providerId="Windows Live" clId="Web-{BDAF4A49-6ABF-48E5-AF1D-946CA8586CBE}" dt="2022-11-11T18:17:42.509" v="16"/>
          <pc:sldLayoutMkLst>
            <pc:docMk/>
            <pc:sldMasterMk cId="1323199303" sldId="2147483714"/>
            <pc:sldLayoutMk cId="211758470" sldId="2147483719"/>
          </pc:sldLayoutMkLst>
        </pc:sldLayoutChg>
        <pc:sldLayoutChg chg="add del mod replId">
          <pc:chgData name="ihsan cenkız" userId="29b084c17d1c35e7" providerId="Windows Live" clId="Web-{BDAF4A49-6ABF-48E5-AF1D-946CA8586CBE}" dt="2022-11-11T18:17:42.509" v="16"/>
          <pc:sldLayoutMkLst>
            <pc:docMk/>
            <pc:sldMasterMk cId="1323199303" sldId="2147483714"/>
            <pc:sldLayoutMk cId="3712106025" sldId="2147483720"/>
          </pc:sldLayoutMkLst>
        </pc:sldLayoutChg>
        <pc:sldLayoutChg chg="add del mod replId">
          <pc:chgData name="ihsan cenkız" userId="29b084c17d1c35e7" providerId="Windows Live" clId="Web-{BDAF4A49-6ABF-48E5-AF1D-946CA8586CBE}" dt="2022-11-11T18:17:42.509" v="16"/>
          <pc:sldLayoutMkLst>
            <pc:docMk/>
            <pc:sldMasterMk cId="1323199303" sldId="2147483714"/>
            <pc:sldLayoutMk cId="671739279" sldId="2147483721"/>
          </pc:sldLayoutMkLst>
        </pc:sldLayoutChg>
        <pc:sldLayoutChg chg="add del mod replId">
          <pc:chgData name="ihsan cenkız" userId="29b084c17d1c35e7" providerId="Windows Live" clId="Web-{BDAF4A49-6ABF-48E5-AF1D-946CA8586CBE}" dt="2022-11-11T18:17:42.509" v="16"/>
          <pc:sldLayoutMkLst>
            <pc:docMk/>
            <pc:sldMasterMk cId="1323199303" sldId="2147483714"/>
            <pc:sldLayoutMk cId="2828089148" sldId="2147483722"/>
          </pc:sldLayoutMkLst>
        </pc:sldLayoutChg>
        <pc:sldLayoutChg chg="add del mod replId">
          <pc:chgData name="ihsan cenkız" userId="29b084c17d1c35e7" providerId="Windows Live" clId="Web-{BDAF4A49-6ABF-48E5-AF1D-946CA8586CBE}" dt="2022-11-11T18:17:42.509" v="16"/>
          <pc:sldLayoutMkLst>
            <pc:docMk/>
            <pc:sldMasterMk cId="1323199303" sldId="2147483714"/>
            <pc:sldLayoutMk cId="1914498652" sldId="2147483723"/>
          </pc:sldLayoutMkLst>
        </pc:sldLayoutChg>
        <pc:sldLayoutChg chg="add del mod replId">
          <pc:chgData name="ihsan cenkız" userId="29b084c17d1c35e7" providerId="Windows Live" clId="Web-{BDAF4A49-6ABF-48E5-AF1D-946CA8586CBE}" dt="2022-11-11T18:17:42.509" v="16"/>
          <pc:sldLayoutMkLst>
            <pc:docMk/>
            <pc:sldMasterMk cId="1323199303" sldId="2147483714"/>
            <pc:sldLayoutMk cId="2293818671" sldId="2147483724"/>
          </pc:sldLayoutMkLst>
        </pc:sldLayoutChg>
        <pc:sldLayoutChg chg="add del mod replId">
          <pc:chgData name="ihsan cenkız" userId="29b084c17d1c35e7" providerId="Windows Live" clId="Web-{BDAF4A49-6ABF-48E5-AF1D-946CA8586CBE}" dt="2022-11-11T18:17:42.509" v="16"/>
          <pc:sldLayoutMkLst>
            <pc:docMk/>
            <pc:sldMasterMk cId="1323199303" sldId="2147483714"/>
            <pc:sldLayoutMk cId="804443666" sldId="2147483725"/>
          </pc:sldLayoutMkLst>
        </pc:sldLayoutChg>
        <pc:sldLayoutChg chg="add del mod replId">
          <pc:chgData name="ihsan cenkız" userId="29b084c17d1c35e7" providerId="Windows Live" clId="Web-{BDAF4A49-6ABF-48E5-AF1D-946CA8586CBE}" dt="2022-11-11T18:17:42.509" v="16"/>
          <pc:sldLayoutMkLst>
            <pc:docMk/>
            <pc:sldMasterMk cId="1323199303" sldId="2147483714"/>
            <pc:sldLayoutMk cId="1537342976" sldId="2147483726"/>
          </pc:sldLayoutMkLst>
        </pc:sldLayoutChg>
        <pc:sldLayoutChg chg="add del mod replId">
          <pc:chgData name="ihsan cenkız" userId="29b084c17d1c35e7" providerId="Windows Live" clId="Web-{BDAF4A49-6ABF-48E5-AF1D-946CA8586CBE}" dt="2022-11-11T18:17:42.509" v="16"/>
          <pc:sldLayoutMkLst>
            <pc:docMk/>
            <pc:sldMasterMk cId="1323199303" sldId="2147483714"/>
            <pc:sldLayoutMk cId="234862525" sldId="2147483727"/>
          </pc:sldLayoutMkLst>
        </pc:sldLayoutChg>
        <pc:sldLayoutChg chg="add del mod replId">
          <pc:chgData name="ihsan cenkız" userId="29b084c17d1c35e7" providerId="Windows Live" clId="Web-{BDAF4A49-6ABF-48E5-AF1D-946CA8586CBE}" dt="2022-11-11T18:17:42.509" v="16"/>
          <pc:sldLayoutMkLst>
            <pc:docMk/>
            <pc:sldMasterMk cId="1323199303" sldId="2147483714"/>
            <pc:sldLayoutMk cId="572570264" sldId="2147483728"/>
          </pc:sldLayoutMkLst>
        </pc:sldLayoutChg>
        <pc:sldLayoutChg chg="add del mod replId">
          <pc:chgData name="ihsan cenkız" userId="29b084c17d1c35e7" providerId="Windows Live" clId="Web-{BDAF4A49-6ABF-48E5-AF1D-946CA8586CBE}" dt="2022-11-11T18:17:42.509" v="16"/>
          <pc:sldLayoutMkLst>
            <pc:docMk/>
            <pc:sldMasterMk cId="1323199303" sldId="2147483714"/>
            <pc:sldLayoutMk cId="218310096" sldId="2147483729"/>
          </pc:sldLayoutMkLst>
        </pc:sldLayoutChg>
        <pc:sldLayoutChg chg="add del mod replId">
          <pc:chgData name="ihsan cenkız" userId="29b084c17d1c35e7" providerId="Windows Live" clId="Web-{BDAF4A49-6ABF-48E5-AF1D-946CA8586CBE}" dt="2022-11-11T18:17:42.509" v="16"/>
          <pc:sldLayoutMkLst>
            <pc:docMk/>
            <pc:sldMasterMk cId="1323199303" sldId="2147483714"/>
            <pc:sldLayoutMk cId="1753715159" sldId="2147483730"/>
          </pc:sldLayoutMkLst>
        </pc:sldLayoutChg>
        <pc:sldLayoutChg chg="add del mod replId">
          <pc:chgData name="ihsan cenkız" userId="29b084c17d1c35e7" providerId="Windows Live" clId="Web-{BDAF4A49-6ABF-48E5-AF1D-946CA8586CBE}" dt="2022-11-11T18:17:42.509" v="16"/>
          <pc:sldLayoutMkLst>
            <pc:docMk/>
            <pc:sldMasterMk cId="1323199303" sldId="2147483714"/>
            <pc:sldLayoutMk cId="2501555128" sldId="2147483731"/>
          </pc:sldLayoutMkLst>
        </pc:sldLayoutChg>
      </pc:sldMasterChg>
      <pc:sldMasterChg chg="add del addSldLayout delSldLayout">
        <pc:chgData name="ihsan cenkız" userId="29b084c17d1c35e7" providerId="Windows Live" clId="Web-{BDAF4A49-6ABF-48E5-AF1D-946CA8586CBE}" dt="2022-11-11T18:08:11.816" v="6"/>
        <pc:sldMasterMkLst>
          <pc:docMk/>
          <pc:sldMasterMk cId="2202908539" sldId="2147483724"/>
        </pc:sldMasterMkLst>
        <pc:sldLayoutChg chg="add del">
          <pc:chgData name="ihsan cenkız" userId="29b084c17d1c35e7" providerId="Windows Live" clId="Web-{BDAF4A49-6ABF-48E5-AF1D-946CA8586CBE}" dt="2022-11-11T18:08:11.816" v="6"/>
          <pc:sldLayoutMkLst>
            <pc:docMk/>
            <pc:sldMasterMk cId="2202908539" sldId="2147483724"/>
            <pc:sldLayoutMk cId="1009202472" sldId="2147483713"/>
          </pc:sldLayoutMkLst>
        </pc:sldLayoutChg>
        <pc:sldLayoutChg chg="add del">
          <pc:chgData name="ihsan cenkız" userId="29b084c17d1c35e7" providerId="Windows Live" clId="Web-{BDAF4A49-6ABF-48E5-AF1D-946CA8586CBE}" dt="2022-11-11T18:08:11.816" v="6"/>
          <pc:sldLayoutMkLst>
            <pc:docMk/>
            <pc:sldMasterMk cId="2202908539" sldId="2147483724"/>
            <pc:sldLayoutMk cId="3202107849" sldId="2147483714"/>
          </pc:sldLayoutMkLst>
        </pc:sldLayoutChg>
        <pc:sldLayoutChg chg="add del">
          <pc:chgData name="ihsan cenkız" userId="29b084c17d1c35e7" providerId="Windows Live" clId="Web-{BDAF4A49-6ABF-48E5-AF1D-946CA8586CBE}" dt="2022-11-11T18:08:11.816" v="6"/>
          <pc:sldLayoutMkLst>
            <pc:docMk/>
            <pc:sldMasterMk cId="2202908539" sldId="2147483724"/>
            <pc:sldLayoutMk cId="3968481605" sldId="2147483715"/>
          </pc:sldLayoutMkLst>
        </pc:sldLayoutChg>
        <pc:sldLayoutChg chg="add del">
          <pc:chgData name="ihsan cenkız" userId="29b084c17d1c35e7" providerId="Windows Live" clId="Web-{BDAF4A49-6ABF-48E5-AF1D-946CA8586CBE}" dt="2022-11-11T18:08:11.816" v="6"/>
          <pc:sldLayoutMkLst>
            <pc:docMk/>
            <pc:sldMasterMk cId="2202908539" sldId="2147483724"/>
            <pc:sldLayoutMk cId="2440740309" sldId="2147483716"/>
          </pc:sldLayoutMkLst>
        </pc:sldLayoutChg>
        <pc:sldLayoutChg chg="add del">
          <pc:chgData name="ihsan cenkız" userId="29b084c17d1c35e7" providerId="Windows Live" clId="Web-{BDAF4A49-6ABF-48E5-AF1D-946CA8586CBE}" dt="2022-11-11T18:08:11.816" v="6"/>
          <pc:sldLayoutMkLst>
            <pc:docMk/>
            <pc:sldMasterMk cId="2202908539" sldId="2147483724"/>
            <pc:sldLayoutMk cId="629780816" sldId="2147483717"/>
          </pc:sldLayoutMkLst>
        </pc:sldLayoutChg>
        <pc:sldLayoutChg chg="add del">
          <pc:chgData name="ihsan cenkız" userId="29b084c17d1c35e7" providerId="Windows Live" clId="Web-{BDAF4A49-6ABF-48E5-AF1D-946CA8586CBE}" dt="2022-11-11T18:08:11.816" v="6"/>
          <pc:sldLayoutMkLst>
            <pc:docMk/>
            <pc:sldMasterMk cId="2202908539" sldId="2147483724"/>
            <pc:sldLayoutMk cId="2425329678" sldId="2147483718"/>
          </pc:sldLayoutMkLst>
        </pc:sldLayoutChg>
        <pc:sldLayoutChg chg="add del">
          <pc:chgData name="ihsan cenkız" userId="29b084c17d1c35e7" providerId="Windows Live" clId="Web-{BDAF4A49-6ABF-48E5-AF1D-946CA8586CBE}" dt="2022-11-11T18:08:11.816" v="6"/>
          <pc:sldLayoutMkLst>
            <pc:docMk/>
            <pc:sldMasterMk cId="2202908539" sldId="2147483724"/>
            <pc:sldLayoutMk cId="292758091" sldId="2147483719"/>
          </pc:sldLayoutMkLst>
        </pc:sldLayoutChg>
        <pc:sldLayoutChg chg="add del">
          <pc:chgData name="ihsan cenkız" userId="29b084c17d1c35e7" providerId="Windows Live" clId="Web-{BDAF4A49-6ABF-48E5-AF1D-946CA8586CBE}" dt="2022-11-11T18:08:11.816" v="6"/>
          <pc:sldLayoutMkLst>
            <pc:docMk/>
            <pc:sldMasterMk cId="2202908539" sldId="2147483724"/>
            <pc:sldLayoutMk cId="3260132758" sldId="2147483720"/>
          </pc:sldLayoutMkLst>
        </pc:sldLayoutChg>
        <pc:sldLayoutChg chg="add del">
          <pc:chgData name="ihsan cenkız" userId="29b084c17d1c35e7" providerId="Windows Live" clId="Web-{BDAF4A49-6ABF-48E5-AF1D-946CA8586CBE}" dt="2022-11-11T18:08:11.816" v="6"/>
          <pc:sldLayoutMkLst>
            <pc:docMk/>
            <pc:sldMasterMk cId="2202908539" sldId="2147483724"/>
            <pc:sldLayoutMk cId="2975581629" sldId="2147483721"/>
          </pc:sldLayoutMkLst>
        </pc:sldLayoutChg>
        <pc:sldLayoutChg chg="add del">
          <pc:chgData name="ihsan cenkız" userId="29b084c17d1c35e7" providerId="Windows Live" clId="Web-{BDAF4A49-6ABF-48E5-AF1D-946CA8586CBE}" dt="2022-11-11T18:08:11.816" v="6"/>
          <pc:sldLayoutMkLst>
            <pc:docMk/>
            <pc:sldMasterMk cId="2202908539" sldId="2147483724"/>
            <pc:sldLayoutMk cId="1453338241" sldId="2147483722"/>
          </pc:sldLayoutMkLst>
        </pc:sldLayoutChg>
        <pc:sldLayoutChg chg="add del">
          <pc:chgData name="ihsan cenkız" userId="29b084c17d1c35e7" providerId="Windows Live" clId="Web-{BDAF4A49-6ABF-48E5-AF1D-946CA8586CBE}" dt="2022-11-11T18:08:11.816" v="6"/>
          <pc:sldLayoutMkLst>
            <pc:docMk/>
            <pc:sldMasterMk cId="2202908539" sldId="2147483724"/>
            <pc:sldLayoutMk cId="3295398166" sldId="2147483723"/>
          </pc:sldLayoutMkLst>
        </pc:sldLayoutChg>
      </pc:sldMasterChg>
      <pc:sldMasterChg chg="add del addSldLayout delSldLayout">
        <pc:chgData name="ihsan cenkız" userId="29b084c17d1c35e7" providerId="Windows Live" clId="Web-{BDAF4A49-6ABF-48E5-AF1D-946CA8586CBE}" dt="2022-11-11T18:08:04.176" v="2"/>
        <pc:sldMasterMkLst>
          <pc:docMk/>
          <pc:sldMasterMk cId="4242484109" sldId="2147483730"/>
        </pc:sldMasterMkLst>
        <pc:sldLayoutChg chg="add del">
          <pc:chgData name="ihsan cenkız" userId="29b084c17d1c35e7" providerId="Windows Live" clId="Web-{BDAF4A49-6ABF-48E5-AF1D-946CA8586CBE}" dt="2022-11-11T18:08:04.176" v="2"/>
          <pc:sldLayoutMkLst>
            <pc:docMk/>
            <pc:sldMasterMk cId="4242484109" sldId="2147483730"/>
            <pc:sldLayoutMk cId="2518786641" sldId="2147483719"/>
          </pc:sldLayoutMkLst>
        </pc:sldLayoutChg>
        <pc:sldLayoutChg chg="add del">
          <pc:chgData name="ihsan cenkız" userId="29b084c17d1c35e7" providerId="Windows Live" clId="Web-{BDAF4A49-6ABF-48E5-AF1D-946CA8586CBE}" dt="2022-11-11T18:08:04.176" v="2"/>
          <pc:sldLayoutMkLst>
            <pc:docMk/>
            <pc:sldMasterMk cId="4242484109" sldId="2147483730"/>
            <pc:sldLayoutMk cId="2596361389" sldId="2147483720"/>
          </pc:sldLayoutMkLst>
        </pc:sldLayoutChg>
        <pc:sldLayoutChg chg="add del">
          <pc:chgData name="ihsan cenkız" userId="29b084c17d1c35e7" providerId="Windows Live" clId="Web-{BDAF4A49-6ABF-48E5-AF1D-946CA8586CBE}" dt="2022-11-11T18:08:04.176" v="2"/>
          <pc:sldLayoutMkLst>
            <pc:docMk/>
            <pc:sldMasterMk cId="4242484109" sldId="2147483730"/>
            <pc:sldLayoutMk cId="1117794565" sldId="2147483721"/>
          </pc:sldLayoutMkLst>
        </pc:sldLayoutChg>
        <pc:sldLayoutChg chg="add del">
          <pc:chgData name="ihsan cenkız" userId="29b084c17d1c35e7" providerId="Windows Live" clId="Web-{BDAF4A49-6ABF-48E5-AF1D-946CA8586CBE}" dt="2022-11-11T18:08:04.176" v="2"/>
          <pc:sldLayoutMkLst>
            <pc:docMk/>
            <pc:sldMasterMk cId="4242484109" sldId="2147483730"/>
            <pc:sldLayoutMk cId="1014101255" sldId="2147483722"/>
          </pc:sldLayoutMkLst>
        </pc:sldLayoutChg>
        <pc:sldLayoutChg chg="add del">
          <pc:chgData name="ihsan cenkız" userId="29b084c17d1c35e7" providerId="Windows Live" clId="Web-{BDAF4A49-6ABF-48E5-AF1D-946CA8586CBE}" dt="2022-11-11T18:08:04.176" v="2"/>
          <pc:sldLayoutMkLst>
            <pc:docMk/>
            <pc:sldMasterMk cId="4242484109" sldId="2147483730"/>
            <pc:sldLayoutMk cId="1152108710" sldId="2147483723"/>
          </pc:sldLayoutMkLst>
        </pc:sldLayoutChg>
        <pc:sldLayoutChg chg="add del">
          <pc:chgData name="ihsan cenkız" userId="29b084c17d1c35e7" providerId="Windows Live" clId="Web-{BDAF4A49-6ABF-48E5-AF1D-946CA8586CBE}" dt="2022-11-11T18:08:04.176" v="2"/>
          <pc:sldLayoutMkLst>
            <pc:docMk/>
            <pc:sldMasterMk cId="4242484109" sldId="2147483730"/>
            <pc:sldLayoutMk cId="3113137999" sldId="2147483724"/>
          </pc:sldLayoutMkLst>
        </pc:sldLayoutChg>
        <pc:sldLayoutChg chg="add del">
          <pc:chgData name="ihsan cenkız" userId="29b084c17d1c35e7" providerId="Windows Live" clId="Web-{BDAF4A49-6ABF-48E5-AF1D-946CA8586CBE}" dt="2022-11-11T18:08:04.176" v="2"/>
          <pc:sldLayoutMkLst>
            <pc:docMk/>
            <pc:sldMasterMk cId="4242484109" sldId="2147483730"/>
            <pc:sldLayoutMk cId="3040639407" sldId="2147483725"/>
          </pc:sldLayoutMkLst>
        </pc:sldLayoutChg>
        <pc:sldLayoutChg chg="add del">
          <pc:chgData name="ihsan cenkız" userId="29b084c17d1c35e7" providerId="Windows Live" clId="Web-{BDAF4A49-6ABF-48E5-AF1D-946CA8586CBE}" dt="2022-11-11T18:08:04.176" v="2"/>
          <pc:sldLayoutMkLst>
            <pc:docMk/>
            <pc:sldMasterMk cId="4242484109" sldId="2147483730"/>
            <pc:sldLayoutMk cId="3836672042" sldId="2147483726"/>
          </pc:sldLayoutMkLst>
        </pc:sldLayoutChg>
        <pc:sldLayoutChg chg="add del">
          <pc:chgData name="ihsan cenkız" userId="29b084c17d1c35e7" providerId="Windows Live" clId="Web-{BDAF4A49-6ABF-48E5-AF1D-946CA8586CBE}" dt="2022-11-11T18:08:04.176" v="2"/>
          <pc:sldLayoutMkLst>
            <pc:docMk/>
            <pc:sldMasterMk cId="4242484109" sldId="2147483730"/>
            <pc:sldLayoutMk cId="2873464174" sldId="2147483727"/>
          </pc:sldLayoutMkLst>
        </pc:sldLayoutChg>
        <pc:sldLayoutChg chg="add del">
          <pc:chgData name="ihsan cenkız" userId="29b084c17d1c35e7" providerId="Windows Live" clId="Web-{BDAF4A49-6ABF-48E5-AF1D-946CA8586CBE}" dt="2022-11-11T18:08:04.176" v="2"/>
          <pc:sldLayoutMkLst>
            <pc:docMk/>
            <pc:sldMasterMk cId="4242484109" sldId="2147483730"/>
            <pc:sldLayoutMk cId="29886274" sldId="2147483728"/>
          </pc:sldLayoutMkLst>
        </pc:sldLayoutChg>
        <pc:sldLayoutChg chg="add del">
          <pc:chgData name="ihsan cenkız" userId="29b084c17d1c35e7" providerId="Windows Live" clId="Web-{BDAF4A49-6ABF-48E5-AF1D-946CA8586CBE}" dt="2022-11-11T18:08:04.176" v="2"/>
          <pc:sldLayoutMkLst>
            <pc:docMk/>
            <pc:sldMasterMk cId="4242484109" sldId="2147483730"/>
            <pc:sldLayoutMk cId="1459708163" sldId="2147483729"/>
          </pc:sldLayoutMkLst>
        </pc:sldLayoutChg>
      </pc:sldMasterChg>
      <pc:sldMasterChg chg="add del addSldLayout delSldLayout modSldLayout">
        <pc:chgData name="ihsan cenkız" userId="29b084c17d1c35e7" providerId="Windows Live" clId="Web-{BDAF4A49-6ABF-48E5-AF1D-946CA8586CBE}" dt="2022-11-11T20:46:48.599" v="26"/>
        <pc:sldMasterMkLst>
          <pc:docMk/>
          <pc:sldMasterMk cId="3531306022" sldId="2147483732"/>
        </pc:sldMasterMkLst>
        <pc:sldLayoutChg chg="add del mod replId">
          <pc:chgData name="ihsan cenkız" userId="29b084c17d1c35e7" providerId="Windows Live" clId="Web-{BDAF4A49-6ABF-48E5-AF1D-946CA8586CBE}" dt="2022-11-11T20:46:48.599" v="26"/>
          <pc:sldLayoutMkLst>
            <pc:docMk/>
            <pc:sldMasterMk cId="3531306022" sldId="2147483732"/>
            <pc:sldLayoutMk cId="1014021970" sldId="2147483733"/>
          </pc:sldLayoutMkLst>
        </pc:sldLayoutChg>
        <pc:sldLayoutChg chg="add del mod replId">
          <pc:chgData name="ihsan cenkız" userId="29b084c17d1c35e7" providerId="Windows Live" clId="Web-{BDAF4A49-6ABF-48E5-AF1D-946CA8586CBE}" dt="2022-11-11T20:46:48.599" v="26"/>
          <pc:sldLayoutMkLst>
            <pc:docMk/>
            <pc:sldMasterMk cId="3531306022" sldId="2147483732"/>
            <pc:sldLayoutMk cId="543429911" sldId="2147483734"/>
          </pc:sldLayoutMkLst>
        </pc:sldLayoutChg>
        <pc:sldLayoutChg chg="add del mod replId">
          <pc:chgData name="ihsan cenkız" userId="29b084c17d1c35e7" providerId="Windows Live" clId="Web-{BDAF4A49-6ABF-48E5-AF1D-946CA8586CBE}" dt="2022-11-11T20:46:48.599" v="26"/>
          <pc:sldLayoutMkLst>
            <pc:docMk/>
            <pc:sldMasterMk cId="3531306022" sldId="2147483732"/>
            <pc:sldLayoutMk cId="1499448239" sldId="2147483735"/>
          </pc:sldLayoutMkLst>
        </pc:sldLayoutChg>
        <pc:sldLayoutChg chg="add del mod replId">
          <pc:chgData name="ihsan cenkız" userId="29b084c17d1c35e7" providerId="Windows Live" clId="Web-{BDAF4A49-6ABF-48E5-AF1D-946CA8586CBE}" dt="2022-11-11T20:46:48.599" v="26"/>
          <pc:sldLayoutMkLst>
            <pc:docMk/>
            <pc:sldMasterMk cId="3531306022" sldId="2147483732"/>
            <pc:sldLayoutMk cId="2280154798" sldId="2147483736"/>
          </pc:sldLayoutMkLst>
        </pc:sldLayoutChg>
        <pc:sldLayoutChg chg="add del mod replId">
          <pc:chgData name="ihsan cenkız" userId="29b084c17d1c35e7" providerId="Windows Live" clId="Web-{BDAF4A49-6ABF-48E5-AF1D-946CA8586CBE}" dt="2022-11-11T20:46:48.599" v="26"/>
          <pc:sldLayoutMkLst>
            <pc:docMk/>
            <pc:sldMasterMk cId="3531306022" sldId="2147483732"/>
            <pc:sldLayoutMk cId="3342470867" sldId="2147483737"/>
          </pc:sldLayoutMkLst>
        </pc:sldLayoutChg>
        <pc:sldLayoutChg chg="add del mod replId">
          <pc:chgData name="ihsan cenkız" userId="29b084c17d1c35e7" providerId="Windows Live" clId="Web-{BDAF4A49-6ABF-48E5-AF1D-946CA8586CBE}" dt="2022-11-11T20:46:48.599" v="26"/>
          <pc:sldLayoutMkLst>
            <pc:docMk/>
            <pc:sldMasterMk cId="3531306022" sldId="2147483732"/>
            <pc:sldLayoutMk cId="25043478" sldId="2147483738"/>
          </pc:sldLayoutMkLst>
        </pc:sldLayoutChg>
        <pc:sldLayoutChg chg="add del mod replId">
          <pc:chgData name="ihsan cenkız" userId="29b084c17d1c35e7" providerId="Windows Live" clId="Web-{BDAF4A49-6ABF-48E5-AF1D-946CA8586CBE}" dt="2022-11-11T20:46:48.599" v="26"/>
          <pc:sldLayoutMkLst>
            <pc:docMk/>
            <pc:sldMasterMk cId="3531306022" sldId="2147483732"/>
            <pc:sldLayoutMk cId="1881466214" sldId="2147483739"/>
          </pc:sldLayoutMkLst>
        </pc:sldLayoutChg>
        <pc:sldLayoutChg chg="add del mod replId">
          <pc:chgData name="ihsan cenkız" userId="29b084c17d1c35e7" providerId="Windows Live" clId="Web-{BDAF4A49-6ABF-48E5-AF1D-946CA8586CBE}" dt="2022-11-11T20:46:48.599" v="26"/>
          <pc:sldLayoutMkLst>
            <pc:docMk/>
            <pc:sldMasterMk cId="3531306022" sldId="2147483732"/>
            <pc:sldLayoutMk cId="2596273409" sldId="2147483740"/>
          </pc:sldLayoutMkLst>
        </pc:sldLayoutChg>
        <pc:sldLayoutChg chg="add del mod replId">
          <pc:chgData name="ihsan cenkız" userId="29b084c17d1c35e7" providerId="Windows Live" clId="Web-{BDAF4A49-6ABF-48E5-AF1D-946CA8586CBE}" dt="2022-11-11T20:46:48.599" v="26"/>
          <pc:sldLayoutMkLst>
            <pc:docMk/>
            <pc:sldMasterMk cId="3531306022" sldId="2147483732"/>
            <pc:sldLayoutMk cId="1976265761" sldId="2147483741"/>
          </pc:sldLayoutMkLst>
        </pc:sldLayoutChg>
        <pc:sldLayoutChg chg="add del mod replId">
          <pc:chgData name="ihsan cenkız" userId="29b084c17d1c35e7" providerId="Windows Live" clId="Web-{BDAF4A49-6ABF-48E5-AF1D-946CA8586CBE}" dt="2022-11-11T20:46:48.599" v="26"/>
          <pc:sldLayoutMkLst>
            <pc:docMk/>
            <pc:sldMasterMk cId="3531306022" sldId="2147483732"/>
            <pc:sldLayoutMk cId="3226593915" sldId="2147483742"/>
          </pc:sldLayoutMkLst>
        </pc:sldLayoutChg>
        <pc:sldLayoutChg chg="add del mod replId">
          <pc:chgData name="ihsan cenkız" userId="29b084c17d1c35e7" providerId="Windows Live" clId="Web-{BDAF4A49-6ABF-48E5-AF1D-946CA8586CBE}" dt="2022-11-11T20:46:48.599" v="26"/>
          <pc:sldLayoutMkLst>
            <pc:docMk/>
            <pc:sldMasterMk cId="3531306022" sldId="2147483732"/>
            <pc:sldLayoutMk cId="3611367842" sldId="2147483743"/>
          </pc:sldLayoutMkLst>
        </pc:sldLayoutChg>
        <pc:sldLayoutChg chg="add del mod replId">
          <pc:chgData name="ihsan cenkız" userId="29b084c17d1c35e7" providerId="Windows Live" clId="Web-{BDAF4A49-6ABF-48E5-AF1D-946CA8586CBE}" dt="2022-11-11T20:46:48.599" v="26"/>
          <pc:sldLayoutMkLst>
            <pc:docMk/>
            <pc:sldMasterMk cId="3531306022" sldId="2147483732"/>
            <pc:sldLayoutMk cId="753629482" sldId="2147483744"/>
          </pc:sldLayoutMkLst>
        </pc:sldLayoutChg>
        <pc:sldLayoutChg chg="add del mod replId">
          <pc:chgData name="ihsan cenkız" userId="29b084c17d1c35e7" providerId="Windows Live" clId="Web-{BDAF4A49-6ABF-48E5-AF1D-946CA8586CBE}" dt="2022-11-11T20:46:48.599" v="26"/>
          <pc:sldLayoutMkLst>
            <pc:docMk/>
            <pc:sldMasterMk cId="3531306022" sldId="2147483732"/>
            <pc:sldLayoutMk cId="2558316985" sldId="2147483745"/>
          </pc:sldLayoutMkLst>
        </pc:sldLayoutChg>
        <pc:sldLayoutChg chg="add del mod replId">
          <pc:chgData name="ihsan cenkız" userId="29b084c17d1c35e7" providerId="Windows Live" clId="Web-{BDAF4A49-6ABF-48E5-AF1D-946CA8586CBE}" dt="2022-11-11T20:46:48.599" v="26"/>
          <pc:sldLayoutMkLst>
            <pc:docMk/>
            <pc:sldMasterMk cId="3531306022" sldId="2147483732"/>
            <pc:sldLayoutMk cId="284282595" sldId="2147483746"/>
          </pc:sldLayoutMkLst>
        </pc:sldLayoutChg>
        <pc:sldLayoutChg chg="add del mod replId">
          <pc:chgData name="ihsan cenkız" userId="29b084c17d1c35e7" providerId="Windows Live" clId="Web-{BDAF4A49-6ABF-48E5-AF1D-946CA8586CBE}" dt="2022-11-11T20:46:48.599" v="26"/>
          <pc:sldLayoutMkLst>
            <pc:docMk/>
            <pc:sldMasterMk cId="3531306022" sldId="2147483732"/>
            <pc:sldLayoutMk cId="2563650394" sldId="2147483747"/>
          </pc:sldLayoutMkLst>
        </pc:sldLayoutChg>
        <pc:sldLayoutChg chg="add del mod replId">
          <pc:chgData name="ihsan cenkız" userId="29b084c17d1c35e7" providerId="Windows Live" clId="Web-{BDAF4A49-6ABF-48E5-AF1D-946CA8586CBE}" dt="2022-11-11T20:46:48.599" v="26"/>
          <pc:sldLayoutMkLst>
            <pc:docMk/>
            <pc:sldMasterMk cId="3531306022" sldId="2147483732"/>
            <pc:sldLayoutMk cId="1434642883" sldId="2147483748"/>
          </pc:sldLayoutMkLst>
        </pc:sldLayoutChg>
        <pc:sldLayoutChg chg="add del mod replId">
          <pc:chgData name="ihsan cenkız" userId="29b084c17d1c35e7" providerId="Windows Live" clId="Web-{BDAF4A49-6ABF-48E5-AF1D-946CA8586CBE}" dt="2022-11-11T20:46:48.599" v="26"/>
          <pc:sldLayoutMkLst>
            <pc:docMk/>
            <pc:sldMasterMk cId="3531306022" sldId="2147483732"/>
            <pc:sldLayoutMk cId="303377862" sldId="2147483749"/>
          </pc:sldLayoutMkLst>
        </pc:sldLayoutChg>
      </pc:sldMasterChg>
      <pc:sldMasterChg chg="add del addSldLayout delSldLayout">
        <pc:chgData name="ihsan cenkız" userId="29b084c17d1c35e7" providerId="Windows Live" clId="Web-{BDAF4A49-6ABF-48E5-AF1D-946CA8586CBE}" dt="2022-11-11T18:08:08.332" v="4"/>
        <pc:sldMasterMkLst>
          <pc:docMk/>
          <pc:sldMasterMk cId="3915146090" sldId="2147483737"/>
        </pc:sldMasterMkLst>
        <pc:sldLayoutChg chg="add del">
          <pc:chgData name="ihsan cenkız" userId="29b084c17d1c35e7" providerId="Windows Live" clId="Web-{BDAF4A49-6ABF-48E5-AF1D-946CA8586CBE}" dt="2022-11-11T18:08:08.332" v="4"/>
          <pc:sldLayoutMkLst>
            <pc:docMk/>
            <pc:sldMasterMk cId="3915146090" sldId="2147483737"/>
            <pc:sldLayoutMk cId="1898801214" sldId="2147483726"/>
          </pc:sldLayoutMkLst>
        </pc:sldLayoutChg>
        <pc:sldLayoutChg chg="add del">
          <pc:chgData name="ihsan cenkız" userId="29b084c17d1c35e7" providerId="Windows Live" clId="Web-{BDAF4A49-6ABF-48E5-AF1D-946CA8586CBE}" dt="2022-11-11T18:08:08.332" v="4"/>
          <pc:sldLayoutMkLst>
            <pc:docMk/>
            <pc:sldMasterMk cId="3915146090" sldId="2147483737"/>
            <pc:sldLayoutMk cId="2410603035" sldId="2147483727"/>
          </pc:sldLayoutMkLst>
        </pc:sldLayoutChg>
        <pc:sldLayoutChg chg="add del">
          <pc:chgData name="ihsan cenkız" userId="29b084c17d1c35e7" providerId="Windows Live" clId="Web-{BDAF4A49-6ABF-48E5-AF1D-946CA8586CBE}" dt="2022-11-11T18:08:08.332" v="4"/>
          <pc:sldLayoutMkLst>
            <pc:docMk/>
            <pc:sldMasterMk cId="3915146090" sldId="2147483737"/>
            <pc:sldLayoutMk cId="2701040138" sldId="2147483728"/>
          </pc:sldLayoutMkLst>
        </pc:sldLayoutChg>
        <pc:sldLayoutChg chg="add del">
          <pc:chgData name="ihsan cenkız" userId="29b084c17d1c35e7" providerId="Windows Live" clId="Web-{BDAF4A49-6ABF-48E5-AF1D-946CA8586CBE}" dt="2022-11-11T18:08:08.332" v="4"/>
          <pc:sldLayoutMkLst>
            <pc:docMk/>
            <pc:sldMasterMk cId="3915146090" sldId="2147483737"/>
            <pc:sldLayoutMk cId="211040911" sldId="2147483729"/>
          </pc:sldLayoutMkLst>
        </pc:sldLayoutChg>
        <pc:sldLayoutChg chg="add del">
          <pc:chgData name="ihsan cenkız" userId="29b084c17d1c35e7" providerId="Windows Live" clId="Web-{BDAF4A49-6ABF-48E5-AF1D-946CA8586CBE}" dt="2022-11-11T18:08:08.332" v="4"/>
          <pc:sldLayoutMkLst>
            <pc:docMk/>
            <pc:sldMasterMk cId="3915146090" sldId="2147483737"/>
            <pc:sldLayoutMk cId="2005727924" sldId="2147483730"/>
          </pc:sldLayoutMkLst>
        </pc:sldLayoutChg>
        <pc:sldLayoutChg chg="add del">
          <pc:chgData name="ihsan cenkız" userId="29b084c17d1c35e7" providerId="Windows Live" clId="Web-{BDAF4A49-6ABF-48E5-AF1D-946CA8586CBE}" dt="2022-11-11T18:08:08.332" v="4"/>
          <pc:sldLayoutMkLst>
            <pc:docMk/>
            <pc:sldMasterMk cId="3915146090" sldId="2147483737"/>
            <pc:sldLayoutMk cId="559072483" sldId="2147483731"/>
          </pc:sldLayoutMkLst>
        </pc:sldLayoutChg>
        <pc:sldLayoutChg chg="add del">
          <pc:chgData name="ihsan cenkız" userId="29b084c17d1c35e7" providerId="Windows Live" clId="Web-{BDAF4A49-6ABF-48E5-AF1D-946CA8586CBE}" dt="2022-11-11T18:08:08.332" v="4"/>
          <pc:sldLayoutMkLst>
            <pc:docMk/>
            <pc:sldMasterMk cId="3915146090" sldId="2147483737"/>
            <pc:sldLayoutMk cId="1891732263" sldId="2147483732"/>
          </pc:sldLayoutMkLst>
        </pc:sldLayoutChg>
        <pc:sldLayoutChg chg="add del">
          <pc:chgData name="ihsan cenkız" userId="29b084c17d1c35e7" providerId="Windows Live" clId="Web-{BDAF4A49-6ABF-48E5-AF1D-946CA8586CBE}" dt="2022-11-11T18:08:08.332" v="4"/>
          <pc:sldLayoutMkLst>
            <pc:docMk/>
            <pc:sldMasterMk cId="3915146090" sldId="2147483737"/>
            <pc:sldLayoutMk cId="3312217187" sldId="2147483733"/>
          </pc:sldLayoutMkLst>
        </pc:sldLayoutChg>
        <pc:sldLayoutChg chg="add del">
          <pc:chgData name="ihsan cenkız" userId="29b084c17d1c35e7" providerId="Windows Live" clId="Web-{BDAF4A49-6ABF-48E5-AF1D-946CA8586CBE}" dt="2022-11-11T18:08:08.332" v="4"/>
          <pc:sldLayoutMkLst>
            <pc:docMk/>
            <pc:sldMasterMk cId="3915146090" sldId="2147483737"/>
            <pc:sldLayoutMk cId="2543245980" sldId="2147483734"/>
          </pc:sldLayoutMkLst>
        </pc:sldLayoutChg>
        <pc:sldLayoutChg chg="add del">
          <pc:chgData name="ihsan cenkız" userId="29b084c17d1c35e7" providerId="Windows Live" clId="Web-{BDAF4A49-6ABF-48E5-AF1D-946CA8586CBE}" dt="2022-11-11T18:08:08.332" v="4"/>
          <pc:sldLayoutMkLst>
            <pc:docMk/>
            <pc:sldMasterMk cId="3915146090" sldId="2147483737"/>
            <pc:sldLayoutMk cId="629485888" sldId="2147483735"/>
          </pc:sldLayoutMkLst>
        </pc:sldLayoutChg>
        <pc:sldLayoutChg chg="add del">
          <pc:chgData name="ihsan cenkız" userId="29b084c17d1c35e7" providerId="Windows Live" clId="Web-{BDAF4A49-6ABF-48E5-AF1D-946CA8586CBE}" dt="2022-11-11T18:08:08.332" v="4"/>
          <pc:sldLayoutMkLst>
            <pc:docMk/>
            <pc:sldMasterMk cId="3915146090" sldId="2147483737"/>
            <pc:sldLayoutMk cId="2421747493" sldId="2147483736"/>
          </pc:sldLayoutMkLst>
        </pc:sldLayoutChg>
      </pc:sldMasterChg>
      <pc:sldMasterChg chg="add del addSldLayout delSldLayout modSldLayout">
        <pc:chgData name="ihsan cenkız" userId="29b084c17d1c35e7" providerId="Windows Live" clId="Web-{BDAF4A49-6ABF-48E5-AF1D-946CA8586CBE}" dt="2022-11-11T20:46:59.320" v="27"/>
        <pc:sldMasterMkLst>
          <pc:docMk/>
          <pc:sldMasterMk cId="431225848" sldId="2147483750"/>
        </pc:sldMasterMkLst>
        <pc:sldLayoutChg chg="add del mod replId">
          <pc:chgData name="ihsan cenkız" userId="29b084c17d1c35e7" providerId="Windows Live" clId="Web-{BDAF4A49-6ABF-48E5-AF1D-946CA8586CBE}" dt="2022-11-11T20:46:59.320" v="27"/>
          <pc:sldLayoutMkLst>
            <pc:docMk/>
            <pc:sldMasterMk cId="431225848" sldId="2147483750"/>
            <pc:sldLayoutMk cId="39278879" sldId="2147483751"/>
          </pc:sldLayoutMkLst>
        </pc:sldLayoutChg>
        <pc:sldLayoutChg chg="add del mod replId">
          <pc:chgData name="ihsan cenkız" userId="29b084c17d1c35e7" providerId="Windows Live" clId="Web-{BDAF4A49-6ABF-48E5-AF1D-946CA8586CBE}" dt="2022-11-11T20:46:59.320" v="27"/>
          <pc:sldLayoutMkLst>
            <pc:docMk/>
            <pc:sldMasterMk cId="431225848" sldId="2147483750"/>
            <pc:sldLayoutMk cId="2328370047" sldId="2147483752"/>
          </pc:sldLayoutMkLst>
        </pc:sldLayoutChg>
        <pc:sldLayoutChg chg="add del mod replId">
          <pc:chgData name="ihsan cenkız" userId="29b084c17d1c35e7" providerId="Windows Live" clId="Web-{BDAF4A49-6ABF-48E5-AF1D-946CA8586CBE}" dt="2022-11-11T20:46:59.320" v="27"/>
          <pc:sldLayoutMkLst>
            <pc:docMk/>
            <pc:sldMasterMk cId="431225848" sldId="2147483750"/>
            <pc:sldLayoutMk cId="1705729724" sldId="2147483753"/>
          </pc:sldLayoutMkLst>
        </pc:sldLayoutChg>
        <pc:sldLayoutChg chg="add del mod replId">
          <pc:chgData name="ihsan cenkız" userId="29b084c17d1c35e7" providerId="Windows Live" clId="Web-{BDAF4A49-6ABF-48E5-AF1D-946CA8586CBE}" dt="2022-11-11T20:46:59.320" v="27"/>
          <pc:sldLayoutMkLst>
            <pc:docMk/>
            <pc:sldMasterMk cId="431225848" sldId="2147483750"/>
            <pc:sldLayoutMk cId="4013933135" sldId="2147483754"/>
          </pc:sldLayoutMkLst>
        </pc:sldLayoutChg>
        <pc:sldLayoutChg chg="add del mod replId">
          <pc:chgData name="ihsan cenkız" userId="29b084c17d1c35e7" providerId="Windows Live" clId="Web-{BDAF4A49-6ABF-48E5-AF1D-946CA8586CBE}" dt="2022-11-11T20:46:59.320" v="27"/>
          <pc:sldLayoutMkLst>
            <pc:docMk/>
            <pc:sldMasterMk cId="431225848" sldId="2147483750"/>
            <pc:sldLayoutMk cId="572553198" sldId="2147483755"/>
          </pc:sldLayoutMkLst>
        </pc:sldLayoutChg>
        <pc:sldLayoutChg chg="add del mod replId">
          <pc:chgData name="ihsan cenkız" userId="29b084c17d1c35e7" providerId="Windows Live" clId="Web-{BDAF4A49-6ABF-48E5-AF1D-946CA8586CBE}" dt="2022-11-11T20:46:59.320" v="27"/>
          <pc:sldLayoutMkLst>
            <pc:docMk/>
            <pc:sldMasterMk cId="431225848" sldId="2147483750"/>
            <pc:sldLayoutMk cId="3729746929" sldId="2147483756"/>
          </pc:sldLayoutMkLst>
        </pc:sldLayoutChg>
        <pc:sldLayoutChg chg="add del mod replId">
          <pc:chgData name="ihsan cenkız" userId="29b084c17d1c35e7" providerId="Windows Live" clId="Web-{BDAF4A49-6ABF-48E5-AF1D-946CA8586CBE}" dt="2022-11-11T20:46:59.320" v="27"/>
          <pc:sldLayoutMkLst>
            <pc:docMk/>
            <pc:sldMasterMk cId="431225848" sldId="2147483750"/>
            <pc:sldLayoutMk cId="2136275253" sldId="2147483757"/>
          </pc:sldLayoutMkLst>
        </pc:sldLayoutChg>
        <pc:sldLayoutChg chg="add del mod replId">
          <pc:chgData name="ihsan cenkız" userId="29b084c17d1c35e7" providerId="Windows Live" clId="Web-{BDAF4A49-6ABF-48E5-AF1D-946CA8586CBE}" dt="2022-11-11T20:46:59.320" v="27"/>
          <pc:sldLayoutMkLst>
            <pc:docMk/>
            <pc:sldMasterMk cId="431225848" sldId="2147483750"/>
            <pc:sldLayoutMk cId="2194052507" sldId="2147483758"/>
          </pc:sldLayoutMkLst>
        </pc:sldLayoutChg>
        <pc:sldLayoutChg chg="add del mod replId">
          <pc:chgData name="ihsan cenkız" userId="29b084c17d1c35e7" providerId="Windows Live" clId="Web-{BDAF4A49-6ABF-48E5-AF1D-946CA8586CBE}" dt="2022-11-11T20:46:59.320" v="27"/>
          <pc:sldLayoutMkLst>
            <pc:docMk/>
            <pc:sldMasterMk cId="431225848" sldId="2147483750"/>
            <pc:sldLayoutMk cId="1650760093" sldId="2147483759"/>
          </pc:sldLayoutMkLst>
        </pc:sldLayoutChg>
        <pc:sldLayoutChg chg="add del mod replId">
          <pc:chgData name="ihsan cenkız" userId="29b084c17d1c35e7" providerId="Windows Live" clId="Web-{BDAF4A49-6ABF-48E5-AF1D-946CA8586CBE}" dt="2022-11-11T20:46:59.320" v="27"/>
          <pc:sldLayoutMkLst>
            <pc:docMk/>
            <pc:sldMasterMk cId="431225848" sldId="2147483750"/>
            <pc:sldLayoutMk cId="2480794144" sldId="2147483760"/>
          </pc:sldLayoutMkLst>
        </pc:sldLayoutChg>
        <pc:sldLayoutChg chg="add del mod replId">
          <pc:chgData name="ihsan cenkız" userId="29b084c17d1c35e7" providerId="Windows Live" clId="Web-{BDAF4A49-6ABF-48E5-AF1D-946CA8586CBE}" dt="2022-11-11T20:46:59.320" v="27"/>
          <pc:sldLayoutMkLst>
            <pc:docMk/>
            <pc:sldMasterMk cId="431225848" sldId="2147483750"/>
            <pc:sldLayoutMk cId="3971433591" sldId="2147483761"/>
          </pc:sldLayoutMkLst>
        </pc:sldLayoutChg>
      </pc:sldMasterChg>
      <pc:sldMasterChg chg="add del addSldLayout delSldLayout modSldLayout">
        <pc:chgData name="ihsan cenkız" userId="29b084c17d1c35e7" providerId="Windows Live" clId="Web-{BDAF4A49-6ABF-48E5-AF1D-946CA8586CBE}" dt="2022-11-11T20:47:04.178" v="28"/>
        <pc:sldMasterMkLst>
          <pc:docMk/>
          <pc:sldMasterMk cId="2095344102" sldId="2147483762"/>
        </pc:sldMasterMkLst>
        <pc:sldLayoutChg chg="add del mod replId">
          <pc:chgData name="ihsan cenkız" userId="29b084c17d1c35e7" providerId="Windows Live" clId="Web-{BDAF4A49-6ABF-48E5-AF1D-946CA8586CBE}" dt="2022-11-11T20:47:04.178" v="28"/>
          <pc:sldLayoutMkLst>
            <pc:docMk/>
            <pc:sldMasterMk cId="2095344102" sldId="2147483762"/>
            <pc:sldLayoutMk cId="2030427830" sldId="2147483763"/>
          </pc:sldLayoutMkLst>
        </pc:sldLayoutChg>
        <pc:sldLayoutChg chg="add del mod replId">
          <pc:chgData name="ihsan cenkız" userId="29b084c17d1c35e7" providerId="Windows Live" clId="Web-{BDAF4A49-6ABF-48E5-AF1D-946CA8586CBE}" dt="2022-11-11T20:47:04.178" v="28"/>
          <pc:sldLayoutMkLst>
            <pc:docMk/>
            <pc:sldMasterMk cId="2095344102" sldId="2147483762"/>
            <pc:sldLayoutMk cId="2901501948" sldId="2147483764"/>
          </pc:sldLayoutMkLst>
        </pc:sldLayoutChg>
        <pc:sldLayoutChg chg="add del mod replId">
          <pc:chgData name="ihsan cenkız" userId="29b084c17d1c35e7" providerId="Windows Live" clId="Web-{BDAF4A49-6ABF-48E5-AF1D-946CA8586CBE}" dt="2022-11-11T20:47:04.178" v="28"/>
          <pc:sldLayoutMkLst>
            <pc:docMk/>
            <pc:sldMasterMk cId="2095344102" sldId="2147483762"/>
            <pc:sldLayoutMk cId="4293664610" sldId="2147483765"/>
          </pc:sldLayoutMkLst>
        </pc:sldLayoutChg>
        <pc:sldLayoutChg chg="add del mod replId">
          <pc:chgData name="ihsan cenkız" userId="29b084c17d1c35e7" providerId="Windows Live" clId="Web-{BDAF4A49-6ABF-48E5-AF1D-946CA8586CBE}" dt="2022-11-11T20:47:04.178" v="28"/>
          <pc:sldLayoutMkLst>
            <pc:docMk/>
            <pc:sldMasterMk cId="2095344102" sldId="2147483762"/>
            <pc:sldLayoutMk cId="913438525" sldId="2147483766"/>
          </pc:sldLayoutMkLst>
        </pc:sldLayoutChg>
        <pc:sldLayoutChg chg="add del mod replId">
          <pc:chgData name="ihsan cenkız" userId="29b084c17d1c35e7" providerId="Windows Live" clId="Web-{BDAF4A49-6ABF-48E5-AF1D-946CA8586CBE}" dt="2022-11-11T20:47:04.178" v="28"/>
          <pc:sldLayoutMkLst>
            <pc:docMk/>
            <pc:sldMasterMk cId="2095344102" sldId="2147483762"/>
            <pc:sldLayoutMk cId="967585305" sldId="2147483767"/>
          </pc:sldLayoutMkLst>
        </pc:sldLayoutChg>
        <pc:sldLayoutChg chg="add del mod replId">
          <pc:chgData name="ihsan cenkız" userId="29b084c17d1c35e7" providerId="Windows Live" clId="Web-{BDAF4A49-6ABF-48E5-AF1D-946CA8586CBE}" dt="2022-11-11T20:47:04.178" v="28"/>
          <pc:sldLayoutMkLst>
            <pc:docMk/>
            <pc:sldMasterMk cId="2095344102" sldId="2147483762"/>
            <pc:sldLayoutMk cId="3949682624" sldId="2147483768"/>
          </pc:sldLayoutMkLst>
        </pc:sldLayoutChg>
        <pc:sldLayoutChg chg="add del mod replId">
          <pc:chgData name="ihsan cenkız" userId="29b084c17d1c35e7" providerId="Windows Live" clId="Web-{BDAF4A49-6ABF-48E5-AF1D-946CA8586CBE}" dt="2022-11-11T20:47:04.178" v="28"/>
          <pc:sldLayoutMkLst>
            <pc:docMk/>
            <pc:sldMasterMk cId="2095344102" sldId="2147483762"/>
            <pc:sldLayoutMk cId="2111912638" sldId="2147483769"/>
          </pc:sldLayoutMkLst>
        </pc:sldLayoutChg>
        <pc:sldLayoutChg chg="add del mod replId">
          <pc:chgData name="ihsan cenkız" userId="29b084c17d1c35e7" providerId="Windows Live" clId="Web-{BDAF4A49-6ABF-48E5-AF1D-946CA8586CBE}" dt="2022-11-11T20:47:04.178" v="28"/>
          <pc:sldLayoutMkLst>
            <pc:docMk/>
            <pc:sldMasterMk cId="2095344102" sldId="2147483762"/>
            <pc:sldLayoutMk cId="1602402450" sldId="2147483770"/>
          </pc:sldLayoutMkLst>
        </pc:sldLayoutChg>
        <pc:sldLayoutChg chg="add del mod replId">
          <pc:chgData name="ihsan cenkız" userId="29b084c17d1c35e7" providerId="Windows Live" clId="Web-{BDAF4A49-6ABF-48E5-AF1D-946CA8586CBE}" dt="2022-11-11T20:47:04.178" v="28"/>
          <pc:sldLayoutMkLst>
            <pc:docMk/>
            <pc:sldMasterMk cId="2095344102" sldId="2147483762"/>
            <pc:sldLayoutMk cId="876044122" sldId="2147483771"/>
          </pc:sldLayoutMkLst>
        </pc:sldLayoutChg>
        <pc:sldLayoutChg chg="add del mod replId">
          <pc:chgData name="ihsan cenkız" userId="29b084c17d1c35e7" providerId="Windows Live" clId="Web-{BDAF4A49-6ABF-48E5-AF1D-946CA8586CBE}" dt="2022-11-11T20:47:04.178" v="28"/>
          <pc:sldLayoutMkLst>
            <pc:docMk/>
            <pc:sldMasterMk cId="2095344102" sldId="2147483762"/>
            <pc:sldLayoutMk cId="201532407" sldId="2147483772"/>
          </pc:sldLayoutMkLst>
        </pc:sldLayoutChg>
        <pc:sldLayoutChg chg="add del mod replId">
          <pc:chgData name="ihsan cenkız" userId="29b084c17d1c35e7" providerId="Windows Live" clId="Web-{BDAF4A49-6ABF-48E5-AF1D-946CA8586CBE}" dt="2022-11-11T20:47:04.178" v="28"/>
          <pc:sldLayoutMkLst>
            <pc:docMk/>
            <pc:sldMasterMk cId="2095344102" sldId="2147483762"/>
            <pc:sldLayoutMk cId="3948468185" sldId="2147483773"/>
          </pc:sldLayoutMkLst>
        </pc:sldLayoutChg>
      </pc:sldMasterChg>
      <pc:sldMasterChg chg="add del addSldLayout delSldLayout modSldLayout">
        <pc:chgData name="ihsan cenkız" userId="29b084c17d1c35e7" providerId="Windows Live" clId="Web-{BDAF4A49-6ABF-48E5-AF1D-946CA8586CBE}" dt="2022-11-11T20:47:07.772" v="29"/>
        <pc:sldMasterMkLst>
          <pc:docMk/>
          <pc:sldMasterMk cId="2195570516" sldId="2147483774"/>
        </pc:sldMasterMkLst>
        <pc:sldLayoutChg chg="add del mod replId">
          <pc:chgData name="ihsan cenkız" userId="29b084c17d1c35e7" providerId="Windows Live" clId="Web-{BDAF4A49-6ABF-48E5-AF1D-946CA8586CBE}" dt="2022-11-11T20:47:07.772" v="29"/>
          <pc:sldLayoutMkLst>
            <pc:docMk/>
            <pc:sldMasterMk cId="2195570516" sldId="2147483774"/>
            <pc:sldLayoutMk cId="989805550" sldId="2147483775"/>
          </pc:sldLayoutMkLst>
        </pc:sldLayoutChg>
        <pc:sldLayoutChg chg="add del mod replId">
          <pc:chgData name="ihsan cenkız" userId="29b084c17d1c35e7" providerId="Windows Live" clId="Web-{BDAF4A49-6ABF-48E5-AF1D-946CA8586CBE}" dt="2022-11-11T20:47:07.772" v="29"/>
          <pc:sldLayoutMkLst>
            <pc:docMk/>
            <pc:sldMasterMk cId="2195570516" sldId="2147483774"/>
            <pc:sldLayoutMk cId="688553117" sldId="2147483776"/>
          </pc:sldLayoutMkLst>
        </pc:sldLayoutChg>
        <pc:sldLayoutChg chg="add del mod replId">
          <pc:chgData name="ihsan cenkız" userId="29b084c17d1c35e7" providerId="Windows Live" clId="Web-{BDAF4A49-6ABF-48E5-AF1D-946CA8586CBE}" dt="2022-11-11T20:47:07.772" v="29"/>
          <pc:sldLayoutMkLst>
            <pc:docMk/>
            <pc:sldMasterMk cId="2195570516" sldId="2147483774"/>
            <pc:sldLayoutMk cId="1985037101" sldId="2147483777"/>
          </pc:sldLayoutMkLst>
        </pc:sldLayoutChg>
        <pc:sldLayoutChg chg="add del mod replId">
          <pc:chgData name="ihsan cenkız" userId="29b084c17d1c35e7" providerId="Windows Live" clId="Web-{BDAF4A49-6ABF-48E5-AF1D-946CA8586CBE}" dt="2022-11-11T20:47:07.772" v="29"/>
          <pc:sldLayoutMkLst>
            <pc:docMk/>
            <pc:sldMasterMk cId="2195570516" sldId="2147483774"/>
            <pc:sldLayoutMk cId="253611891" sldId="2147483778"/>
          </pc:sldLayoutMkLst>
        </pc:sldLayoutChg>
        <pc:sldLayoutChg chg="add del mod replId">
          <pc:chgData name="ihsan cenkız" userId="29b084c17d1c35e7" providerId="Windows Live" clId="Web-{BDAF4A49-6ABF-48E5-AF1D-946CA8586CBE}" dt="2022-11-11T20:47:07.772" v="29"/>
          <pc:sldLayoutMkLst>
            <pc:docMk/>
            <pc:sldMasterMk cId="2195570516" sldId="2147483774"/>
            <pc:sldLayoutMk cId="2147819570" sldId="2147483779"/>
          </pc:sldLayoutMkLst>
        </pc:sldLayoutChg>
        <pc:sldLayoutChg chg="add del mod replId">
          <pc:chgData name="ihsan cenkız" userId="29b084c17d1c35e7" providerId="Windows Live" clId="Web-{BDAF4A49-6ABF-48E5-AF1D-946CA8586CBE}" dt="2022-11-11T20:47:07.772" v="29"/>
          <pc:sldLayoutMkLst>
            <pc:docMk/>
            <pc:sldMasterMk cId="2195570516" sldId="2147483774"/>
            <pc:sldLayoutMk cId="895876171" sldId="2147483780"/>
          </pc:sldLayoutMkLst>
        </pc:sldLayoutChg>
        <pc:sldLayoutChg chg="add del mod replId">
          <pc:chgData name="ihsan cenkız" userId="29b084c17d1c35e7" providerId="Windows Live" clId="Web-{BDAF4A49-6ABF-48E5-AF1D-946CA8586CBE}" dt="2022-11-11T20:47:07.772" v="29"/>
          <pc:sldLayoutMkLst>
            <pc:docMk/>
            <pc:sldMasterMk cId="2195570516" sldId="2147483774"/>
            <pc:sldLayoutMk cId="1286758006" sldId="2147483781"/>
          </pc:sldLayoutMkLst>
        </pc:sldLayoutChg>
        <pc:sldLayoutChg chg="add del mod replId">
          <pc:chgData name="ihsan cenkız" userId="29b084c17d1c35e7" providerId="Windows Live" clId="Web-{BDAF4A49-6ABF-48E5-AF1D-946CA8586CBE}" dt="2022-11-11T20:47:07.772" v="29"/>
          <pc:sldLayoutMkLst>
            <pc:docMk/>
            <pc:sldMasterMk cId="2195570516" sldId="2147483774"/>
            <pc:sldLayoutMk cId="2900709026" sldId="2147483782"/>
          </pc:sldLayoutMkLst>
        </pc:sldLayoutChg>
        <pc:sldLayoutChg chg="add del mod replId">
          <pc:chgData name="ihsan cenkız" userId="29b084c17d1c35e7" providerId="Windows Live" clId="Web-{BDAF4A49-6ABF-48E5-AF1D-946CA8586CBE}" dt="2022-11-11T20:47:07.772" v="29"/>
          <pc:sldLayoutMkLst>
            <pc:docMk/>
            <pc:sldMasterMk cId="2195570516" sldId="2147483774"/>
            <pc:sldLayoutMk cId="2392275606" sldId="2147483783"/>
          </pc:sldLayoutMkLst>
        </pc:sldLayoutChg>
        <pc:sldLayoutChg chg="add del mod replId">
          <pc:chgData name="ihsan cenkız" userId="29b084c17d1c35e7" providerId="Windows Live" clId="Web-{BDAF4A49-6ABF-48E5-AF1D-946CA8586CBE}" dt="2022-11-11T20:47:07.772" v="29"/>
          <pc:sldLayoutMkLst>
            <pc:docMk/>
            <pc:sldMasterMk cId="2195570516" sldId="2147483774"/>
            <pc:sldLayoutMk cId="2599195034" sldId="2147483784"/>
          </pc:sldLayoutMkLst>
        </pc:sldLayoutChg>
        <pc:sldLayoutChg chg="add del mod replId">
          <pc:chgData name="ihsan cenkız" userId="29b084c17d1c35e7" providerId="Windows Live" clId="Web-{BDAF4A49-6ABF-48E5-AF1D-946CA8586CBE}" dt="2022-11-11T20:47:07.772" v="29"/>
          <pc:sldLayoutMkLst>
            <pc:docMk/>
            <pc:sldMasterMk cId="2195570516" sldId="2147483774"/>
            <pc:sldLayoutMk cId="2378193844" sldId="2147483785"/>
          </pc:sldLayoutMkLst>
        </pc:sldLayoutChg>
        <pc:sldLayoutChg chg="add del mod replId">
          <pc:chgData name="ihsan cenkız" userId="29b084c17d1c35e7" providerId="Windows Live" clId="Web-{BDAF4A49-6ABF-48E5-AF1D-946CA8586CBE}" dt="2022-11-11T20:47:07.772" v="29"/>
          <pc:sldLayoutMkLst>
            <pc:docMk/>
            <pc:sldMasterMk cId="2195570516" sldId="2147483774"/>
            <pc:sldLayoutMk cId="127990587" sldId="2147483786"/>
          </pc:sldLayoutMkLst>
        </pc:sldLayoutChg>
        <pc:sldLayoutChg chg="add del mod replId">
          <pc:chgData name="ihsan cenkız" userId="29b084c17d1c35e7" providerId="Windows Live" clId="Web-{BDAF4A49-6ABF-48E5-AF1D-946CA8586CBE}" dt="2022-11-11T20:47:07.772" v="29"/>
          <pc:sldLayoutMkLst>
            <pc:docMk/>
            <pc:sldMasterMk cId="2195570516" sldId="2147483774"/>
            <pc:sldLayoutMk cId="2879533401" sldId="2147483787"/>
          </pc:sldLayoutMkLst>
        </pc:sldLayoutChg>
        <pc:sldLayoutChg chg="add del mod replId">
          <pc:chgData name="ihsan cenkız" userId="29b084c17d1c35e7" providerId="Windows Live" clId="Web-{BDAF4A49-6ABF-48E5-AF1D-946CA8586CBE}" dt="2022-11-11T20:47:07.772" v="29"/>
          <pc:sldLayoutMkLst>
            <pc:docMk/>
            <pc:sldMasterMk cId="2195570516" sldId="2147483774"/>
            <pc:sldLayoutMk cId="984957422" sldId="2147483788"/>
          </pc:sldLayoutMkLst>
        </pc:sldLayoutChg>
        <pc:sldLayoutChg chg="add del mod replId">
          <pc:chgData name="ihsan cenkız" userId="29b084c17d1c35e7" providerId="Windows Live" clId="Web-{BDAF4A49-6ABF-48E5-AF1D-946CA8586CBE}" dt="2022-11-11T20:47:07.772" v="29"/>
          <pc:sldLayoutMkLst>
            <pc:docMk/>
            <pc:sldMasterMk cId="2195570516" sldId="2147483774"/>
            <pc:sldLayoutMk cId="3618641948" sldId="2147483789"/>
          </pc:sldLayoutMkLst>
        </pc:sldLayoutChg>
        <pc:sldLayoutChg chg="add del mod replId">
          <pc:chgData name="ihsan cenkız" userId="29b084c17d1c35e7" providerId="Windows Live" clId="Web-{BDAF4A49-6ABF-48E5-AF1D-946CA8586CBE}" dt="2022-11-11T20:47:07.772" v="29"/>
          <pc:sldLayoutMkLst>
            <pc:docMk/>
            <pc:sldMasterMk cId="2195570516" sldId="2147483774"/>
            <pc:sldLayoutMk cId="3533300489" sldId="2147483790"/>
          </pc:sldLayoutMkLst>
        </pc:sldLayoutChg>
        <pc:sldLayoutChg chg="add del mod replId">
          <pc:chgData name="ihsan cenkız" userId="29b084c17d1c35e7" providerId="Windows Live" clId="Web-{BDAF4A49-6ABF-48E5-AF1D-946CA8586CBE}" dt="2022-11-11T20:47:07.772" v="29"/>
          <pc:sldLayoutMkLst>
            <pc:docMk/>
            <pc:sldMasterMk cId="2195570516" sldId="2147483774"/>
            <pc:sldLayoutMk cId="3670072610" sldId="2147483791"/>
          </pc:sldLayoutMkLst>
        </pc:sldLayoutChg>
      </pc:sldMasterChg>
      <pc:sldMasterChg chg="add del addSldLayout delSldLayout modSldLayout">
        <pc:chgData name="ihsan cenkız" userId="29b084c17d1c35e7" providerId="Windows Live" clId="Web-{BDAF4A49-6ABF-48E5-AF1D-946CA8586CBE}" dt="2022-11-11T20:48:06.867" v="30"/>
        <pc:sldMasterMkLst>
          <pc:docMk/>
          <pc:sldMasterMk cId="2100557539" sldId="2147483792"/>
        </pc:sldMasterMkLst>
        <pc:sldLayoutChg chg="add del mod replId">
          <pc:chgData name="ihsan cenkız" userId="29b084c17d1c35e7" providerId="Windows Live" clId="Web-{BDAF4A49-6ABF-48E5-AF1D-946CA8586CBE}" dt="2022-11-11T20:48:06.867" v="30"/>
          <pc:sldLayoutMkLst>
            <pc:docMk/>
            <pc:sldMasterMk cId="2100557539" sldId="2147483792"/>
            <pc:sldLayoutMk cId="47049170" sldId="2147483793"/>
          </pc:sldLayoutMkLst>
        </pc:sldLayoutChg>
        <pc:sldLayoutChg chg="add del mod replId">
          <pc:chgData name="ihsan cenkız" userId="29b084c17d1c35e7" providerId="Windows Live" clId="Web-{BDAF4A49-6ABF-48E5-AF1D-946CA8586CBE}" dt="2022-11-11T20:48:06.867" v="30"/>
          <pc:sldLayoutMkLst>
            <pc:docMk/>
            <pc:sldMasterMk cId="2100557539" sldId="2147483792"/>
            <pc:sldLayoutMk cId="3127917110" sldId="2147483794"/>
          </pc:sldLayoutMkLst>
        </pc:sldLayoutChg>
        <pc:sldLayoutChg chg="add del mod replId">
          <pc:chgData name="ihsan cenkız" userId="29b084c17d1c35e7" providerId="Windows Live" clId="Web-{BDAF4A49-6ABF-48E5-AF1D-946CA8586CBE}" dt="2022-11-11T20:48:06.867" v="30"/>
          <pc:sldLayoutMkLst>
            <pc:docMk/>
            <pc:sldMasterMk cId="2100557539" sldId="2147483792"/>
            <pc:sldLayoutMk cId="2788959417" sldId="2147483795"/>
          </pc:sldLayoutMkLst>
        </pc:sldLayoutChg>
        <pc:sldLayoutChg chg="add del mod replId">
          <pc:chgData name="ihsan cenkız" userId="29b084c17d1c35e7" providerId="Windows Live" clId="Web-{BDAF4A49-6ABF-48E5-AF1D-946CA8586CBE}" dt="2022-11-11T20:48:06.867" v="30"/>
          <pc:sldLayoutMkLst>
            <pc:docMk/>
            <pc:sldMasterMk cId="2100557539" sldId="2147483792"/>
            <pc:sldLayoutMk cId="1484165973" sldId="2147483796"/>
          </pc:sldLayoutMkLst>
        </pc:sldLayoutChg>
        <pc:sldLayoutChg chg="add del mod replId">
          <pc:chgData name="ihsan cenkız" userId="29b084c17d1c35e7" providerId="Windows Live" clId="Web-{BDAF4A49-6ABF-48E5-AF1D-946CA8586CBE}" dt="2022-11-11T20:48:06.867" v="30"/>
          <pc:sldLayoutMkLst>
            <pc:docMk/>
            <pc:sldMasterMk cId="2100557539" sldId="2147483792"/>
            <pc:sldLayoutMk cId="3839596918" sldId="2147483797"/>
          </pc:sldLayoutMkLst>
        </pc:sldLayoutChg>
        <pc:sldLayoutChg chg="add del mod replId">
          <pc:chgData name="ihsan cenkız" userId="29b084c17d1c35e7" providerId="Windows Live" clId="Web-{BDAF4A49-6ABF-48E5-AF1D-946CA8586CBE}" dt="2022-11-11T20:48:06.867" v="30"/>
          <pc:sldLayoutMkLst>
            <pc:docMk/>
            <pc:sldMasterMk cId="2100557539" sldId="2147483792"/>
            <pc:sldLayoutMk cId="4194551993" sldId="2147483798"/>
          </pc:sldLayoutMkLst>
        </pc:sldLayoutChg>
        <pc:sldLayoutChg chg="add del mod replId">
          <pc:chgData name="ihsan cenkız" userId="29b084c17d1c35e7" providerId="Windows Live" clId="Web-{BDAF4A49-6ABF-48E5-AF1D-946CA8586CBE}" dt="2022-11-11T20:48:06.867" v="30"/>
          <pc:sldLayoutMkLst>
            <pc:docMk/>
            <pc:sldMasterMk cId="2100557539" sldId="2147483792"/>
            <pc:sldLayoutMk cId="3496137300" sldId="2147483799"/>
          </pc:sldLayoutMkLst>
        </pc:sldLayoutChg>
        <pc:sldLayoutChg chg="add del mod replId">
          <pc:chgData name="ihsan cenkız" userId="29b084c17d1c35e7" providerId="Windows Live" clId="Web-{BDAF4A49-6ABF-48E5-AF1D-946CA8586CBE}" dt="2022-11-11T20:48:06.867" v="30"/>
          <pc:sldLayoutMkLst>
            <pc:docMk/>
            <pc:sldMasterMk cId="2100557539" sldId="2147483792"/>
            <pc:sldLayoutMk cId="3714032706" sldId="2147483800"/>
          </pc:sldLayoutMkLst>
        </pc:sldLayoutChg>
        <pc:sldLayoutChg chg="add del mod replId">
          <pc:chgData name="ihsan cenkız" userId="29b084c17d1c35e7" providerId="Windows Live" clId="Web-{BDAF4A49-6ABF-48E5-AF1D-946CA8586CBE}" dt="2022-11-11T20:48:06.867" v="30"/>
          <pc:sldLayoutMkLst>
            <pc:docMk/>
            <pc:sldMasterMk cId="2100557539" sldId="2147483792"/>
            <pc:sldLayoutMk cId="796794523" sldId="2147483801"/>
          </pc:sldLayoutMkLst>
        </pc:sldLayoutChg>
        <pc:sldLayoutChg chg="add del mod replId">
          <pc:chgData name="ihsan cenkız" userId="29b084c17d1c35e7" providerId="Windows Live" clId="Web-{BDAF4A49-6ABF-48E5-AF1D-946CA8586CBE}" dt="2022-11-11T20:48:06.867" v="30"/>
          <pc:sldLayoutMkLst>
            <pc:docMk/>
            <pc:sldMasterMk cId="2100557539" sldId="2147483792"/>
            <pc:sldLayoutMk cId="561672900" sldId="2147483802"/>
          </pc:sldLayoutMkLst>
        </pc:sldLayoutChg>
        <pc:sldLayoutChg chg="add del mod replId">
          <pc:chgData name="ihsan cenkız" userId="29b084c17d1c35e7" providerId="Windows Live" clId="Web-{BDAF4A49-6ABF-48E5-AF1D-946CA8586CBE}" dt="2022-11-11T20:48:06.867" v="30"/>
          <pc:sldLayoutMkLst>
            <pc:docMk/>
            <pc:sldMasterMk cId="2100557539" sldId="2147483792"/>
            <pc:sldLayoutMk cId="2597299693" sldId="2147483803"/>
          </pc:sldLayoutMkLst>
        </pc:sldLayoutChg>
      </pc:sldMasterChg>
      <pc:sldMasterChg chg="add addSldLayout modSldLayout">
        <pc:chgData name="ihsan cenkız" userId="29b084c17d1c35e7" providerId="Windows Live" clId="Web-{BDAF4A49-6ABF-48E5-AF1D-946CA8586CBE}" dt="2022-11-11T20:48:06.867" v="30"/>
        <pc:sldMasterMkLst>
          <pc:docMk/>
          <pc:sldMasterMk cId="2660586139" sldId="2147483804"/>
        </pc:sldMasterMkLst>
        <pc:sldLayoutChg chg="add mod replId">
          <pc:chgData name="ihsan cenkız" userId="29b084c17d1c35e7" providerId="Windows Live" clId="Web-{BDAF4A49-6ABF-48E5-AF1D-946CA8586CBE}" dt="2022-11-11T20:48:06.867" v="30"/>
          <pc:sldLayoutMkLst>
            <pc:docMk/>
            <pc:sldMasterMk cId="2660586139" sldId="2147483804"/>
            <pc:sldLayoutMk cId="481481684" sldId="2147483805"/>
          </pc:sldLayoutMkLst>
        </pc:sldLayoutChg>
        <pc:sldLayoutChg chg="add mod replId">
          <pc:chgData name="ihsan cenkız" userId="29b084c17d1c35e7" providerId="Windows Live" clId="Web-{BDAF4A49-6ABF-48E5-AF1D-946CA8586CBE}" dt="2022-11-11T20:48:06.867" v="30"/>
          <pc:sldLayoutMkLst>
            <pc:docMk/>
            <pc:sldMasterMk cId="2660586139" sldId="2147483804"/>
            <pc:sldLayoutMk cId="1712343620" sldId="2147483806"/>
          </pc:sldLayoutMkLst>
        </pc:sldLayoutChg>
        <pc:sldLayoutChg chg="add mod replId">
          <pc:chgData name="ihsan cenkız" userId="29b084c17d1c35e7" providerId="Windows Live" clId="Web-{BDAF4A49-6ABF-48E5-AF1D-946CA8586CBE}" dt="2022-11-11T20:48:06.867" v="30"/>
          <pc:sldLayoutMkLst>
            <pc:docMk/>
            <pc:sldMasterMk cId="2660586139" sldId="2147483804"/>
            <pc:sldLayoutMk cId="2044590866" sldId="2147483807"/>
          </pc:sldLayoutMkLst>
        </pc:sldLayoutChg>
        <pc:sldLayoutChg chg="add mod replId">
          <pc:chgData name="ihsan cenkız" userId="29b084c17d1c35e7" providerId="Windows Live" clId="Web-{BDAF4A49-6ABF-48E5-AF1D-946CA8586CBE}" dt="2022-11-11T20:48:06.867" v="30"/>
          <pc:sldLayoutMkLst>
            <pc:docMk/>
            <pc:sldMasterMk cId="2660586139" sldId="2147483804"/>
            <pc:sldLayoutMk cId="4183946741" sldId="2147483808"/>
          </pc:sldLayoutMkLst>
        </pc:sldLayoutChg>
        <pc:sldLayoutChg chg="add mod replId">
          <pc:chgData name="ihsan cenkız" userId="29b084c17d1c35e7" providerId="Windows Live" clId="Web-{BDAF4A49-6ABF-48E5-AF1D-946CA8586CBE}" dt="2022-11-11T20:48:06.867" v="30"/>
          <pc:sldLayoutMkLst>
            <pc:docMk/>
            <pc:sldMasterMk cId="2660586139" sldId="2147483804"/>
            <pc:sldLayoutMk cId="1043979000" sldId="2147483809"/>
          </pc:sldLayoutMkLst>
        </pc:sldLayoutChg>
        <pc:sldLayoutChg chg="add mod replId">
          <pc:chgData name="ihsan cenkız" userId="29b084c17d1c35e7" providerId="Windows Live" clId="Web-{BDAF4A49-6ABF-48E5-AF1D-946CA8586CBE}" dt="2022-11-11T20:48:06.867" v="30"/>
          <pc:sldLayoutMkLst>
            <pc:docMk/>
            <pc:sldMasterMk cId="2660586139" sldId="2147483804"/>
            <pc:sldLayoutMk cId="1305055619" sldId="2147483810"/>
          </pc:sldLayoutMkLst>
        </pc:sldLayoutChg>
        <pc:sldLayoutChg chg="add mod replId">
          <pc:chgData name="ihsan cenkız" userId="29b084c17d1c35e7" providerId="Windows Live" clId="Web-{BDAF4A49-6ABF-48E5-AF1D-946CA8586CBE}" dt="2022-11-11T20:48:06.867" v="30"/>
          <pc:sldLayoutMkLst>
            <pc:docMk/>
            <pc:sldMasterMk cId="2660586139" sldId="2147483804"/>
            <pc:sldLayoutMk cId="3160836977" sldId="2147483811"/>
          </pc:sldLayoutMkLst>
        </pc:sldLayoutChg>
        <pc:sldLayoutChg chg="add mod replId">
          <pc:chgData name="ihsan cenkız" userId="29b084c17d1c35e7" providerId="Windows Live" clId="Web-{BDAF4A49-6ABF-48E5-AF1D-946CA8586CBE}" dt="2022-11-11T20:48:06.867" v="30"/>
          <pc:sldLayoutMkLst>
            <pc:docMk/>
            <pc:sldMasterMk cId="2660586139" sldId="2147483804"/>
            <pc:sldLayoutMk cId="4064005406" sldId="2147483812"/>
          </pc:sldLayoutMkLst>
        </pc:sldLayoutChg>
        <pc:sldLayoutChg chg="add mod replId">
          <pc:chgData name="ihsan cenkız" userId="29b084c17d1c35e7" providerId="Windows Live" clId="Web-{BDAF4A49-6ABF-48E5-AF1D-946CA8586CBE}" dt="2022-11-11T20:48:06.867" v="30"/>
          <pc:sldLayoutMkLst>
            <pc:docMk/>
            <pc:sldMasterMk cId="2660586139" sldId="2147483804"/>
            <pc:sldLayoutMk cId="2982092814" sldId="2147483813"/>
          </pc:sldLayoutMkLst>
        </pc:sldLayoutChg>
        <pc:sldLayoutChg chg="add mod replId">
          <pc:chgData name="ihsan cenkız" userId="29b084c17d1c35e7" providerId="Windows Live" clId="Web-{BDAF4A49-6ABF-48E5-AF1D-946CA8586CBE}" dt="2022-11-11T20:48:06.867" v="30"/>
          <pc:sldLayoutMkLst>
            <pc:docMk/>
            <pc:sldMasterMk cId="2660586139" sldId="2147483804"/>
            <pc:sldLayoutMk cId="1750630071" sldId="2147483814"/>
          </pc:sldLayoutMkLst>
        </pc:sldLayoutChg>
        <pc:sldLayoutChg chg="add mod replId">
          <pc:chgData name="ihsan cenkız" userId="29b084c17d1c35e7" providerId="Windows Live" clId="Web-{BDAF4A49-6ABF-48E5-AF1D-946CA8586CBE}" dt="2022-11-11T20:48:06.867" v="30"/>
          <pc:sldLayoutMkLst>
            <pc:docMk/>
            <pc:sldMasterMk cId="2660586139" sldId="2147483804"/>
            <pc:sldLayoutMk cId="1580312951" sldId="2147483815"/>
          </pc:sldLayoutMkLst>
        </pc:sldLayoutChg>
        <pc:sldLayoutChg chg="add mod replId">
          <pc:chgData name="ihsan cenkız" userId="29b084c17d1c35e7" providerId="Windows Live" clId="Web-{BDAF4A49-6ABF-48E5-AF1D-946CA8586CBE}" dt="2022-11-11T20:48:06.867" v="30"/>
          <pc:sldLayoutMkLst>
            <pc:docMk/>
            <pc:sldMasterMk cId="2660586139" sldId="2147483804"/>
            <pc:sldLayoutMk cId="2278187798" sldId="2147483816"/>
          </pc:sldLayoutMkLst>
        </pc:sldLayoutChg>
        <pc:sldLayoutChg chg="add mod replId">
          <pc:chgData name="ihsan cenkız" userId="29b084c17d1c35e7" providerId="Windows Live" clId="Web-{BDAF4A49-6ABF-48E5-AF1D-946CA8586CBE}" dt="2022-11-11T20:48:06.867" v="30"/>
          <pc:sldLayoutMkLst>
            <pc:docMk/>
            <pc:sldMasterMk cId="2660586139" sldId="2147483804"/>
            <pc:sldLayoutMk cId="4020621559" sldId="2147483817"/>
          </pc:sldLayoutMkLst>
        </pc:sldLayoutChg>
        <pc:sldLayoutChg chg="add mod replId">
          <pc:chgData name="ihsan cenkız" userId="29b084c17d1c35e7" providerId="Windows Live" clId="Web-{BDAF4A49-6ABF-48E5-AF1D-946CA8586CBE}" dt="2022-11-11T20:48:06.867" v="30"/>
          <pc:sldLayoutMkLst>
            <pc:docMk/>
            <pc:sldMasterMk cId="2660586139" sldId="2147483804"/>
            <pc:sldLayoutMk cId="751025971" sldId="2147483818"/>
          </pc:sldLayoutMkLst>
        </pc:sldLayoutChg>
        <pc:sldLayoutChg chg="add mod replId">
          <pc:chgData name="ihsan cenkız" userId="29b084c17d1c35e7" providerId="Windows Live" clId="Web-{BDAF4A49-6ABF-48E5-AF1D-946CA8586CBE}" dt="2022-11-11T20:48:06.867" v="30"/>
          <pc:sldLayoutMkLst>
            <pc:docMk/>
            <pc:sldMasterMk cId="2660586139" sldId="2147483804"/>
            <pc:sldLayoutMk cId="1152680161" sldId="2147483819"/>
          </pc:sldLayoutMkLst>
        </pc:sldLayoutChg>
        <pc:sldLayoutChg chg="add mod replId">
          <pc:chgData name="ihsan cenkız" userId="29b084c17d1c35e7" providerId="Windows Live" clId="Web-{BDAF4A49-6ABF-48E5-AF1D-946CA8586CBE}" dt="2022-11-11T20:48:06.867" v="30"/>
          <pc:sldLayoutMkLst>
            <pc:docMk/>
            <pc:sldMasterMk cId="2660586139" sldId="2147483804"/>
            <pc:sldLayoutMk cId="786653540" sldId="2147483820"/>
          </pc:sldLayoutMkLst>
        </pc:sldLayoutChg>
        <pc:sldLayoutChg chg="add mod replId">
          <pc:chgData name="ihsan cenkız" userId="29b084c17d1c35e7" providerId="Windows Live" clId="Web-{BDAF4A49-6ABF-48E5-AF1D-946CA8586CBE}" dt="2022-11-11T20:48:06.867" v="30"/>
          <pc:sldLayoutMkLst>
            <pc:docMk/>
            <pc:sldMasterMk cId="2660586139" sldId="2147483804"/>
            <pc:sldLayoutMk cId="3583656454" sldId="2147483821"/>
          </pc:sldLayoutMkLst>
        </pc:sldLayoutChg>
      </pc:sldMasterChg>
    </pc:docChg>
  </pc:docChgLst>
  <pc:docChgLst>
    <pc:chgData name="ihsan cenkız" userId="29b084c17d1c35e7" providerId="Windows Live" clId="Web-{BAEA30D5-F8E8-4917-900C-D61D88FE71CF}"/>
    <pc:docChg chg="addSld modSld sldOrd">
      <pc:chgData name="ihsan cenkız" userId="29b084c17d1c35e7" providerId="Windows Live" clId="Web-{BAEA30D5-F8E8-4917-900C-D61D88FE71CF}" dt="2022-11-12T01:20:33.715" v="601" actId="1076"/>
      <pc:docMkLst>
        <pc:docMk/>
      </pc:docMkLst>
      <pc:sldChg chg="modSp">
        <pc:chgData name="ihsan cenkız" userId="29b084c17d1c35e7" providerId="Windows Live" clId="Web-{BAEA30D5-F8E8-4917-900C-D61D88FE71CF}" dt="2022-11-12T00:55:24.754" v="228" actId="20577"/>
        <pc:sldMkLst>
          <pc:docMk/>
          <pc:sldMk cId="1536030286" sldId="257"/>
        </pc:sldMkLst>
        <pc:spChg chg="mod">
          <ac:chgData name="ihsan cenkız" userId="29b084c17d1c35e7" providerId="Windows Live" clId="Web-{BAEA30D5-F8E8-4917-900C-D61D88FE71CF}" dt="2022-11-12T00:55:24.754" v="228" actId="20577"/>
          <ac:spMkLst>
            <pc:docMk/>
            <pc:sldMk cId="1536030286" sldId="257"/>
            <ac:spMk id="4" creationId="{5E4E9E8C-8776-C62F-FC61-FB1E04919E71}"/>
          </ac:spMkLst>
        </pc:spChg>
      </pc:sldChg>
      <pc:sldChg chg="modSp">
        <pc:chgData name="ihsan cenkız" userId="29b084c17d1c35e7" providerId="Windows Live" clId="Web-{BAEA30D5-F8E8-4917-900C-D61D88FE71CF}" dt="2022-11-12T00:49:16.550" v="17" actId="1076"/>
        <pc:sldMkLst>
          <pc:docMk/>
          <pc:sldMk cId="1850100348" sldId="258"/>
        </pc:sldMkLst>
        <pc:spChg chg="mod">
          <ac:chgData name="ihsan cenkız" userId="29b084c17d1c35e7" providerId="Windows Live" clId="Web-{BAEA30D5-F8E8-4917-900C-D61D88FE71CF}" dt="2022-11-12T00:49:11.346" v="16" actId="14100"/>
          <ac:spMkLst>
            <pc:docMk/>
            <pc:sldMk cId="1850100348" sldId="258"/>
            <ac:spMk id="2" creationId="{F4096A33-A20A-664C-661A-8734871169B1}"/>
          </ac:spMkLst>
        </pc:spChg>
        <pc:picChg chg="mod">
          <ac:chgData name="ihsan cenkız" userId="29b084c17d1c35e7" providerId="Windows Live" clId="Web-{BAEA30D5-F8E8-4917-900C-D61D88FE71CF}" dt="2022-11-12T00:46:58.774" v="0" actId="1076"/>
          <ac:picMkLst>
            <pc:docMk/>
            <pc:sldMk cId="1850100348" sldId="258"/>
            <ac:picMk id="4" creationId="{B421DA50-3972-9469-DD56-C87A8EC5A807}"/>
          </ac:picMkLst>
        </pc:picChg>
        <pc:picChg chg="mod">
          <ac:chgData name="ihsan cenkız" userId="29b084c17d1c35e7" providerId="Windows Live" clId="Web-{BAEA30D5-F8E8-4917-900C-D61D88FE71CF}" dt="2022-11-12T00:47:04.868" v="5" actId="1076"/>
          <ac:picMkLst>
            <pc:docMk/>
            <pc:sldMk cId="1850100348" sldId="258"/>
            <ac:picMk id="8" creationId="{5345B99F-4832-D6D1-EB09-9E89781F4445}"/>
          </ac:picMkLst>
        </pc:picChg>
        <pc:picChg chg="mod">
          <ac:chgData name="ihsan cenkız" userId="29b084c17d1c35e7" providerId="Windows Live" clId="Web-{BAEA30D5-F8E8-4917-900C-D61D88FE71CF}" dt="2022-11-12T00:47:00.117" v="1" actId="1076"/>
          <ac:picMkLst>
            <pc:docMk/>
            <pc:sldMk cId="1850100348" sldId="258"/>
            <ac:picMk id="11" creationId="{09017FE5-CD4C-24D3-1A8A-96653EE6B768}"/>
          </ac:picMkLst>
        </pc:picChg>
        <pc:picChg chg="mod">
          <ac:chgData name="ihsan cenkız" userId="29b084c17d1c35e7" providerId="Windows Live" clId="Web-{BAEA30D5-F8E8-4917-900C-D61D88FE71CF}" dt="2022-11-12T00:47:01.617" v="3" actId="1076"/>
          <ac:picMkLst>
            <pc:docMk/>
            <pc:sldMk cId="1850100348" sldId="258"/>
            <ac:picMk id="12" creationId="{7A3481C3-AE3C-23C5-E942-C520F13DBF41}"/>
          </ac:picMkLst>
        </pc:picChg>
        <pc:picChg chg="mod">
          <ac:chgData name="ihsan cenkız" userId="29b084c17d1c35e7" providerId="Windows Live" clId="Web-{BAEA30D5-F8E8-4917-900C-D61D88FE71CF}" dt="2022-11-12T00:49:16.550" v="17" actId="1076"/>
          <ac:picMkLst>
            <pc:docMk/>
            <pc:sldMk cId="1850100348" sldId="258"/>
            <ac:picMk id="13" creationId="{FBD23C73-6EF3-6F75-7150-8C6E7E376276}"/>
          </ac:picMkLst>
        </pc:picChg>
        <pc:picChg chg="mod">
          <ac:chgData name="ihsan cenkız" userId="29b084c17d1c35e7" providerId="Windows Live" clId="Web-{BAEA30D5-F8E8-4917-900C-D61D88FE71CF}" dt="2022-11-12T00:47:05.586" v="6" actId="1076"/>
          <ac:picMkLst>
            <pc:docMk/>
            <pc:sldMk cId="1850100348" sldId="258"/>
            <ac:picMk id="15" creationId="{87E666A8-D010-EC9B-A6D1-1D7088D04E4F}"/>
          </ac:picMkLst>
        </pc:picChg>
        <pc:picChg chg="mod">
          <ac:chgData name="ihsan cenkız" userId="29b084c17d1c35e7" providerId="Windows Live" clId="Web-{BAEA30D5-F8E8-4917-900C-D61D88FE71CF}" dt="2022-11-12T00:47:06.321" v="7" actId="1076"/>
          <ac:picMkLst>
            <pc:docMk/>
            <pc:sldMk cId="1850100348" sldId="258"/>
            <ac:picMk id="16" creationId="{E5D35CB9-CEBD-2BAB-F7E7-B583FD55DA5E}"/>
          </ac:picMkLst>
        </pc:picChg>
      </pc:sldChg>
      <pc:sldChg chg="addSp modSp">
        <pc:chgData name="ihsan cenkız" userId="29b084c17d1c35e7" providerId="Windows Live" clId="Web-{BAEA30D5-F8E8-4917-900C-D61D88FE71CF}" dt="2022-11-12T00:49:37.285" v="34" actId="1076"/>
        <pc:sldMkLst>
          <pc:docMk/>
          <pc:sldMk cId="3961353887" sldId="262"/>
        </pc:sldMkLst>
        <pc:spChg chg="mod">
          <ac:chgData name="ihsan cenkız" userId="29b084c17d1c35e7" providerId="Windows Live" clId="Web-{BAEA30D5-F8E8-4917-900C-D61D88FE71CF}" dt="2022-11-12T00:48:48.189" v="13" actId="14100"/>
          <ac:spMkLst>
            <pc:docMk/>
            <pc:sldMk cId="3961353887" sldId="262"/>
            <ac:spMk id="4" creationId="{67A3D783-913E-FE2A-804A-E19A4ABCC346}"/>
          </ac:spMkLst>
        </pc:spChg>
        <pc:picChg chg="add mod">
          <ac:chgData name="ihsan cenkız" userId="29b084c17d1c35e7" providerId="Windows Live" clId="Web-{BAEA30D5-F8E8-4917-900C-D61D88FE71CF}" dt="2022-11-12T00:49:28.378" v="24" actId="1076"/>
          <ac:picMkLst>
            <pc:docMk/>
            <pc:sldMk cId="3961353887" sldId="262"/>
            <ac:picMk id="5" creationId="{D306EBF5-AC99-4DFB-8E56-C2976B1D1046}"/>
          </ac:picMkLst>
        </pc:picChg>
        <pc:picChg chg="add mod">
          <ac:chgData name="ihsan cenkız" userId="29b084c17d1c35e7" providerId="Windows Live" clId="Web-{BAEA30D5-F8E8-4917-900C-D61D88FE71CF}" dt="2022-11-12T00:49:31.066" v="30" actId="1076"/>
          <ac:picMkLst>
            <pc:docMk/>
            <pc:sldMk cId="3961353887" sldId="262"/>
            <ac:picMk id="7" creationId="{2C488090-9D72-AD9E-4B74-DF7C6BBC35EA}"/>
          </ac:picMkLst>
        </pc:picChg>
        <pc:picChg chg="add mod">
          <ac:chgData name="ihsan cenkız" userId="29b084c17d1c35e7" providerId="Windows Live" clId="Web-{BAEA30D5-F8E8-4917-900C-D61D88FE71CF}" dt="2022-11-12T00:49:32.878" v="31" actId="1076"/>
          <ac:picMkLst>
            <pc:docMk/>
            <pc:sldMk cId="3961353887" sldId="262"/>
            <ac:picMk id="9" creationId="{4A43CF0D-DE78-B131-2A95-2D5F2BD8ED8F}"/>
          </ac:picMkLst>
        </pc:picChg>
        <pc:picChg chg="add mod">
          <ac:chgData name="ihsan cenkız" userId="29b084c17d1c35e7" providerId="Windows Live" clId="Web-{BAEA30D5-F8E8-4917-900C-D61D88FE71CF}" dt="2022-11-12T00:49:33.972" v="32" actId="1076"/>
          <ac:picMkLst>
            <pc:docMk/>
            <pc:sldMk cId="3961353887" sldId="262"/>
            <ac:picMk id="11" creationId="{F83F486C-9B6D-EFB2-807C-69CB67FA89AC}"/>
          </ac:picMkLst>
        </pc:picChg>
        <pc:picChg chg="add mod">
          <ac:chgData name="ihsan cenkız" userId="29b084c17d1c35e7" providerId="Windows Live" clId="Web-{BAEA30D5-F8E8-4917-900C-D61D88FE71CF}" dt="2022-11-12T00:49:35.207" v="33" actId="1076"/>
          <ac:picMkLst>
            <pc:docMk/>
            <pc:sldMk cId="3961353887" sldId="262"/>
            <ac:picMk id="13" creationId="{84AB162E-FA01-3259-8E68-4B1707492A80}"/>
          </ac:picMkLst>
        </pc:picChg>
        <pc:picChg chg="add mod">
          <ac:chgData name="ihsan cenkız" userId="29b084c17d1c35e7" providerId="Windows Live" clId="Web-{BAEA30D5-F8E8-4917-900C-D61D88FE71CF}" dt="2022-11-12T00:49:37.285" v="34" actId="1076"/>
          <ac:picMkLst>
            <pc:docMk/>
            <pc:sldMk cId="3961353887" sldId="262"/>
            <ac:picMk id="15" creationId="{77DCA9A3-BA84-FD96-2580-A4AC8C2E6A08}"/>
          </ac:picMkLst>
        </pc:picChg>
      </pc:sldChg>
      <pc:sldChg chg="modSp">
        <pc:chgData name="ihsan cenkız" userId="29b084c17d1c35e7" providerId="Windows Live" clId="Web-{BAEA30D5-F8E8-4917-900C-D61D88FE71CF}" dt="2022-11-12T00:56:41.194" v="252" actId="20577"/>
        <pc:sldMkLst>
          <pc:docMk/>
          <pc:sldMk cId="3950047584" sldId="264"/>
        </pc:sldMkLst>
        <pc:spChg chg="mod">
          <ac:chgData name="ihsan cenkız" userId="29b084c17d1c35e7" providerId="Windows Live" clId="Web-{BAEA30D5-F8E8-4917-900C-D61D88FE71CF}" dt="2022-11-12T00:56:41.194" v="252" actId="20577"/>
          <ac:spMkLst>
            <pc:docMk/>
            <pc:sldMk cId="3950047584" sldId="264"/>
            <ac:spMk id="2" creationId="{DD339E34-ECF5-4B38-0DB4-B15FB3D7C048}"/>
          </ac:spMkLst>
        </pc:spChg>
      </pc:sldChg>
      <pc:sldChg chg="addSp delSp modSp">
        <pc:chgData name="ihsan cenkız" userId="29b084c17d1c35e7" providerId="Windows Live" clId="Web-{BAEA30D5-F8E8-4917-900C-D61D88FE71CF}" dt="2022-11-12T01:07:54.581" v="470" actId="1076"/>
        <pc:sldMkLst>
          <pc:docMk/>
          <pc:sldMk cId="3228033126" sldId="265"/>
        </pc:sldMkLst>
        <pc:spChg chg="mod">
          <ac:chgData name="ihsan cenkız" userId="29b084c17d1c35e7" providerId="Windows Live" clId="Web-{BAEA30D5-F8E8-4917-900C-D61D88FE71CF}" dt="2022-11-12T01:07:54.581" v="470" actId="1076"/>
          <ac:spMkLst>
            <pc:docMk/>
            <pc:sldMk cId="3228033126" sldId="265"/>
            <ac:spMk id="2" creationId="{0FE99582-9907-2C9C-0411-F9A97CE778A0}"/>
          </ac:spMkLst>
        </pc:spChg>
        <pc:spChg chg="del">
          <ac:chgData name="ihsan cenkız" userId="29b084c17d1c35e7" providerId="Windows Live" clId="Web-{BAEA30D5-F8E8-4917-900C-D61D88FE71CF}" dt="2022-11-12T01:04:36.871" v="437"/>
          <ac:spMkLst>
            <pc:docMk/>
            <pc:sldMk cId="3228033126" sldId="265"/>
            <ac:spMk id="3" creationId="{0DC0837B-7657-B9E9-E676-E283A0757454}"/>
          </ac:spMkLst>
        </pc:spChg>
        <pc:spChg chg="add mod">
          <ac:chgData name="ihsan cenkız" userId="29b084c17d1c35e7" providerId="Windows Live" clId="Web-{BAEA30D5-F8E8-4917-900C-D61D88FE71CF}" dt="2022-11-12T01:07:52.534" v="469" actId="1076"/>
          <ac:spMkLst>
            <pc:docMk/>
            <pc:sldMk cId="3228033126" sldId="265"/>
            <ac:spMk id="4" creationId="{D2152CC9-42C1-60AB-4EF0-914C92E9FFE9}"/>
          </ac:spMkLst>
        </pc:spChg>
      </pc:sldChg>
      <pc:sldChg chg="modSp">
        <pc:chgData name="ihsan cenkız" userId="29b084c17d1c35e7" providerId="Windows Live" clId="Web-{BAEA30D5-F8E8-4917-900C-D61D88FE71CF}" dt="2022-11-12T00:56:45.881" v="254" actId="20577"/>
        <pc:sldMkLst>
          <pc:docMk/>
          <pc:sldMk cId="3441727860" sldId="268"/>
        </pc:sldMkLst>
        <pc:spChg chg="mod">
          <ac:chgData name="ihsan cenkız" userId="29b084c17d1c35e7" providerId="Windows Live" clId="Web-{BAEA30D5-F8E8-4917-900C-D61D88FE71CF}" dt="2022-11-12T00:56:45.881" v="254" actId="20577"/>
          <ac:spMkLst>
            <pc:docMk/>
            <pc:sldMk cId="3441727860" sldId="268"/>
            <ac:spMk id="2" creationId="{D794E348-FFF1-D01A-DBEA-B93148A4FAC2}"/>
          </ac:spMkLst>
        </pc:spChg>
      </pc:sldChg>
      <pc:sldChg chg="modSp">
        <pc:chgData name="ihsan cenkız" userId="29b084c17d1c35e7" providerId="Windows Live" clId="Web-{BAEA30D5-F8E8-4917-900C-D61D88FE71CF}" dt="2022-11-12T00:56:57.413" v="259" actId="20577"/>
        <pc:sldMkLst>
          <pc:docMk/>
          <pc:sldMk cId="1343118902" sldId="269"/>
        </pc:sldMkLst>
        <pc:spChg chg="mod">
          <ac:chgData name="ihsan cenkız" userId="29b084c17d1c35e7" providerId="Windows Live" clId="Web-{BAEA30D5-F8E8-4917-900C-D61D88FE71CF}" dt="2022-11-12T00:56:57.413" v="259" actId="20577"/>
          <ac:spMkLst>
            <pc:docMk/>
            <pc:sldMk cId="1343118902" sldId="269"/>
            <ac:spMk id="2" creationId="{C05B3A96-7088-4191-FFB6-FCA356CCDAE9}"/>
          </ac:spMkLst>
        </pc:spChg>
      </pc:sldChg>
      <pc:sldChg chg="modSp">
        <pc:chgData name="ihsan cenkız" userId="29b084c17d1c35e7" providerId="Windows Live" clId="Web-{BAEA30D5-F8E8-4917-900C-D61D88FE71CF}" dt="2022-11-12T00:57:03.897" v="263" actId="20577"/>
        <pc:sldMkLst>
          <pc:docMk/>
          <pc:sldMk cId="2403051064" sldId="270"/>
        </pc:sldMkLst>
        <pc:spChg chg="mod">
          <ac:chgData name="ihsan cenkız" userId="29b084c17d1c35e7" providerId="Windows Live" clId="Web-{BAEA30D5-F8E8-4917-900C-D61D88FE71CF}" dt="2022-11-12T00:57:03.897" v="263" actId="20577"/>
          <ac:spMkLst>
            <pc:docMk/>
            <pc:sldMk cId="2403051064" sldId="270"/>
            <ac:spMk id="2" creationId="{A82273BE-7F5C-08F8-1F1C-8159A09FA3C5}"/>
          </ac:spMkLst>
        </pc:spChg>
      </pc:sldChg>
      <pc:sldChg chg="modSp">
        <pc:chgData name="ihsan cenkız" userId="29b084c17d1c35e7" providerId="Windows Live" clId="Web-{BAEA30D5-F8E8-4917-900C-D61D88FE71CF}" dt="2022-11-12T00:57:10.913" v="265" actId="20577"/>
        <pc:sldMkLst>
          <pc:docMk/>
          <pc:sldMk cId="3868571253" sldId="271"/>
        </pc:sldMkLst>
        <pc:spChg chg="mod">
          <ac:chgData name="ihsan cenkız" userId="29b084c17d1c35e7" providerId="Windows Live" clId="Web-{BAEA30D5-F8E8-4917-900C-D61D88FE71CF}" dt="2022-11-12T00:57:10.913" v="265" actId="20577"/>
          <ac:spMkLst>
            <pc:docMk/>
            <pc:sldMk cId="3868571253" sldId="271"/>
            <ac:spMk id="2" creationId="{AB9E2D67-3BD1-5B42-ECE0-9E097AAE9E75}"/>
          </ac:spMkLst>
        </pc:spChg>
      </pc:sldChg>
      <pc:sldChg chg="modSp">
        <pc:chgData name="ihsan cenkız" userId="29b084c17d1c35e7" providerId="Windows Live" clId="Web-{BAEA30D5-F8E8-4917-900C-D61D88FE71CF}" dt="2022-11-12T00:57:18.429" v="268" actId="20577"/>
        <pc:sldMkLst>
          <pc:docMk/>
          <pc:sldMk cId="3099972104" sldId="272"/>
        </pc:sldMkLst>
        <pc:spChg chg="mod">
          <ac:chgData name="ihsan cenkız" userId="29b084c17d1c35e7" providerId="Windows Live" clId="Web-{BAEA30D5-F8E8-4917-900C-D61D88FE71CF}" dt="2022-11-12T00:57:18.429" v="268" actId="20577"/>
          <ac:spMkLst>
            <pc:docMk/>
            <pc:sldMk cId="3099972104" sldId="272"/>
            <ac:spMk id="2" creationId="{AB9E2D67-3BD1-5B42-ECE0-9E097AAE9E75}"/>
          </ac:spMkLst>
        </pc:spChg>
      </pc:sldChg>
      <pc:sldChg chg="modSp">
        <pc:chgData name="ihsan cenkız" userId="29b084c17d1c35e7" providerId="Windows Live" clId="Web-{BAEA30D5-F8E8-4917-900C-D61D88FE71CF}" dt="2022-11-12T00:57:22.336" v="270" actId="20577"/>
        <pc:sldMkLst>
          <pc:docMk/>
          <pc:sldMk cId="4209543108" sldId="273"/>
        </pc:sldMkLst>
        <pc:spChg chg="mod">
          <ac:chgData name="ihsan cenkız" userId="29b084c17d1c35e7" providerId="Windows Live" clId="Web-{BAEA30D5-F8E8-4917-900C-D61D88FE71CF}" dt="2022-11-12T00:57:22.336" v="270" actId="20577"/>
          <ac:spMkLst>
            <pc:docMk/>
            <pc:sldMk cId="4209543108" sldId="273"/>
            <ac:spMk id="2" creationId="{AB9E2D67-3BD1-5B42-ECE0-9E097AAE9E75}"/>
          </ac:spMkLst>
        </pc:spChg>
      </pc:sldChg>
      <pc:sldChg chg="modSp">
        <pc:chgData name="ihsan cenkız" userId="29b084c17d1c35e7" providerId="Windows Live" clId="Web-{BAEA30D5-F8E8-4917-900C-D61D88FE71CF}" dt="2022-11-12T00:57:27.023" v="273" actId="20577"/>
        <pc:sldMkLst>
          <pc:docMk/>
          <pc:sldMk cId="3343157810" sldId="274"/>
        </pc:sldMkLst>
        <pc:spChg chg="mod">
          <ac:chgData name="ihsan cenkız" userId="29b084c17d1c35e7" providerId="Windows Live" clId="Web-{BAEA30D5-F8E8-4917-900C-D61D88FE71CF}" dt="2022-11-12T00:57:27.023" v="273" actId="20577"/>
          <ac:spMkLst>
            <pc:docMk/>
            <pc:sldMk cId="3343157810" sldId="274"/>
            <ac:spMk id="2" creationId="{AB9E2D67-3BD1-5B42-ECE0-9E097AAE9E75}"/>
          </ac:spMkLst>
        </pc:spChg>
      </pc:sldChg>
      <pc:sldChg chg="modSp">
        <pc:chgData name="ihsan cenkız" userId="29b084c17d1c35e7" providerId="Windows Live" clId="Web-{BAEA30D5-F8E8-4917-900C-D61D88FE71CF}" dt="2022-11-12T00:57:31.555" v="276" actId="20577"/>
        <pc:sldMkLst>
          <pc:docMk/>
          <pc:sldMk cId="3493596432" sldId="275"/>
        </pc:sldMkLst>
        <pc:spChg chg="mod">
          <ac:chgData name="ihsan cenkız" userId="29b084c17d1c35e7" providerId="Windows Live" clId="Web-{BAEA30D5-F8E8-4917-900C-D61D88FE71CF}" dt="2022-11-12T00:57:31.555" v="276" actId="20577"/>
          <ac:spMkLst>
            <pc:docMk/>
            <pc:sldMk cId="3493596432" sldId="275"/>
            <ac:spMk id="2" creationId="{AB9E2D67-3BD1-5B42-ECE0-9E097AAE9E75}"/>
          </ac:spMkLst>
        </pc:spChg>
      </pc:sldChg>
      <pc:sldChg chg="modSp">
        <pc:chgData name="ihsan cenkız" userId="29b084c17d1c35e7" providerId="Windows Live" clId="Web-{BAEA30D5-F8E8-4917-900C-D61D88FE71CF}" dt="2022-11-12T00:57:37.711" v="279" actId="20577"/>
        <pc:sldMkLst>
          <pc:docMk/>
          <pc:sldMk cId="3238606501" sldId="276"/>
        </pc:sldMkLst>
        <pc:spChg chg="mod">
          <ac:chgData name="ihsan cenkız" userId="29b084c17d1c35e7" providerId="Windows Live" clId="Web-{BAEA30D5-F8E8-4917-900C-D61D88FE71CF}" dt="2022-11-12T00:57:37.711" v="279" actId="20577"/>
          <ac:spMkLst>
            <pc:docMk/>
            <pc:sldMk cId="3238606501" sldId="276"/>
            <ac:spMk id="2" creationId="{AB9E2D67-3BD1-5B42-ECE0-9E097AAE9E75}"/>
          </ac:spMkLst>
        </pc:spChg>
      </pc:sldChg>
      <pc:sldChg chg="modSp">
        <pc:chgData name="ihsan cenkız" userId="29b084c17d1c35e7" providerId="Windows Live" clId="Web-{BAEA30D5-F8E8-4917-900C-D61D88FE71CF}" dt="2022-11-12T00:57:42.992" v="282" actId="20577"/>
        <pc:sldMkLst>
          <pc:docMk/>
          <pc:sldMk cId="2888519940" sldId="277"/>
        </pc:sldMkLst>
        <pc:spChg chg="mod">
          <ac:chgData name="ihsan cenkız" userId="29b084c17d1c35e7" providerId="Windows Live" clId="Web-{BAEA30D5-F8E8-4917-900C-D61D88FE71CF}" dt="2022-11-12T00:57:42.992" v="282" actId="20577"/>
          <ac:spMkLst>
            <pc:docMk/>
            <pc:sldMk cId="2888519940" sldId="277"/>
            <ac:spMk id="2" creationId="{AB9E2D67-3BD1-5B42-ECE0-9E097AAE9E75}"/>
          </ac:spMkLst>
        </pc:spChg>
      </pc:sldChg>
      <pc:sldChg chg="addSp delSp modSp new ord">
        <pc:chgData name="ihsan cenkız" userId="29b084c17d1c35e7" providerId="Windows Live" clId="Web-{BAEA30D5-F8E8-4917-900C-D61D88FE71CF}" dt="2022-11-12T00:55:35.504" v="230" actId="20577"/>
        <pc:sldMkLst>
          <pc:docMk/>
          <pc:sldMk cId="1336945495" sldId="280"/>
        </pc:sldMkLst>
        <pc:spChg chg="mod">
          <ac:chgData name="ihsan cenkız" userId="29b084c17d1c35e7" providerId="Windows Live" clId="Web-{BAEA30D5-F8E8-4917-900C-D61D88FE71CF}" dt="2022-11-12T00:55:35.504" v="230" actId="20577"/>
          <ac:spMkLst>
            <pc:docMk/>
            <pc:sldMk cId="1336945495" sldId="280"/>
            <ac:spMk id="2" creationId="{E1E326D3-1520-992F-B8C3-F1C57EDFEBE4}"/>
          </ac:spMkLst>
        </pc:spChg>
        <pc:spChg chg="del">
          <ac:chgData name="ihsan cenkız" userId="29b084c17d1c35e7" providerId="Windows Live" clId="Web-{BAEA30D5-F8E8-4917-900C-D61D88FE71CF}" dt="2022-11-12T00:50:34.380" v="40"/>
          <ac:spMkLst>
            <pc:docMk/>
            <pc:sldMk cId="1336945495" sldId="280"/>
            <ac:spMk id="3" creationId="{B96702F8-F088-1B69-C67D-B75B2C3583EB}"/>
          </ac:spMkLst>
        </pc:spChg>
        <pc:spChg chg="add mod">
          <ac:chgData name="ihsan cenkız" userId="29b084c17d1c35e7" providerId="Windows Live" clId="Web-{BAEA30D5-F8E8-4917-900C-D61D88FE71CF}" dt="2022-11-12T00:55:01.472" v="222" actId="1076"/>
          <ac:spMkLst>
            <pc:docMk/>
            <pc:sldMk cId="1336945495" sldId="280"/>
            <ac:spMk id="4" creationId="{9405A70B-81E1-08AB-80CD-AB5CAAB970DC}"/>
          </ac:spMkLst>
        </pc:spChg>
      </pc:sldChg>
      <pc:sldChg chg="addSp delSp modSp new">
        <pc:chgData name="ihsan cenkız" userId="29b084c17d1c35e7" providerId="Windows Live" clId="Web-{BAEA30D5-F8E8-4917-900C-D61D88FE71CF}" dt="2022-11-12T01:20:33.715" v="601" actId="1076"/>
        <pc:sldMkLst>
          <pc:docMk/>
          <pc:sldMk cId="2443145231" sldId="281"/>
        </pc:sldMkLst>
        <pc:spChg chg="mod">
          <ac:chgData name="ihsan cenkız" userId="29b084c17d1c35e7" providerId="Windows Live" clId="Web-{BAEA30D5-F8E8-4917-900C-D61D88FE71CF}" dt="2022-11-12T01:20:31.918" v="600" actId="1076"/>
          <ac:spMkLst>
            <pc:docMk/>
            <pc:sldMk cId="2443145231" sldId="281"/>
            <ac:spMk id="2" creationId="{DB87615A-24D1-319D-8914-70EBB0D71BF9}"/>
          </ac:spMkLst>
        </pc:spChg>
        <pc:spChg chg="del">
          <ac:chgData name="ihsan cenkız" userId="29b084c17d1c35e7" providerId="Windows Live" clId="Web-{BAEA30D5-F8E8-4917-900C-D61D88FE71CF}" dt="2022-11-12T00:58:01.024" v="288"/>
          <ac:spMkLst>
            <pc:docMk/>
            <pc:sldMk cId="2443145231" sldId="281"/>
            <ac:spMk id="3" creationId="{56629CF2-C90C-706D-77A1-7FC445B29CBF}"/>
          </ac:spMkLst>
        </pc:spChg>
        <pc:spChg chg="add mod">
          <ac:chgData name="ihsan cenkız" userId="29b084c17d1c35e7" providerId="Windows Live" clId="Web-{BAEA30D5-F8E8-4917-900C-D61D88FE71CF}" dt="2022-11-12T01:18:05.132" v="574" actId="20577"/>
          <ac:spMkLst>
            <pc:docMk/>
            <pc:sldMk cId="2443145231" sldId="281"/>
            <ac:spMk id="4" creationId="{52764783-B07F-AB40-2ACD-CCD7074F777F}"/>
          </ac:spMkLst>
        </pc:spChg>
        <pc:picChg chg="add mod">
          <ac:chgData name="ihsan cenkız" userId="29b084c17d1c35e7" providerId="Windows Live" clId="Web-{BAEA30D5-F8E8-4917-900C-D61D88FE71CF}" dt="2022-11-12T01:20:33.715" v="601" actId="1076"/>
          <ac:picMkLst>
            <pc:docMk/>
            <pc:sldMk cId="2443145231" sldId="281"/>
            <ac:picMk id="5" creationId="{1126A2CE-C53C-7109-6BB8-A9E796427BE9}"/>
          </ac:picMkLst>
        </pc:picChg>
        <pc:picChg chg="add del mod ord">
          <ac:chgData name="ihsan cenkız" userId="29b084c17d1c35e7" providerId="Windows Live" clId="Web-{BAEA30D5-F8E8-4917-900C-D61D88FE71CF}" dt="2022-11-12T01:20:18.074" v="595"/>
          <ac:picMkLst>
            <pc:docMk/>
            <pc:sldMk cId="2443145231" sldId="281"/>
            <ac:picMk id="6" creationId="{8D9E3B40-DBD8-4AF5-7DC1-7FDD5007462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1481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063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0312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78187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20621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1025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2680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6653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365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234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459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8394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397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5055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083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4005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2092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11/11/2022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058613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atplotlib.org/stable/tutorials/index" TargetMode="External"/><Relationship Id="rId2" Type="http://schemas.openxmlformats.org/officeDocument/2006/relationships/hyperlink" Target="https://scikit-learn.org/stable/tutorial/index.html" TargetMode="External"/><Relationship Id="rId1" Type="http://schemas.openxmlformats.org/officeDocument/2006/relationships/slideLayout" Target="../slideLayouts/slideLayout2.xml"/><Relationship Id="rId5" Type="http://schemas.openxmlformats.org/officeDocument/2006/relationships/hyperlink" Target="https://www.kaggle.com/datasets/burhanbilenn/duygu-analizi-icin-urun-yorumlari" TargetMode="External"/><Relationship Id="rId4" Type="http://schemas.openxmlformats.org/officeDocument/2006/relationships/hyperlink" Target="https://seaborn.pydata.org/examples/index.html"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B7F8E8-CEB8-3216-9C3F-92EFE00411A2}"/>
              </a:ext>
            </a:extLst>
          </p:cNvPr>
          <p:cNvSpPr>
            <a:spLocks noGrp="1"/>
          </p:cNvSpPr>
          <p:nvPr>
            <p:ph type="ctrTitle"/>
          </p:nvPr>
        </p:nvSpPr>
        <p:spPr>
          <a:xfrm>
            <a:off x="3021328" y="3089921"/>
            <a:ext cx="7199305" cy="813419"/>
          </a:xfrm>
        </p:spPr>
        <p:txBody>
          <a:bodyPr>
            <a:normAutofit/>
          </a:bodyPr>
          <a:lstStyle/>
          <a:p>
            <a:pPr algn="ctr"/>
            <a:r>
              <a:rPr lang="tr-TR" sz="4000" dirty="0"/>
              <a:t> Ürün Yorumları İle Duygu Analizi</a:t>
            </a:r>
            <a:endParaRPr lang="tr-TR" dirty="0"/>
          </a:p>
        </p:txBody>
      </p:sp>
      <p:sp>
        <p:nvSpPr>
          <p:cNvPr id="3" name="Alt Başlık 2">
            <a:extLst>
              <a:ext uri="{FF2B5EF4-FFF2-40B4-BE49-F238E27FC236}">
                <a16:creationId xmlns:a16="http://schemas.microsoft.com/office/drawing/2014/main" id="{E3936C20-88AE-CAE9-54F0-015C01DE7739}"/>
              </a:ext>
            </a:extLst>
          </p:cNvPr>
          <p:cNvSpPr>
            <a:spLocks noGrp="1"/>
          </p:cNvSpPr>
          <p:nvPr>
            <p:ph type="subTitle" idx="1"/>
          </p:nvPr>
        </p:nvSpPr>
        <p:spPr>
          <a:xfrm>
            <a:off x="7962963" y="4107779"/>
            <a:ext cx="1839499" cy="459266"/>
          </a:xfrm>
        </p:spPr>
        <p:txBody>
          <a:bodyPr/>
          <a:lstStyle/>
          <a:p>
            <a:r>
              <a:rPr lang="tr-TR" sz="2400" dirty="0"/>
              <a:t>İhsan </a:t>
            </a:r>
            <a:r>
              <a:rPr lang="tr-TR" sz="2400" dirty="0" err="1"/>
              <a:t>Cenkız</a:t>
            </a:r>
            <a:endParaRPr lang="tr-TR" sz="2400" dirty="0"/>
          </a:p>
        </p:txBody>
      </p:sp>
      <p:pic>
        <p:nvPicPr>
          <p:cNvPr id="4" name="Resim 4">
            <a:extLst>
              <a:ext uri="{FF2B5EF4-FFF2-40B4-BE49-F238E27FC236}">
                <a16:creationId xmlns:a16="http://schemas.microsoft.com/office/drawing/2014/main" id="{6DC8C86E-5F1E-B67D-9652-55709302FC82}"/>
              </a:ext>
            </a:extLst>
          </p:cNvPr>
          <p:cNvPicPr>
            <a:picLocks noChangeAspect="1"/>
          </p:cNvPicPr>
          <p:nvPr/>
        </p:nvPicPr>
        <p:blipFill>
          <a:blip r:embed="rId2"/>
          <a:stretch>
            <a:fillRect/>
          </a:stretch>
        </p:blipFill>
        <p:spPr>
          <a:xfrm>
            <a:off x="3410002" y="1395847"/>
            <a:ext cx="6320193" cy="1484319"/>
          </a:xfrm>
          <a:prstGeom prst="rect">
            <a:avLst/>
          </a:prstGeom>
        </p:spPr>
      </p:pic>
    </p:spTree>
    <p:extLst>
      <p:ext uri="{BB962C8B-B14F-4D97-AF65-F5344CB8AC3E}">
        <p14:creationId xmlns:p14="http://schemas.microsoft.com/office/powerpoint/2010/main" val="991752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24ACDC-BD73-AD51-1117-C5D3DE429A07}"/>
              </a:ext>
            </a:extLst>
          </p:cNvPr>
          <p:cNvSpPr>
            <a:spLocks noGrp="1"/>
          </p:cNvSpPr>
          <p:nvPr>
            <p:ph type="title"/>
          </p:nvPr>
        </p:nvSpPr>
        <p:spPr>
          <a:xfrm>
            <a:off x="1484311" y="-1859"/>
            <a:ext cx="10018713" cy="1436648"/>
          </a:xfrm>
        </p:spPr>
        <p:txBody>
          <a:bodyPr/>
          <a:lstStyle/>
          <a:p>
            <a:r>
              <a:rPr lang="tr-TR" dirty="0">
                <a:ea typeface="+mj-lt"/>
                <a:cs typeface="+mj-lt"/>
              </a:rPr>
              <a:t>Projede Kullanılan Araçlar - Veri Setinde En çok Kullanılan 2000 kelime</a:t>
            </a:r>
            <a:endParaRPr lang="tr-TR" dirty="0"/>
          </a:p>
        </p:txBody>
      </p:sp>
      <p:pic>
        <p:nvPicPr>
          <p:cNvPr id="3" name="Resim 3" descr="metin içeren bir resim&#10;&#10;Açıklama otomatik olarak oluşturuldu">
            <a:extLst>
              <a:ext uri="{FF2B5EF4-FFF2-40B4-BE49-F238E27FC236}">
                <a16:creationId xmlns:a16="http://schemas.microsoft.com/office/drawing/2014/main" id="{86D1A745-CF5F-8A4B-0F1C-71F21CCE5700}"/>
              </a:ext>
            </a:extLst>
          </p:cNvPr>
          <p:cNvPicPr>
            <a:picLocks noChangeAspect="1"/>
          </p:cNvPicPr>
          <p:nvPr/>
        </p:nvPicPr>
        <p:blipFill>
          <a:blip r:embed="rId2"/>
          <a:stretch>
            <a:fillRect/>
          </a:stretch>
        </p:blipFill>
        <p:spPr>
          <a:xfrm>
            <a:off x="3163229" y="1339196"/>
            <a:ext cx="6720465" cy="4997365"/>
          </a:xfrm>
          <a:prstGeom prst="rect">
            <a:avLst/>
          </a:prstGeom>
        </p:spPr>
      </p:pic>
    </p:spTree>
    <p:extLst>
      <p:ext uri="{BB962C8B-B14F-4D97-AF65-F5344CB8AC3E}">
        <p14:creationId xmlns:p14="http://schemas.microsoft.com/office/powerpoint/2010/main" val="3307731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E326D3-1520-992F-B8C3-F1C57EDFEBE4}"/>
              </a:ext>
            </a:extLst>
          </p:cNvPr>
          <p:cNvSpPr>
            <a:spLocks noGrp="1"/>
          </p:cNvSpPr>
          <p:nvPr>
            <p:ph type="title"/>
          </p:nvPr>
        </p:nvSpPr>
        <p:spPr>
          <a:xfrm>
            <a:off x="1577238" y="128239"/>
            <a:ext cx="10018713" cy="869795"/>
          </a:xfrm>
        </p:spPr>
        <p:txBody>
          <a:bodyPr/>
          <a:lstStyle/>
          <a:p>
            <a:r>
              <a:rPr lang="tr-TR" dirty="0">
                <a:ea typeface="+mj-lt"/>
                <a:cs typeface="+mj-lt"/>
              </a:rPr>
              <a:t>Projede Yaptığım İşlemler</a:t>
            </a:r>
          </a:p>
        </p:txBody>
      </p:sp>
      <p:sp>
        <p:nvSpPr>
          <p:cNvPr id="4" name="Metin kutusu 3">
            <a:extLst>
              <a:ext uri="{FF2B5EF4-FFF2-40B4-BE49-F238E27FC236}">
                <a16:creationId xmlns:a16="http://schemas.microsoft.com/office/drawing/2014/main" id="{9405A70B-81E1-08AB-80CD-AB5CAAB970DC}"/>
              </a:ext>
            </a:extLst>
          </p:cNvPr>
          <p:cNvSpPr txBox="1"/>
          <p:nvPr/>
        </p:nvSpPr>
        <p:spPr>
          <a:xfrm>
            <a:off x="2982950" y="1477536"/>
            <a:ext cx="683012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Projede olan işlemler:</a:t>
            </a:r>
          </a:p>
          <a:p>
            <a:pPr marL="285750" indent="-285750">
              <a:buFont typeface="Arial"/>
              <a:buChar char="•"/>
            </a:pPr>
            <a:r>
              <a:rPr lang="tr-TR" dirty="0"/>
              <a:t>İlk olarak veri setinin incelemesini gerçekleştirdim.</a:t>
            </a:r>
          </a:p>
          <a:p>
            <a:pPr marL="285750" indent="-285750">
              <a:buFont typeface="Arial"/>
              <a:buChar char="•"/>
            </a:pPr>
            <a:r>
              <a:rPr lang="tr-TR" dirty="0"/>
              <a:t>Türkçe harfleri değiştirdim.</a:t>
            </a:r>
          </a:p>
          <a:p>
            <a:pPr marL="285750" indent="-285750">
              <a:buFont typeface="Arial"/>
              <a:buChar char="•"/>
            </a:pPr>
            <a:r>
              <a:rPr lang="tr-TR" dirty="0"/>
              <a:t>Veri setinde en çok kullanılan kelimeleri aldım.</a:t>
            </a:r>
          </a:p>
          <a:p>
            <a:pPr marL="285750" indent="-285750">
              <a:buFont typeface="Arial"/>
              <a:buChar char="•"/>
            </a:pPr>
            <a:r>
              <a:rPr lang="tr-TR" dirty="0"/>
              <a:t>Modellerim için veri setini hazırladım.</a:t>
            </a:r>
          </a:p>
          <a:p>
            <a:pPr marL="285750" indent="-285750">
              <a:buFont typeface="Arial"/>
              <a:buChar char="•"/>
            </a:pPr>
            <a:r>
              <a:rPr lang="tr-TR" dirty="0"/>
              <a:t>Hazırladığım veri setine modellerimi uyguladım.</a:t>
            </a:r>
          </a:p>
        </p:txBody>
      </p:sp>
    </p:spTree>
    <p:extLst>
      <p:ext uri="{BB962C8B-B14F-4D97-AF65-F5344CB8AC3E}">
        <p14:creationId xmlns:p14="http://schemas.microsoft.com/office/powerpoint/2010/main" val="1336945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339E34-ECF5-4B38-0DB4-B15FB3D7C048}"/>
              </a:ext>
            </a:extLst>
          </p:cNvPr>
          <p:cNvSpPr>
            <a:spLocks noGrp="1"/>
          </p:cNvSpPr>
          <p:nvPr>
            <p:ph type="title"/>
          </p:nvPr>
        </p:nvSpPr>
        <p:spPr>
          <a:xfrm>
            <a:off x="1447140" y="-1858"/>
            <a:ext cx="10018713" cy="1380891"/>
          </a:xfrm>
        </p:spPr>
        <p:txBody>
          <a:bodyPr>
            <a:normAutofit fontScale="90000"/>
          </a:bodyPr>
          <a:lstStyle/>
          <a:p>
            <a:r>
              <a:rPr lang="tr-TR" sz="3200" dirty="0"/>
              <a:t>Proje Sonuçlarının Değerlendirilmesi</a:t>
            </a:r>
            <a:br>
              <a:rPr lang="tr-TR" sz="3200" dirty="0"/>
            </a:br>
            <a:r>
              <a:rPr lang="tr-TR" sz="3200" dirty="0" err="1"/>
              <a:t>Naive</a:t>
            </a:r>
            <a:r>
              <a:rPr lang="tr-TR" sz="3200" dirty="0"/>
              <a:t> </a:t>
            </a:r>
            <a:r>
              <a:rPr lang="tr-TR" sz="3200" dirty="0" err="1"/>
              <a:t>Bayes</a:t>
            </a:r>
            <a:r>
              <a:rPr lang="tr-TR" sz="3200" dirty="0"/>
              <a:t> </a:t>
            </a:r>
            <a:r>
              <a:rPr lang="tr-TR" sz="3200" dirty="0" err="1"/>
              <a:t>Classification</a:t>
            </a:r>
            <a:r>
              <a:rPr lang="tr-TR" sz="3200" dirty="0"/>
              <a:t> </a:t>
            </a:r>
            <a:br>
              <a:rPr lang="tr-TR" sz="3200" dirty="0">
                <a:ea typeface="+mj-lt"/>
                <a:cs typeface="+mj-lt"/>
              </a:rPr>
            </a:br>
            <a:r>
              <a:rPr lang="tr-TR" sz="3200" dirty="0" err="1">
                <a:ea typeface="+mj-lt"/>
                <a:cs typeface="+mj-lt"/>
              </a:rPr>
              <a:t>GaussianNB</a:t>
            </a:r>
            <a:r>
              <a:rPr lang="tr-TR" sz="3200" dirty="0">
                <a:ea typeface="+mj-lt"/>
                <a:cs typeface="+mj-lt"/>
              </a:rPr>
              <a:t> </a:t>
            </a:r>
            <a:r>
              <a:rPr lang="tr-TR" sz="3200" dirty="0"/>
              <a:t> Modellinin Sonuçları</a:t>
            </a:r>
            <a:endParaRPr lang="tr-TR"/>
          </a:p>
        </p:txBody>
      </p:sp>
      <p:sp>
        <p:nvSpPr>
          <p:cNvPr id="7" name="Metin kutusu 6">
            <a:extLst>
              <a:ext uri="{FF2B5EF4-FFF2-40B4-BE49-F238E27FC236}">
                <a16:creationId xmlns:a16="http://schemas.microsoft.com/office/drawing/2014/main" id="{9F1CB420-1B4A-96AF-14C8-6A72559F35A9}"/>
              </a:ext>
            </a:extLst>
          </p:cNvPr>
          <p:cNvSpPr txBox="1"/>
          <p:nvPr/>
        </p:nvSpPr>
        <p:spPr>
          <a:xfrm>
            <a:off x="3280316" y="1477536"/>
            <a:ext cx="7410682"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err="1">
                <a:latin typeface="Consolas"/>
              </a:rPr>
              <a:t>Max_Feature</a:t>
            </a:r>
            <a:r>
              <a:rPr lang="tr-TR" sz="1600" dirty="0">
                <a:latin typeface="Consolas"/>
              </a:rPr>
              <a:t>: 500</a:t>
            </a:r>
          </a:p>
          <a:p>
            <a:r>
              <a:rPr lang="tr-TR" sz="1600" dirty="0" err="1">
                <a:latin typeface="Consolas"/>
              </a:rPr>
              <a:t>GaussianNB</a:t>
            </a:r>
            <a:r>
              <a:rPr lang="tr-TR" sz="1600" dirty="0">
                <a:latin typeface="Consolas"/>
              </a:rPr>
              <a:t> </a:t>
            </a:r>
            <a:r>
              <a:rPr lang="tr-TR" sz="1600" dirty="0" err="1">
                <a:latin typeface="Consolas"/>
              </a:rPr>
              <a:t>Accuracy</a:t>
            </a:r>
            <a:r>
              <a:rPr lang="tr-TR" sz="1600" dirty="0">
                <a:latin typeface="Consolas"/>
              </a:rPr>
              <a:t>:  0.5974798739936997
</a:t>
            </a:r>
            <a:r>
              <a:rPr lang="tr-TR" sz="1600" dirty="0" err="1">
                <a:latin typeface="Consolas"/>
              </a:rPr>
              <a:t>GaussianNB</a:t>
            </a:r>
            <a:r>
              <a:rPr lang="tr-TR" sz="1600" dirty="0">
                <a:latin typeface="Consolas"/>
              </a:rPr>
              <a:t> Test </a:t>
            </a:r>
            <a:r>
              <a:rPr lang="tr-TR" sz="1600" dirty="0" err="1">
                <a:latin typeface="Consolas"/>
              </a:rPr>
              <a:t>Score</a:t>
            </a:r>
            <a:r>
              <a:rPr lang="tr-TR" sz="1600" dirty="0">
                <a:latin typeface="Consolas"/>
              </a:rPr>
              <a:t>:  0.5974798739936997
</a:t>
            </a:r>
            <a:r>
              <a:rPr lang="tr-TR" sz="1600" dirty="0" err="1">
                <a:latin typeface="Consolas"/>
              </a:rPr>
              <a:t>GaussianNB</a:t>
            </a:r>
            <a:r>
              <a:rPr lang="tr-TR" sz="1600" dirty="0">
                <a:latin typeface="Consolas"/>
              </a:rPr>
              <a:t> Train </a:t>
            </a:r>
            <a:r>
              <a:rPr lang="tr-TR" sz="1600" dirty="0" err="1">
                <a:latin typeface="Consolas"/>
              </a:rPr>
              <a:t>Score</a:t>
            </a:r>
            <a:r>
              <a:rPr lang="tr-TR" sz="1600" dirty="0">
                <a:latin typeface="Consolas"/>
              </a:rPr>
              <a:t>:  0.6259773602520714
</a:t>
            </a:r>
            <a:r>
              <a:rPr lang="tr-TR" sz="1600" dirty="0" err="1">
                <a:latin typeface="Consolas"/>
              </a:rPr>
              <a:t>GaussianNB</a:t>
            </a:r>
            <a:r>
              <a:rPr lang="tr-TR" sz="1600" dirty="0">
                <a:latin typeface="Consolas"/>
              </a:rPr>
              <a:t> Cross </a:t>
            </a:r>
            <a:r>
              <a:rPr lang="tr-TR" sz="1600" dirty="0" err="1">
                <a:latin typeface="Consolas"/>
              </a:rPr>
              <a:t>Validation</a:t>
            </a:r>
            <a:r>
              <a:rPr lang="tr-TR" sz="1600" dirty="0">
                <a:latin typeface="Consolas"/>
              </a:rPr>
              <a:t> </a:t>
            </a:r>
            <a:r>
              <a:rPr lang="tr-TR" sz="1600" dirty="0" err="1">
                <a:latin typeface="Consolas"/>
              </a:rPr>
              <a:t>Mean</a:t>
            </a:r>
            <a:r>
              <a:rPr lang="tr-TR" sz="1600" dirty="0">
                <a:latin typeface="Consolas"/>
              </a:rPr>
              <a:t>:  0.5997183321174273
</a:t>
            </a:r>
            <a:r>
              <a:rPr lang="tr-TR" sz="1600" dirty="0" err="1">
                <a:latin typeface="Consolas"/>
              </a:rPr>
              <a:t>GaussianNB</a:t>
            </a:r>
            <a:r>
              <a:rPr lang="tr-TR" sz="1600" dirty="0">
                <a:latin typeface="Consolas"/>
              </a:rPr>
              <a:t>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0.011104129720831383</a:t>
            </a:r>
          </a:p>
          <a:p>
            <a:endParaRPr lang="tr-TR" sz="1600" dirty="0">
              <a:latin typeface="Consolas"/>
            </a:endParaRPr>
          </a:p>
          <a:p>
            <a:r>
              <a:rPr lang="tr-TR" sz="1600" dirty="0" err="1">
                <a:ea typeface="+mn-lt"/>
                <a:cs typeface="+mn-lt"/>
              </a:rPr>
              <a:t>Max_Feature</a:t>
            </a:r>
            <a:r>
              <a:rPr lang="tr-TR" sz="1600" dirty="0">
                <a:ea typeface="+mn-lt"/>
                <a:cs typeface="+mn-lt"/>
              </a:rPr>
              <a:t>:  1000</a:t>
            </a:r>
          </a:p>
          <a:p>
            <a:r>
              <a:rPr lang="tr-TR" sz="1600" dirty="0">
                <a:latin typeface="Consolas"/>
              </a:rPr>
              <a:t>GaussianNB Accuracy:  0.5698284914245713
GaussianNB Test Score:  0.5698284914245713
GaussianNB Train Score:  0.623059866962306
GaussianNB Cross Validation Mean:  0.5740454796562221
</a:t>
            </a:r>
            <a:r>
              <a:rPr lang="tr-TR" sz="1600" dirty="0" err="1">
                <a:latin typeface="Consolas"/>
              </a:rPr>
              <a:t>GaussianNB</a:t>
            </a:r>
            <a:r>
              <a:rPr lang="tr-TR" sz="1600" dirty="0">
                <a:latin typeface="Consolas"/>
              </a:rPr>
              <a:t>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0.008051221125886736</a:t>
            </a:r>
            <a:endParaRPr lang="tr-TR" sz="1600"/>
          </a:p>
          <a:p>
            <a:endParaRPr lang="tr-TR" sz="1600" dirty="0">
              <a:latin typeface="Consolas"/>
            </a:endParaRPr>
          </a:p>
          <a:p>
            <a:r>
              <a:rPr lang="tr-TR" sz="1600" dirty="0" err="1">
                <a:latin typeface="Consolas"/>
              </a:rPr>
              <a:t>Max_Feature</a:t>
            </a:r>
            <a:r>
              <a:rPr lang="tr-TR" sz="1600" dirty="0">
                <a:latin typeface="Consolas"/>
              </a:rPr>
              <a:t>: 2000</a:t>
            </a:r>
          </a:p>
          <a:p>
            <a:r>
              <a:rPr lang="tr-TR" sz="1600" dirty="0">
                <a:latin typeface="Consolas"/>
              </a:rPr>
              <a:t>GaussianNB Accuracy:  0.5456772838641932
GaussianNB Test Score:  0.5456772838641932
GaussianNB Train Score:  0.6286614540786556
GaussianNB Cross Validation Mean:  0.5406695044620689
</a:t>
            </a:r>
            <a:r>
              <a:rPr lang="tr-TR" sz="1600" dirty="0" err="1">
                <a:latin typeface="Consolas"/>
              </a:rPr>
              <a:t>GaussianNB</a:t>
            </a:r>
            <a:r>
              <a:rPr lang="tr-TR" sz="1600" dirty="0">
                <a:latin typeface="Consolas"/>
              </a:rPr>
              <a:t>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0.003189285110471602</a:t>
            </a:r>
            <a:endParaRPr lang="tr-TR" dirty="0"/>
          </a:p>
        </p:txBody>
      </p:sp>
    </p:spTree>
    <p:extLst>
      <p:ext uri="{BB962C8B-B14F-4D97-AF65-F5344CB8AC3E}">
        <p14:creationId xmlns:p14="http://schemas.microsoft.com/office/powerpoint/2010/main" val="395004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94E348-FFF1-D01A-DBEA-B93148A4FAC2}"/>
              </a:ext>
            </a:extLst>
          </p:cNvPr>
          <p:cNvSpPr>
            <a:spLocks noGrp="1"/>
          </p:cNvSpPr>
          <p:nvPr>
            <p:ph type="title"/>
          </p:nvPr>
        </p:nvSpPr>
        <p:spPr>
          <a:xfrm>
            <a:off x="1484311" y="-1858"/>
            <a:ext cx="10018713" cy="1334429"/>
          </a:xfrm>
        </p:spPr>
        <p:txBody>
          <a:bodyPr>
            <a:normAutofit fontScale="90000"/>
          </a:bodyPr>
          <a:lstStyle/>
          <a:p>
            <a:r>
              <a:rPr lang="tr-TR" sz="3200" dirty="0">
                <a:ea typeface="+mj-lt"/>
                <a:cs typeface="+mj-lt"/>
              </a:rPr>
              <a:t>Proje Sonuçlarının Değerlendirilmesi</a:t>
            </a:r>
            <a:br>
              <a:rPr lang="tr-TR" sz="3200" dirty="0">
                <a:ea typeface="+mj-lt"/>
                <a:cs typeface="+mj-lt"/>
              </a:rPr>
            </a:br>
            <a:r>
              <a:rPr lang="tr-TR" sz="3200" dirty="0" err="1">
                <a:ea typeface="+mj-lt"/>
                <a:cs typeface="+mj-lt"/>
              </a:rPr>
              <a:t>Naive</a:t>
            </a:r>
            <a:r>
              <a:rPr lang="tr-TR" sz="3200" dirty="0">
                <a:ea typeface="+mj-lt"/>
                <a:cs typeface="+mj-lt"/>
              </a:rPr>
              <a:t> </a:t>
            </a:r>
            <a:r>
              <a:rPr lang="tr-TR" sz="3200" dirty="0" err="1">
                <a:ea typeface="+mj-lt"/>
                <a:cs typeface="+mj-lt"/>
              </a:rPr>
              <a:t>Bayes</a:t>
            </a:r>
            <a:r>
              <a:rPr lang="tr-TR" sz="3200" dirty="0">
                <a:ea typeface="+mj-lt"/>
                <a:cs typeface="+mj-lt"/>
              </a:rPr>
              <a:t> </a:t>
            </a:r>
            <a:r>
              <a:rPr lang="tr-TR" sz="3200" dirty="0" err="1">
                <a:ea typeface="+mj-lt"/>
                <a:cs typeface="+mj-lt"/>
              </a:rPr>
              <a:t>Classification</a:t>
            </a:r>
            <a:r>
              <a:rPr lang="tr-TR" sz="3200" dirty="0">
                <a:ea typeface="+mj-lt"/>
                <a:cs typeface="+mj-lt"/>
              </a:rPr>
              <a:t> </a:t>
            </a:r>
            <a:br>
              <a:rPr lang="tr-TR" sz="3200" dirty="0">
                <a:ea typeface="+mj-lt"/>
                <a:cs typeface="+mj-lt"/>
              </a:rPr>
            </a:br>
            <a:r>
              <a:rPr lang="tr-TR" sz="3200" dirty="0" err="1">
                <a:ea typeface="+mj-lt"/>
                <a:cs typeface="+mj-lt"/>
              </a:rPr>
              <a:t>BernoulliNB</a:t>
            </a:r>
            <a:r>
              <a:rPr lang="tr-TR" sz="3200" dirty="0">
                <a:ea typeface="+mj-lt"/>
                <a:cs typeface="+mj-lt"/>
              </a:rPr>
              <a:t> Modellinin Sonuçları</a:t>
            </a:r>
            <a:endParaRPr lang="tr-TR"/>
          </a:p>
        </p:txBody>
      </p:sp>
      <p:sp>
        <p:nvSpPr>
          <p:cNvPr id="4" name="Metin kutusu 3">
            <a:extLst>
              <a:ext uri="{FF2B5EF4-FFF2-40B4-BE49-F238E27FC236}">
                <a16:creationId xmlns:a16="http://schemas.microsoft.com/office/drawing/2014/main" id="{1847FA4C-95AC-1EE5-2216-A3707884B590}"/>
              </a:ext>
            </a:extLst>
          </p:cNvPr>
          <p:cNvSpPr txBox="1"/>
          <p:nvPr/>
        </p:nvSpPr>
        <p:spPr>
          <a:xfrm>
            <a:off x="3429000" y="1431073"/>
            <a:ext cx="7592121"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err="1">
                <a:latin typeface="Consolas"/>
              </a:rPr>
              <a:t>Max_Feature</a:t>
            </a:r>
            <a:r>
              <a:rPr lang="tr-TR" sz="1600" dirty="0">
                <a:latin typeface="Consolas"/>
              </a:rPr>
              <a:t>: 500</a:t>
            </a:r>
          </a:p>
          <a:p>
            <a:r>
              <a:rPr lang="tr-TR" sz="1600" dirty="0" err="1">
                <a:latin typeface="Consolas"/>
              </a:rPr>
              <a:t>BernoulliNB</a:t>
            </a:r>
            <a:r>
              <a:rPr lang="tr-TR" sz="1600" dirty="0">
                <a:latin typeface="Consolas"/>
              </a:rPr>
              <a:t> </a:t>
            </a:r>
            <a:r>
              <a:rPr lang="tr-TR" sz="1600" dirty="0" err="1">
                <a:latin typeface="Consolas"/>
              </a:rPr>
              <a:t>Accuracy</a:t>
            </a:r>
            <a:r>
              <a:rPr lang="tr-TR" sz="1600" dirty="0">
                <a:latin typeface="Consolas"/>
              </a:rPr>
              <a:t>:  0.6604830241512075
</a:t>
            </a:r>
            <a:r>
              <a:rPr lang="tr-TR" sz="1600" dirty="0" err="1">
                <a:latin typeface="Consolas"/>
              </a:rPr>
              <a:t>BernoulliNB</a:t>
            </a:r>
            <a:r>
              <a:rPr lang="tr-TR" sz="1600" dirty="0">
                <a:latin typeface="Consolas"/>
              </a:rPr>
              <a:t> Test </a:t>
            </a:r>
            <a:r>
              <a:rPr lang="tr-TR" sz="1600" dirty="0" err="1">
                <a:latin typeface="Consolas"/>
              </a:rPr>
              <a:t>Score</a:t>
            </a:r>
            <a:r>
              <a:rPr lang="tr-TR" sz="1600" dirty="0">
                <a:latin typeface="Consolas"/>
              </a:rPr>
              <a:t>:  0.6604830241512075
</a:t>
            </a:r>
            <a:r>
              <a:rPr lang="tr-TR" sz="1600" dirty="0" err="1">
                <a:latin typeface="Consolas"/>
              </a:rPr>
              <a:t>BernoulliNB</a:t>
            </a:r>
            <a:r>
              <a:rPr lang="tr-TR" sz="1600" dirty="0">
                <a:latin typeface="Consolas"/>
              </a:rPr>
              <a:t> Train </a:t>
            </a:r>
            <a:r>
              <a:rPr lang="tr-TR" sz="1600" dirty="0" err="1">
                <a:latin typeface="Consolas"/>
              </a:rPr>
              <a:t>Score</a:t>
            </a:r>
            <a:r>
              <a:rPr lang="tr-TR" sz="1600" dirty="0">
                <a:latin typeface="Consolas"/>
              </a:rPr>
              <a:t>:  0.6874781188003267
</a:t>
            </a:r>
            <a:r>
              <a:rPr lang="tr-TR" sz="1600" dirty="0" err="1">
                <a:latin typeface="Consolas"/>
              </a:rPr>
              <a:t>BernoulliNB</a:t>
            </a:r>
            <a:r>
              <a:rPr lang="tr-TR" sz="1600" dirty="0">
                <a:latin typeface="Consolas"/>
              </a:rPr>
              <a:t> Cross </a:t>
            </a:r>
            <a:r>
              <a:rPr lang="tr-TR" sz="1600" dirty="0" err="1">
                <a:latin typeface="Consolas"/>
              </a:rPr>
              <a:t>Validation</a:t>
            </a:r>
            <a:r>
              <a:rPr lang="tr-TR" sz="1600" dirty="0">
                <a:latin typeface="Consolas"/>
              </a:rPr>
              <a:t> </a:t>
            </a:r>
            <a:r>
              <a:rPr lang="tr-TR" sz="1600" dirty="0" err="1">
                <a:latin typeface="Consolas"/>
              </a:rPr>
              <a:t>Mean</a:t>
            </a:r>
            <a:r>
              <a:rPr lang="tr-TR" sz="1600" dirty="0">
                <a:latin typeface="Consolas"/>
              </a:rPr>
              <a:t>:  0.6696225105429617
</a:t>
            </a:r>
            <a:r>
              <a:rPr lang="tr-TR" sz="1600" dirty="0" err="1">
                <a:latin typeface="Consolas"/>
              </a:rPr>
              <a:t>BernoulliNB</a:t>
            </a:r>
            <a:r>
              <a:rPr lang="tr-TR" sz="1600" dirty="0">
                <a:latin typeface="Consolas"/>
              </a:rPr>
              <a:t>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0.004896071672541835</a:t>
            </a:r>
            <a:endParaRPr lang="tr-TR" sz="1600">
              <a:latin typeface="Corbel" panose="020B0503020204020204"/>
            </a:endParaRPr>
          </a:p>
          <a:p>
            <a:endParaRPr lang="tr-TR" sz="1600" dirty="0">
              <a:latin typeface="Consolas"/>
            </a:endParaRPr>
          </a:p>
          <a:p>
            <a:r>
              <a:rPr lang="tr-TR" sz="1600" dirty="0" err="1">
                <a:ea typeface="+mn-lt"/>
                <a:cs typeface="+mn-lt"/>
              </a:rPr>
              <a:t>Max_Feature</a:t>
            </a:r>
            <a:r>
              <a:rPr lang="tr-TR" sz="1600" dirty="0">
                <a:ea typeface="+mn-lt"/>
                <a:cs typeface="+mn-lt"/>
              </a:rPr>
              <a:t>:  1000</a:t>
            </a:r>
          </a:p>
          <a:p>
            <a:r>
              <a:rPr lang="tr-TR" sz="1600" dirty="0">
                <a:latin typeface="Consolas"/>
              </a:rPr>
              <a:t>BernoulliNB Accuracy:  0.6604830241512075
BernoulliNB Test Score:  0.6604830241512075
BernoulliNB Train Score:  0.7021822849807445
BernoulliNB Cross Validation Mean:  0.6719567096559291
</a:t>
            </a:r>
            <a:r>
              <a:rPr lang="tr-TR" sz="1600" dirty="0" err="1">
                <a:latin typeface="Consolas"/>
              </a:rPr>
              <a:t>BernoulliNB</a:t>
            </a:r>
            <a:r>
              <a:rPr lang="tr-TR" sz="1600" dirty="0">
                <a:latin typeface="Consolas"/>
              </a:rPr>
              <a:t>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0.005046355613186887</a:t>
            </a:r>
            <a:endParaRPr lang="tr-TR" sz="1600">
              <a:latin typeface="Corbel" panose="020B0503020204020204"/>
            </a:endParaRPr>
          </a:p>
          <a:p>
            <a:endParaRPr lang="tr-TR" sz="1600" dirty="0">
              <a:latin typeface="Consolas"/>
            </a:endParaRPr>
          </a:p>
          <a:p>
            <a:r>
              <a:rPr lang="tr-TR" sz="1600" dirty="0" err="1">
                <a:ea typeface="+mn-lt"/>
                <a:cs typeface="+mn-lt"/>
              </a:rPr>
              <a:t>Max_Feature</a:t>
            </a:r>
            <a:r>
              <a:rPr lang="tr-TR" sz="1600" dirty="0">
                <a:ea typeface="+mn-lt"/>
                <a:cs typeface="+mn-lt"/>
              </a:rPr>
              <a:t>:  2000</a:t>
            </a:r>
          </a:p>
          <a:p>
            <a:r>
              <a:rPr lang="tr-TR" sz="1600" dirty="0">
                <a:latin typeface="Consolas"/>
              </a:rPr>
              <a:t>BernoulliNB Accuracy:  0.6625831291564578
BernoulliNB Test Score:  0.6625831291564578
BernoulliNB Train Score:  0.7142023573345782
BernoulliNB Cross Validation Mean:  0.6653052605479003
</a:t>
            </a:r>
            <a:r>
              <a:rPr lang="tr-TR" sz="1600" dirty="0" err="1">
                <a:latin typeface="Consolas"/>
              </a:rPr>
              <a:t>BernoulliNB</a:t>
            </a:r>
            <a:r>
              <a:rPr lang="tr-TR" sz="1600" dirty="0">
                <a:latin typeface="Consolas"/>
              </a:rPr>
              <a:t>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0.006539737096117522</a:t>
            </a:r>
            <a:endParaRPr lang="tr-TR" sz="1600" dirty="0"/>
          </a:p>
        </p:txBody>
      </p:sp>
    </p:spTree>
    <p:extLst>
      <p:ext uri="{BB962C8B-B14F-4D97-AF65-F5344CB8AC3E}">
        <p14:creationId xmlns:p14="http://schemas.microsoft.com/office/powerpoint/2010/main" val="3441727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5B3A96-7088-4191-FFB6-FCA356CCDAE9}"/>
              </a:ext>
            </a:extLst>
          </p:cNvPr>
          <p:cNvSpPr>
            <a:spLocks noGrp="1"/>
          </p:cNvSpPr>
          <p:nvPr>
            <p:ph type="title"/>
          </p:nvPr>
        </p:nvSpPr>
        <p:spPr>
          <a:xfrm>
            <a:off x="1484311" y="-1859"/>
            <a:ext cx="10018713" cy="1325137"/>
          </a:xfrm>
        </p:spPr>
        <p:txBody>
          <a:bodyPr>
            <a:normAutofit fontScale="90000"/>
          </a:bodyPr>
          <a:lstStyle/>
          <a:p>
            <a:r>
              <a:rPr lang="tr-TR" sz="3200" dirty="0">
                <a:ea typeface="+mj-lt"/>
                <a:cs typeface="+mj-lt"/>
              </a:rPr>
              <a:t>Proje Sonuçlarının Değerlendirilmesi</a:t>
            </a:r>
            <a:br>
              <a:rPr lang="tr-TR" sz="3200" dirty="0">
                <a:ea typeface="+mj-lt"/>
                <a:cs typeface="+mj-lt"/>
              </a:rPr>
            </a:br>
            <a:r>
              <a:rPr lang="tr-TR" sz="3200" dirty="0" err="1">
                <a:ea typeface="+mj-lt"/>
                <a:cs typeface="+mj-lt"/>
              </a:rPr>
              <a:t>Naive</a:t>
            </a:r>
            <a:r>
              <a:rPr lang="tr-TR" sz="3200" dirty="0">
                <a:ea typeface="+mj-lt"/>
                <a:cs typeface="+mj-lt"/>
              </a:rPr>
              <a:t> </a:t>
            </a:r>
            <a:r>
              <a:rPr lang="tr-TR" sz="3200" dirty="0" err="1">
                <a:ea typeface="+mj-lt"/>
                <a:cs typeface="+mj-lt"/>
              </a:rPr>
              <a:t>Bayes</a:t>
            </a:r>
            <a:r>
              <a:rPr lang="tr-TR" sz="3200" dirty="0">
                <a:ea typeface="+mj-lt"/>
                <a:cs typeface="+mj-lt"/>
              </a:rPr>
              <a:t> </a:t>
            </a:r>
            <a:r>
              <a:rPr lang="tr-TR" sz="3200" dirty="0" err="1">
                <a:ea typeface="+mj-lt"/>
                <a:cs typeface="+mj-lt"/>
              </a:rPr>
              <a:t>Classification</a:t>
            </a:r>
            <a:r>
              <a:rPr lang="tr-TR" sz="3200" dirty="0">
                <a:ea typeface="+mj-lt"/>
                <a:cs typeface="+mj-lt"/>
              </a:rPr>
              <a:t> </a:t>
            </a:r>
            <a:br>
              <a:rPr lang="tr-TR" sz="3200" dirty="0">
                <a:ea typeface="+mj-lt"/>
                <a:cs typeface="+mj-lt"/>
              </a:rPr>
            </a:br>
            <a:r>
              <a:rPr lang="tr-TR" sz="3200" dirty="0" err="1">
                <a:ea typeface="+mj-lt"/>
                <a:cs typeface="+mj-lt"/>
              </a:rPr>
              <a:t>MultinomialNB</a:t>
            </a:r>
            <a:r>
              <a:rPr lang="tr-TR" sz="3200" dirty="0">
                <a:ea typeface="+mj-lt"/>
                <a:cs typeface="+mj-lt"/>
              </a:rPr>
              <a:t> Modellinin Sonuçları</a:t>
            </a:r>
            <a:endParaRPr lang="tr-TR" sz="3200" dirty="0"/>
          </a:p>
        </p:txBody>
      </p:sp>
      <p:sp>
        <p:nvSpPr>
          <p:cNvPr id="4" name="Metin kutusu 3">
            <a:extLst>
              <a:ext uri="{FF2B5EF4-FFF2-40B4-BE49-F238E27FC236}">
                <a16:creationId xmlns:a16="http://schemas.microsoft.com/office/drawing/2014/main" id="{7F3F337A-1F1A-14C4-DA0A-B4AB00088CF9}"/>
              </a:ext>
            </a:extLst>
          </p:cNvPr>
          <p:cNvSpPr txBox="1"/>
          <p:nvPr/>
        </p:nvSpPr>
        <p:spPr>
          <a:xfrm>
            <a:off x="3308194" y="1421779"/>
            <a:ext cx="8586439"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err="1">
                <a:latin typeface="Consolas"/>
              </a:rPr>
              <a:t>Max_feature</a:t>
            </a:r>
            <a:r>
              <a:rPr lang="tr-TR" sz="1600" dirty="0">
                <a:latin typeface="Consolas"/>
              </a:rPr>
              <a:t>: 500</a:t>
            </a:r>
          </a:p>
          <a:p>
            <a:r>
              <a:rPr lang="tr-TR" sz="1600" dirty="0" err="1">
                <a:latin typeface="Consolas"/>
              </a:rPr>
              <a:t>MultinomialNB</a:t>
            </a:r>
            <a:r>
              <a:rPr lang="tr-TR" sz="1600" dirty="0">
                <a:latin typeface="Consolas"/>
              </a:rPr>
              <a:t> </a:t>
            </a:r>
            <a:r>
              <a:rPr lang="tr-TR" sz="1600" dirty="0" err="1">
                <a:latin typeface="Consolas"/>
              </a:rPr>
              <a:t>Accuracy</a:t>
            </a:r>
            <a:r>
              <a:rPr lang="tr-TR" sz="1600" dirty="0">
                <a:latin typeface="Consolas"/>
              </a:rPr>
              <a:t>:  0.6772838641932096
</a:t>
            </a:r>
            <a:r>
              <a:rPr lang="tr-TR" sz="1600" dirty="0" err="1">
                <a:latin typeface="Consolas"/>
              </a:rPr>
              <a:t>MultinomialNB</a:t>
            </a:r>
            <a:r>
              <a:rPr lang="tr-TR" sz="1600" dirty="0">
                <a:latin typeface="Consolas"/>
              </a:rPr>
              <a:t> Test </a:t>
            </a:r>
            <a:r>
              <a:rPr lang="tr-TR" sz="1600" dirty="0" err="1">
                <a:latin typeface="Consolas"/>
              </a:rPr>
              <a:t>Score</a:t>
            </a:r>
            <a:r>
              <a:rPr lang="tr-TR" sz="1600" dirty="0">
                <a:latin typeface="Consolas"/>
              </a:rPr>
              <a:t>:  0.6772838641932096
</a:t>
            </a:r>
            <a:r>
              <a:rPr lang="tr-TR" sz="1600" dirty="0" err="1">
                <a:latin typeface="Consolas"/>
              </a:rPr>
              <a:t>MultinomialNB</a:t>
            </a:r>
            <a:r>
              <a:rPr lang="tr-TR" sz="1600" dirty="0">
                <a:latin typeface="Consolas"/>
              </a:rPr>
              <a:t> Train </a:t>
            </a:r>
            <a:r>
              <a:rPr lang="tr-TR" sz="1600" dirty="0" err="1">
                <a:latin typeface="Consolas"/>
              </a:rPr>
              <a:t>Score</a:t>
            </a:r>
            <a:r>
              <a:rPr lang="tr-TR" sz="1600" dirty="0">
                <a:latin typeface="Consolas"/>
              </a:rPr>
              <a:t>:  0.7060333761232349
</a:t>
            </a:r>
            <a:r>
              <a:rPr lang="tr-TR" sz="1600" dirty="0" err="1">
                <a:latin typeface="Consolas"/>
              </a:rPr>
              <a:t>MultinomialNB</a:t>
            </a:r>
            <a:r>
              <a:rPr lang="tr-TR" sz="1600" dirty="0">
                <a:latin typeface="Consolas"/>
              </a:rPr>
              <a:t> Cross </a:t>
            </a:r>
            <a:r>
              <a:rPr lang="tr-TR" sz="1600" dirty="0" err="1">
                <a:latin typeface="Consolas"/>
              </a:rPr>
              <a:t>Validation</a:t>
            </a:r>
            <a:r>
              <a:rPr lang="tr-TR" sz="1600" dirty="0">
                <a:latin typeface="Consolas"/>
              </a:rPr>
              <a:t> </a:t>
            </a:r>
            <a:r>
              <a:rPr lang="tr-TR" sz="1600" dirty="0" err="1">
                <a:latin typeface="Consolas"/>
              </a:rPr>
              <a:t>Mean</a:t>
            </a:r>
            <a:r>
              <a:rPr lang="tr-TR" sz="1600" dirty="0">
                <a:latin typeface="Consolas"/>
              </a:rPr>
              <a:t>:  0.6829260218209164
</a:t>
            </a:r>
            <a:r>
              <a:rPr lang="tr-TR" sz="1600" dirty="0" err="1">
                <a:latin typeface="Consolas"/>
              </a:rPr>
              <a:t>MultinomialNB</a:t>
            </a:r>
            <a:r>
              <a:rPr lang="tr-TR" sz="1600" dirty="0">
                <a:latin typeface="Consolas"/>
              </a:rPr>
              <a:t>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0.006244618594406014</a:t>
            </a:r>
          </a:p>
          <a:p>
            <a:endParaRPr lang="tr-TR" sz="1600" dirty="0">
              <a:latin typeface="Consolas"/>
            </a:endParaRPr>
          </a:p>
          <a:p>
            <a:r>
              <a:rPr lang="tr-TR" sz="1600" err="1">
                <a:ea typeface="+mn-lt"/>
                <a:cs typeface="+mn-lt"/>
              </a:rPr>
              <a:t>Max_feature</a:t>
            </a:r>
            <a:r>
              <a:rPr lang="tr-TR" sz="1600" dirty="0">
                <a:ea typeface="+mn-lt"/>
                <a:cs typeface="+mn-lt"/>
              </a:rPr>
              <a:t>: 1000</a:t>
            </a:r>
          </a:p>
          <a:p>
            <a:r>
              <a:rPr lang="tr-TR" sz="1600" dirty="0">
                <a:latin typeface="Consolas"/>
              </a:rPr>
              <a:t>MultinomialNB Accuracy:  0.6870843542177109
MultinomialNB Test Score:  0.6870843542177109
MultinomialNB Train Score:  0.7331077138522581
MultinomialNB Cross Validation Mean:  0.701948787533863
</a:t>
            </a:r>
            <a:r>
              <a:rPr lang="tr-TR" sz="1600" dirty="0" err="1">
                <a:latin typeface="Consolas"/>
              </a:rPr>
              <a:t>MultinomialNB</a:t>
            </a:r>
            <a:r>
              <a:rPr lang="tr-TR" sz="1600" dirty="0">
                <a:latin typeface="Consolas"/>
              </a:rPr>
              <a:t>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0.0042999174059531325</a:t>
            </a:r>
            <a:endParaRPr lang="tr-TR" sz="1600">
              <a:latin typeface="Corbel" panose="020B0503020204020204"/>
            </a:endParaRPr>
          </a:p>
          <a:p>
            <a:endParaRPr lang="tr-TR" sz="1600" dirty="0">
              <a:latin typeface="Consolas"/>
            </a:endParaRPr>
          </a:p>
          <a:p>
            <a:r>
              <a:rPr lang="tr-TR" sz="1600" err="1">
                <a:ea typeface="+mn-lt"/>
                <a:cs typeface="+mn-lt"/>
              </a:rPr>
              <a:t>Max_feature</a:t>
            </a:r>
            <a:r>
              <a:rPr lang="tr-TR" sz="1600" dirty="0">
                <a:ea typeface="+mn-lt"/>
                <a:cs typeface="+mn-lt"/>
              </a:rPr>
              <a:t>: 2000</a:t>
            </a:r>
          </a:p>
          <a:p>
            <a:r>
              <a:rPr lang="tr-TR" sz="1600" dirty="0">
                <a:latin typeface="Consolas"/>
              </a:rPr>
              <a:t>MultinomialNB Accuracy:  0.6972348617430871
MultinomialNB Test Score:  0.6972348617430871
MultinomialNB Train Score:  0.7620492472867313
MultinomialNB Cross Validation Mean:  0.7109342314008942
</a:t>
            </a:r>
            <a:r>
              <a:rPr lang="tr-TR" sz="1600" dirty="0" err="1">
                <a:latin typeface="Consolas"/>
              </a:rPr>
              <a:t>MultinomialNB</a:t>
            </a:r>
            <a:r>
              <a:rPr lang="tr-TR" sz="1600" dirty="0">
                <a:latin typeface="Consolas"/>
              </a:rPr>
              <a:t>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0.005433942546477297</a:t>
            </a:r>
            <a:endParaRPr lang="tr-TR" sz="1600" dirty="0"/>
          </a:p>
          <a:p>
            <a:endParaRPr lang="tr-TR" sz="1600" dirty="0">
              <a:latin typeface="Consolas"/>
            </a:endParaRPr>
          </a:p>
        </p:txBody>
      </p:sp>
    </p:spTree>
    <p:extLst>
      <p:ext uri="{BB962C8B-B14F-4D97-AF65-F5344CB8AC3E}">
        <p14:creationId xmlns:p14="http://schemas.microsoft.com/office/powerpoint/2010/main" val="1343118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2273BE-7F5C-08F8-1F1C-8159A09FA3C5}"/>
              </a:ext>
            </a:extLst>
          </p:cNvPr>
          <p:cNvSpPr>
            <a:spLocks noGrp="1"/>
          </p:cNvSpPr>
          <p:nvPr>
            <p:ph type="title"/>
          </p:nvPr>
        </p:nvSpPr>
        <p:spPr>
          <a:xfrm>
            <a:off x="1484311" y="-1858"/>
            <a:ext cx="10018713" cy="1585329"/>
          </a:xfrm>
        </p:spPr>
        <p:txBody>
          <a:bodyPr>
            <a:normAutofit/>
          </a:bodyPr>
          <a:lstStyle/>
          <a:p>
            <a:r>
              <a:rPr lang="tr-TR" sz="3200" dirty="0">
                <a:ea typeface="+mj-lt"/>
                <a:cs typeface="+mj-lt"/>
              </a:rPr>
              <a:t>Proje Sonuçlarının Değerlendirilmesi</a:t>
            </a:r>
            <a:br>
              <a:rPr lang="tr-TR" sz="3200" dirty="0">
                <a:ea typeface="+mj-lt"/>
                <a:cs typeface="+mj-lt"/>
              </a:rPr>
            </a:br>
            <a:r>
              <a:rPr lang="tr-TR" sz="3200" dirty="0" err="1"/>
              <a:t>Support</a:t>
            </a:r>
            <a:r>
              <a:rPr lang="tr-TR" sz="3200" dirty="0"/>
              <a:t> </a:t>
            </a:r>
            <a:r>
              <a:rPr lang="tr-TR" sz="3200" dirty="0" err="1"/>
              <a:t>Vector</a:t>
            </a:r>
            <a:r>
              <a:rPr lang="tr-TR" sz="3200" dirty="0"/>
              <a:t> Machine </a:t>
            </a:r>
            <a:r>
              <a:rPr lang="tr-TR" sz="3200" dirty="0" err="1"/>
              <a:t>Classification</a:t>
            </a:r>
            <a:br>
              <a:rPr lang="tr-TR" sz="3200" dirty="0">
                <a:ea typeface="+mj-lt"/>
                <a:cs typeface="+mj-lt"/>
              </a:rPr>
            </a:br>
            <a:r>
              <a:rPr lang="tr-TR" sz="3200" dirty="0">
                <a:ea typeface="+mj-lt"/>
                <a:cs typeface="+mj-lt"/>
              </a:rPr>
              <a:t>SVC - Kernel : "</a:t>
            </a:r>
            <a:r>
              <a:rPr lang="tr-TR" sz="3200" dirty="0" err="1">
                <a:ea typeface="+mj-lt"/>
                <a:cs typeface="+mj-lt"/>
              </a:rPr>
              <a:t>rbf</a:t>
            </a:r>
            <a:r>
              <a:rPr lang="tr-TR" sz="3200" dirty="0">
                <a:ea typeface="+mj-lt"/>
                <a:cs typeface="+mj-lt"/>
              </a:rPr>
              <a:t>" Modellinin Sonuçları</a:t>
            </a:r>
            <a:endParaRPr lang="tr-TR"/>
          </a:p>
        </p:txBody>
      </p:sp>
      <p:sp>
        <p:nvSpPr>
          <p:cNvPr id="4" name="Metin kutusu 3">
            <a:extLst>
              <a:ext uri="{FF2B5EF4-FFF2-40B4-BE49-F238E27FC236}">
                <a16:creationId xmlns:a16="http://schemas.microsoft.com/office/drawing/2014/main" id="{CBA32620-C9EF-3FBA-2C58-87187723504C}"/>
              </a:ext>
            </a:extLst>
          </p:cNvPr>
          <p:cNvSpPr txBox="1"/>
          <p:nvPr/>
        </p:nvSpPr>
        <p:spPr>
          <a:xfrm>
            <a:off x="3085171" y="1607634"/>
            <a:ext cx="7973121"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err="1">
                <a:latin typeface="Consolas"/>
              </a:rPr>
              <a:t>Max_Feature</a:t>
            </a:r>
            <a:r>
              <a:rPr lang="tr-TR" sz="1600" dirty="0">
                <a:latin typeface="Consolas"/>
              </a:rPr>
              <a:t>: 500</a:t>
            </a:r>
          </a:p>
          <a:p>
            <a:r>
              <a:rPr lang="tr-TR" sz="1600" dirty="0" err="1">
                <a:latin typeface="Consolas"/>
              </a:rPr>
              <a:t>Rbf</a:t>
            </a:r>
            <a:r>
              <a:rPr lang="tr-TR" sz="1600" dirty="0">
                <a:latin typeface="Consolas"/>
              </a:rPr>
              <a:t> ile SVC </a:t>
            </a:r>
            <a:r>
              <a:rPr lang="tr-TR" sz="1600" dirty="0" err="1">
                <a:latin typeface="Consolas"/>
              </a:rPr>
              <a:t>Accuracy</a:t>
            </a:r>
            <a:r>
              <a:rPr lang="tr-TR" sz="1600" dirty="0">
                <a:latin typeface="Consolas"/>
              </a:rPr>
              <a:t>:  0.6737836891844592
</a:t>
            </a:r>
            <a:r>
              <a:rPr lang="tr-TR" sz="1600" dirty="0" err="1">
                <a:latin typeface="Consolas"/>
              </a:rPr>
              <a:t>Rbf</a:t>
            </a:r>
            <a:r>
              <a:rPr lang="tr-TR" sz="1600" dirty="0">
                <a:latin typeface="Consolas"/>
              </a:rPr>
              <a:t> ile SVC Test </a:t>
            </a:r>
            <a:r>
              <a:rPr lang="tr-TR" sz="1600" dirty="0" err="1">
                <a:latin typeface="Consolas"/>
              </a:rPr>
              <a:t>accuracy</a:t>
            </a:r>
            <a:r>
              <a:rPr lang="tr-TR" sz="1600" dirty="0">
                <a:latin typeface="Consolas"/>
              </a:rPr>
              <a:t>: 0.6737836891844592
</a:t>
            </a:r>
            <a:r>
              <a:rPr lang="tr-TR" sz="1600" dirty="0" err="1">
                <a:latin typeface="Consolas"/>
              </a:rPr>
              <a:t>Rbf</a:t>
            </a:r>
            <a:r>
              <a:rPr lang="tr-TR" sz="1600" dirty="0">
                <a:latin typeface="Consolas"/>
              </a:rPr>
              <a:t> ile SVC Train </a:t>
            </a:r>
            <a:r>
              <a:rPr lang="tr-TR" sz="1600" dirty="0" err="1">
                <a:latin typeface="Consolas"/>
              </a:rPr>
              <a:t>accuracy</a:t>
            </a:r>
            <a:r>
              <a:rPr lang="tr-TR" sz="1600" dirty="0">
                <a:latin typeface="Consolas"/>
              </a:rPr>
              <a:t>: 0.839887968257673
</a:t>
            </a:r>
            <a:r>
              <a:rPr lang="tr-TR" sz="1600" dirty="0" err="1">
                <a:latin typeface="Consolas"/>
              </a:rPr>
              <a:t>Rbf</a:t>
            </a:r>
            <a:r>
              <a:rPr lang="tr-TR" sz="1600" dirty="0">
                <a:latin typeface="Consolas"/>
              </a:rPr>
              <a:t> ile SVC Cross </a:t>
            </a:r>
            <a:r>
              <a:rPr lang="tr-TR" sz="1600" dirty="0" err="1">
                <a:latin typeface="Consolas"/>
              </a:rPr>
              <a:t>Validation</a:t>
            </a:r>
            <a:r>
              <a:rPr lang="tr-TR" sz="1600" dirty="0">
                <a:latin typeface="Consolas"/>
              </a:rPr>
              <a:t> </a:t>
            </a:r>
            <a:r>
              <a:rPr lang="tr-TR" sz="1600" dirty="0" err="1">
                <a:latin typeface="Consolas"/>
              </a:rPr>
              <a:t>Mean</a:t>
            </a:r>
            <a:r>
              <a:rPr lang="tr-TR" sz="1600" dirty="0">
                <a:latin typeface="Consolas"/>
              </a:rPr>
              <a:t>:  0.6800079834282557
</a:t>
            </a:r>
            <a:r>
              <a:rPr lang="tr-TR" sz="1600" dirty="0" err="1">
                <a:latin typeface="Consolas"/>
              </a:rPr>
              <a:t>Rbf</a:t>
            </a:r>
            <a:r>
              <a:rPr lang="tr-TR" sz="1600" dirty="0">
                <a:latin typeface="Consolas"/>
              </a:rPr>
              <a:t> ile SVC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0.005870865454986121</a:t>
            </a:r>
          </a:p>
          <a:p>
            <a:endParaRPr lang="tr-TR" sz="1600" dirty="0">
              <a:latin typeface="Consolas"/>
            </a:endParaRPr>
          </a:p>
          <a:p>
            <a:r>
              <a:rPr lang="tr-TR" sz="1600" dirty="0" err="1">
                <a:latin typeface="Consolas"/>
              </a:rPr>
              <a:t>Max_Feature</a:t>
            </a:r>
            <a:r>
              <a:rPr lang="tr-TR" sz="1600" dirty="0">
                <a:latin typeface="Consolas"/>
              </a:rPr>
              <a:t>: 1000</a:t>
            </a:r>
          </a:p>
          <a:p>
            <a:r>
              <a:rPr lang="tr-TR" sz="1600" dirty="0">
                <a:latin typeface="Consolas"/>
              </a:rPr>
              <a:t>Rbf ile SVC Accuracy:  0.680434021701085
Rbf ile SVC Test accuracy: 0.680434021701085
Rbf ile SVC Train accuracy: 0.8593768234333061
Rbf ile SVC Cross Validation Mean:  0.6864268777234424
</a:t>
            </a:r>
            <a:r>
              <a:rPr lang="tr-TR" sz="1600" dirty="0" err="1">
                <a:latin typeface="Consolas"/>
              </a:rPr>
              <a:t>Rbf</a:t>
            </a:r>
            <a:r>
              <a:rPr lang="tr-TR" sz="1600" dirty="0">
                <a:latin typeface="Consolas"/>
              </a:rPr>
              <a:t> ile SVC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0.004711228897644023</a:t>
            </a:r>
          </a:p>
          <a:p>
            <a:endParaRPr lang="tr-TR" sz="1600" dirty="0">
              <a:latin typeface="Consolas"/>
            </a:endParaRPr>
          </a:p>
          <a:p>
            <a:r>
              <a:rPr lang="tr-TR" sz="1600" dirty="0" err="1">
                <a:ea typeface="+mn-lt"/>
                <a:cs typeface="+mn-lt"/>
              </a:rPr>
              <a:t>Max_Feature</a:t>
            </a:r>
            <a:r>
              <a:rPr lang="tr-TR" sz="1600" dirty="0">
                <a:ea typeface="+mn-lt"/>
                <a:cs typeface="+mn-lt"/>
              </a:rPr>
              <a:t>: 2000</a:t>
            </a:r>
            <a:endParaRPr lang="tr-TR" sz="1600" dirty="0"/>
          </a:p>
          <a:p>
            <a:r>
              <a:rPr lang="tr-TR" sz="1600" dirty="0">
                <a:latin typeface="Consolas"/>
              </a:rPr>
              <a:t>Rbf ile SVC Accuracy:  0.6853342667133356
Rbf ile SVC Test accuracy: 0.6853342667133356
Rbf ile SVC Train accuracy: 0.8695297000816898
Rbf ile SVC Cross Validation Mean:  0.6870105807671585
</a:t>
            </a:r>
            <a:r>
              <a:rPr lang="tr-TR" sz="1600" dirty="0" err="1">
                <a:latin typeface="Consolas"/>
              </a:rPr>
              <a:t>Rbf</a:t>
            </a:r>
            <a:r>
              <a:rPr lang="tr-TR" sz="1600" dirty="0">
                <a:latin typeface="Consolas"/>
              </a:rPr>
              <a:t> ile SVC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0.004207592051120965</a:t>
            </a:r>
            <a:endParaRPr lang="tr-TR" sz="1600" dirty="0"/>
          </a:p>
        </p:txBody>
      </p:sp>
    </p:spTree>
    <p:extLst>
      <p:ext uri="{BB962C8B-B14F-4D97-AF65-F5344CB8AC3E}">
        <p14:creationId xmlns:p14="http://schemas.microsoft.com/office/powerpoint/2010/main" val="2403051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9E2D67-3BD1-5B42-ECE0-9E097AAE9E75}"/>
              </a:ext>
            </a:extLst>
          </p:cNvPr>
          <p:cNvSpPr>
            <a:spLocks noGrp="1"/>
          </p:cNvSpPr>
          <p:nvPr>
            <p:ph type="title"/>
          </p:nvPr>
        </p:nvSpPr>
        <p:spPr>
          <a:xfrm>
            <a:off x="1484311" y="-1858"/>
            <a:ext cx="10018713" cy="1399477"/>
          </a:xfrm>
        </p:spPr>
        <p:txBody>
          <a:bodyPr>
            <a:normAutofit fontScale="90000"/>
          </a:bodyPr>
          <a:lstStyle/>
          <a:p>
            <a:r>
              <a:rPr lang="tr-TR" sz="3200" dirty="0">
                <a:ea typeface="+mj-lt"/>
                <a:cs typeface="+mj-lt"/>
              </a:rPr>
              <a:t>Proje Sonuçlarının Değerlendirilmesi</a:t>
            </a:r>
            <a:br>
              <a:rPr lang="tr-TR" sz="3200" dirty="0">
                <a:ea typeface="+mj-lt"/>
                <a:cs typeface="+mj-lt"/>
              </a:rPr>
            </a:br>
            <a:r>
              <a:rPr lang="tr-TR" sz="3200" dirty="0" err="1">
                <a:ea typeface="+mj-lt"/>
                <a:cs typeface="+mj-lt"/>
              </a:rPr>
              <a:t>Support</a:t>
            </a:r>
            <a:r>
              <a:rPr lang="tr-TR" sz="3200" dirty="0">
                <a:ea typeface="+mj-lt"/>
                <a:cs typeface="+mj-lt"/>
              </a:rPr>
              <a:t> </a:t>
            </a:r>
            <a:r>
              <a:rPr lang="tr-TR" sz="3200" dirty="0" err="1">
                <a:ea typeface="+mj-lt"/>
                <a:cs typeface="+mj-lt"/>
              </a:rPr>
              <a:t>Vector</a:t>
            </a:r>
            <a:r>
              <a:rPr lang="tr-TR" sz="3200" dirty="0">
                <a:ea typeface="+mj-lt"/>
                <a:cs typeface="+mj-lt"/>
              </a:rPr>
              <a:t> Machine </a:t>
            </a:r>
            <a:r>
              <a:rPr lang="tr-TR" sz="3200" dirty="0" err="1">
                <a:ea typeface="+mj-lt"/>
                <a:cs typeface="+mj-lt"/>
              </a:rPr>
              <a:t>Classification</a:t>
            </a:r>
            <a:br>
              <a:rPr lang="tr-TR" sz="3200" dirty="0">
                <a:ea typeface="+mj-lt"/>
                <a:cs typeface="+mj-lt"/>
              </a:rPr>
            </a:br>
            <a:r>
              <a:rPr lang="tr-TR" sz="3200" dirty="0">
                <a:ea typeface="+mj-lt"/>
                <a:cs typeface="+mj-lt"/>
              </a:rPr>
              <a:t>SVC - Kernel : "</a:t>
            </a:r>
            <a:r>
              <a:rPr lang="tr-TR" sz="3200" dirty="0" err="1">
                <a:ea typeface="+mj-lt"/>
                <a:cs typeface="+mj-lt"/>
              </a:rPr>
              <a:t>linear</a:t>
            </a:r>
            <a:r>
              <a:rPr lang="tr-TR" sz="3200" dirty="0">
                <a:ea typeface="+mj-lt"/>
                <a:cs typeface="+mj-lt"/>
              </a:rPr>
              <a:t>" Modellinin Sonuçları</a:t>
            </a:r>
            <a:endParaRPr lang="tr-TR"/>
          </a:p>
        </p:txBody>
      </p:sp>
      <p:sp>
        <p:nvSpPr>
          <p:cNvPr id="4" name="Metin kutusu 3">
            <a:extLst>
              <a:ext uri="{FF2B5EF4-FFF2-40B4-BE49-F238E27FC236}">
                <a16:creationId xmlns:a16="http://schemas.microsoft.com/office/drawing/2014/main" id="{85756A85-7D89-AEB7-4D2F-46AC04AD09E5}"/>
              </a:ext>
            </a:extLst>
          </p:cNvPr>
          <p:cNvSpPr txBox="1"/>
          <p:nvPr/>
        </p:nvSpPr>
        <p:spPr>
          <a:xfrm>
            <a:off x="2759927" y="1458951"/>
            <a:ext cx="8558560"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err="1">
                <a:latin typeface="Consolas"/>
              </a:rPr>
              <a:t>Max_Feature</a:t>
            </a:r>
            <a:r>
              <a:rPr lang="tr-TR" sz="1600" dirty="0">
                <a:latin typeface="Consolas"/>
              </a:rPr>
              <a:t>: 500</a:t>
            </a:r>
          </a:p>
          <a:p>
            <a:r>
              <a:rPr lang="tr-TR" sz="1600" dirty="0" err="1">
                <a:latin typeface="Consolas"/>
              </a:rPr>
              <a:t>linear</a:t>
            </a:r>
            <a:r>
              <a:rPr lang="tr-TR" sz="1600" dirty="0">
                <a:latin typeface="Consolas"/>
              </a:rPr>
              <a:t> ile SVC </a:t>
            </a:r>
            <a:r>
              <a:rPr lang="tr-TR" sz="1600" dirty="0" err="1">
                <a:latin typeface="Consolas"/>
              </a:rPr>
              <a:t>Accuracy</a:t>
            </a:r>
            <a:r>
              <a:rPr lang="tr-TR" sz="1600" dirty="0">
                <a:latin typeface="Consolas"/>
              </a:rPr>
              <a:t>:  0.6737836891844592
</a:t>
            </a:r>
            <a:r>
              <a:rPr lang="tr-TR" sz="1600" dirty="0" err="1">
                <a:latin typeface="Consolas"/>
              </a:rPr>
              <a:t>linear</a:t>
            </a:r>
            <a:r>
              <a:rPr lang="tr-TR" sz="1600" dirty="0">
                <a:latin typeface="Consolas"/>
              </a:rPr>
              <a:t> ile SVC Test </a:t>
            </a:r>
            <a:r>
              <a:rPr lang="tr-TR" sz="1600" dirty="0" err="1">
                <a:latin typeface="Consolas"/>
              </a:rPr>
              <a:t>accuracy</a:t>
            </a:r>
            <a:r>
              <a:rPr lang="tr-TR" sz="1600" dirty="0">
                <a:latin typeface="Consolas"/>
              </a:rPr>
              <a:t> 0.6695834791739587
</a:t>
            </a:r>
            <a:r>
              <a:rPr lang="tr-TR" sz="1600" dirty="0" err="1">
                <a:latin typeface="Consolas"/>
              </a:rPr>
              <a:t>linear</a:t>
            </a:r>
            <a:r>
              <a:rPr lang="tr-TR" sz="1600" dirty="0">
                <a:latin typeface="Consolas"/>
              </a:rPr>
              <a:t> ile SVC Train </a:t>
            </a:r>
            <a:r>
              <a:rPr lang="tr-TR" sz="1600" dirty="0" err="1">
                <a:latin typeface="Consolas"/>
              </a:rPr>
              <a:t>accuracy</a:t>
            </a:r>
            <a:r>
              <a:rPr lang="tr-TR" sz="1600" dirty="0">
                <a:latin typeface="Consolas"/>
              </a:rPr>
              <a:t> 0.755747461780838
</a:t>
            </a:r>
            <a:r>
              <a:rPr lang="tr-TR" sz="1600" dirty="0" err="1">
                <a:latin typeface="Consolas"/>
              </a:rPr>
              <a:t>linear</a:t>
            </a:r>
            <a:r>
              <a:rPr lang="tr-TR" sz="1600" dirty="0">
                <a:latin typeface="Consolas"/>
              </a:rPr>
              <a:t> ile SVC Cross </a:t>
            </a:r>
            <a:r>
              <a:rPr lang="tr-TR" sz="1600" dirty="0" err="1">
                <a:latin typeface="Consolas"/>
              </a:rPr>
              <a:t>Validation</a:t>
            </a:r>
            <a:r>
              <a:rPr lang="tr-TR" sz="1600" dirty="0">
                <a:latin typeface="Consolas"/>
              </a:rPr>
              <a:t> </a:t>
            </a:r>
            <a:r>
              <a:rPr lang="tr-TR" sz="1600" dirty="0" err="1">
                <a:latin typeface="Consolas"/>
              </a:rPr>
              <a:t>Mean</a:t>
            </a:r>
            <a:r>
              <a:rPr lang="tr-TR" sz="1600" dirty="0">
                <a:latin typeface="Consolas"/>
              </a:rPr>
              <a:t>:  0.6800079834282557
</a:t>
            </a:r>
            <a:r>
              <a:rPr lang="tr-TR" sz="1600" dirty="0" err="1">
                <a:latin typeface="Consolas"/>
              </a:rPr>
              <a:t>linear</a:t>
            </a:r>
            <a:r>
              <a:rPr lang="tr-TR" sz="1600" dirty="0">
                <a:latin typeface="Consolas"/>
              </a:rPr>
              <a:t> ile SVC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0.005870865454986121</a:t>
            </a:r>
          </a:p>
          <a:p>
            <a:endParaRPr lang="tr-TR" sz="1600" dirty="0">
              <a:latin typeface="Consolas"/>
            </a:endParaRPr>
          </a:p>
          <a:p>
            <a:r>
              <a:rPr lang="tr-TR" sz="1600" dirty="0" err="1">
                <a:latin typeface="Consolas"/>
              </a:rPr>
              <a:t>Max_Feature</a:t>
            </a:r>
            <a:r>
              <a:rPr lang="tr-TR" sz="1600" dirty="0">
                <a:latin typeface="Consolas"/>
              </a:rPr>
              <a:t>: 1000</a:t>
            </a:r>
          </a:p>
          <a:p>
            <a:r>
              <a:rPr lang="tr-TR" sz="1600" dirty="0">
                <a:latin typeface="Consolas"/>
              </a:rPr>
              <a:t>linear ile SVC Accuracy:  0.680434021701085
linear ile SVC Test accuracy 0.672033601680084
linear ile SVC Train accuracy 0.8116466332127437
linear ile SVC Cross Validation Mean:  0.6864268777234424
</a:t>
            </a:r>
            <a:r>
              <a:rPr lang="tr-TR" sz="1600" dirty="0" err="1">
                <a:latin typeface="Consolas"/>
              </a:rPr>
              <a:t>linear</a:t>
            </a:r>
            <a:r>
              <a:rPr lang="tr-TR" sz="1600" dirty="0">
                <a:latin typeface="Consolas"/>
              </a:rPr>
              <a:t> ile SVC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0.004711228897644023</a:t>
            </a:r>
            <a:endParaRPr lang="tr-TR" sz="1600">
              <a:latin typeface="Corbel" panose="020B0503020204020204"/>
            </a:endParaRPr>
          </a:p>
          <a:p>
            <a:endParaRPr lang="tr-TR" sz="1600" dirty="0">
              <a:latin typeface="Consolas"/>
            </a:endParaRPr>
          </a:p>
          <a:p>
            <a:r>
              <a:rPr lang="tr-TR" sz="1600" err="1">
                <a:latin typeface="Consolas"/>
              </a:rPr>
              <a:t>Max_Feature</a:t>
            </a:r>
            <a:r>
              <a:rPr lang="tr-TR" sz="1600" dirty="0">
                <a:latin typeface="Consolas"/>
              </a:rPr>
              <a:t>: 2000</a:t>
            </a:r>
          </a:p>
          <a:p>
            <a:r>
              <a:rPr lang="tr-TR" sz="1600" dirty="0">
                <a:latin typeface="Consolas"/>
              </a:rPr>
              <a:t>linear ile SVC Accuracy:  0.6853342667133356
linear ile SVC Test accuracy 0.6762338116905845
linear ile SVC Train accuracy 0.8759481853191737
linear ile SVC Cross Validation Mean:  0.6870105807671585
</a:t>
            </a:r>
            <a:r>
              <a:rPr lang="tr-TR" sz="1600" dirty="0" err="1">
                <a:latin typeface="Consolas"/>
              </a:rPr>
              <a:t>linear</a:t>
            </a:r>
            <a:r>
              <a:rPr lang="tr-TR" sz="1600" dirty="0">
                <a:latin typeface="Consolas"/>
              </a:rPr>
              <a:t> ile SVC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0.004207592051120965</a:t>
            </a:r>
            <a:endParaRPr lang="tr-TR" sz="1600"/>
          </a:p>
        </p:txBody>
      </p:sp>
    </p:spTree>
    <p:extLst>
      <p:ext uri="{BB962C8B-B14F-4D97-AF65-F5344CB8AC3E}">
        <p14:creationId xmlns:p14="http://schemas.microsoft.com/office/powerpoint/2010/main" val="3868571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9E2D67-3BD1-5B42-ECE0-9E097AAE9E75}"/>
              </a:ext>
            </a:extLst>
          </p:cNvPr>
          <p:cNvSpPr>
            <a:spLocks noGrp="1"/>
          </p:cNvSpPr>
          <p:nvPr>
            <p:ph type="title"/>
          </p:nvPr>
        </p:nvSpPr>
        <p:spPr>
          <a:xfrm>
            <a:off x="1484311" y="-1858"/>
            <a:ext cx="10018713" cy="1297259"/>
          </a:xfrm>
        </p:spPr>
        <p:txBody>
          <a:bodyPr>
            <a:normAutofit fontScale="90000"/>
          </a:bodyPr>
          <a:lstStyle/>
          <a:p>
            <a:r>
              <a:rPr lang="tr-TR" sz="3200" dirty="0">
                <a:ea typeface="+mj-lt"/>
                <a:cs typeface="+mj-lt"/>
              </a:rPr>
              <a:t>Proje Sonuçlarının Değerlendirilmesi</a:t>
            </a:r>
            <a:br>
              <a:rPr lang="tr-TR" sz="3200" dirty="0">
                <a:ea typeface="+mj-lt"/>
                <a:cs typeface="+mj-lt"/>
              </a:rPr>
            </a:br>
            <a:r>
              <a:rPr lang="tr-TR" sz="3200" dirty="0" err="1">
                <a:ea typeface="+mj-lt"/>
                <a:cs typeface="+mj-lt"/>
              </a:rPr>
              <a:t>Support</a:t>
            </a:r>
            <a:r>
              <a:rPr lang="tr-TR" sz="3200" dirty="0">
                <a:ea typeface="+mj-lt"/>
                <a:cs typeface="+mj-lt"/>
              </a:rPr>
              <a:t> </a:t>
            </a:r>
            <a:r>
              <a:rPr lang="tr-TR" sz="3200" dirty="0" err="1">
                <a:ea typeface="+mj-lt"/>
                <a:cs typeface="+mj-lt"/>
              </a:rPr>
              <a:t>Vector</a:t>
            </a:r>
            <a:r>
              <a:rPr lang="tr-TR" sz="3200" dirty="0">
                <a:ea typeface="+mj-lt"/>
                <a:cs typeface="+mj-lt"/>
              </a:rPr>
              <a:t> Machine </a:t>
            </a:r>
            <a:r>
              <a:rPr lang="tr-TR" sz="3200" dirty="0" err="1">
                <a:ea typeface="+mj-lt"/>
                <a:cs typeface="+mj-lt"/>
              </a:rPr>
              <a:t>Classification</a:t>
            </a:r>
            <a:br>
              <a:rPr lang="tr-TR" sz="3200" dirty="0">
                <a:ea typeface="+mj-lt"/>
                <a:cs typeface="+mj-lt"/>
              </a:rPr>
            </a:br>
            <a:r>
              <a:rPr lang="tr-TR" sz="3200" dirty="0">
                <a:ea typeface="+mj-lt"/>
                <a:cs typeface="+mj-lt"/>
              </a:rPr>
              <a:t>SVC - Kernel : "</a:t>
            </a:r>
            <a:r>
              <a:rPr lang="tr-TR" sz="3200" dirty="0" err="1">
                <a:ea typeface="+mj-lt"/>
                <a:cs typeface="+mj-lt"/>
              </a:rPr>
              <a:t>poly</a:t>
            </a:r>
            <a:r>
              <a:rPr lang="tr-TR" sz="3200" dirty="0">
                <a:ea typeface="+mj-lt"/>
                <a:cs typeface="+mj-lt"/>
              </a:rPr>
              <a:t>" Modellinin Sonuçları</a:t>
            </a:r>
            <a:endParaRPr lang="tr-TR"/>
          </a:p>
        </p:txBody>
      </p:sp>
      <p:sp>
        <p:nvSpPr>
          <p:cNvPr id="4" name="Metin kutusu 3">
            <a:extLst>
              <a:ext uri="{FF2B5EF4-FFF2-40B4-BE49-F238E27FC236}">
                <a16:creationId xmlns:a16="http://schemas.microsoft.com/office/drawing/2014/main" id="{85756A85-7D89-AEB7-4D2F-46AC04AD09E5}"/>
              </a:ext>
            </a:extLst>
          </p:cNvPr>
          <p:cNvSpPr txBox="1"/>
          <p:nvPr/>
        </p:nvSpPr>
        <p:spPr>
          <a:xfrm>
            <a:off x="3048000" y="1449659"/>
            <a:ext cx="8558560"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err="1">
                <a:latin typeface="Consolas"/>
              </a:rPr>
              <a:t>Max_Feature</a:t>
            </a:r>
            <a:r>
              <a:rPr lang="tr-TR" sz="1600" dirty="0">
                <a:latin typeface="Consolas"/>
              </a:rPr>
              <a:t>: 500</a:t>
            </a:r>
          </a:p>
          <a:p>
            <a:r>
              <a:rPr lang="tr-TR" sz="1600" dirty="0" err="1">
                <a:latin typeface="Consolas"/>
              </a:rPr>
              <a:t>Poly</a:t>
            </a:r>
            <a:r>
              <a:rPr lang="tr-TR" sz="1600" dirty="0">
                <a:latin typeface="Consolas"/>
              </a:rPr>
              <a:t> ile SVC </a:t>
            </a:r>
            <a:r>
              <a:rPr lang="tr-TR" sz="1600" dirty="0" err="1">
                <a:latin typeface="Consolas"/>
              </a:rPr>
              <a:t>Accuracy</a:t>
            </a:r>
            <a:r>
              <a:rPr lang="tr-TR" sz="1600" dirty="0">
                <a:latin typeface="Consolas"/>
              </a:rPr>
              <a:t>:  0.6737836891844592
</a:t>
            </a:r>
            <a:r>
              <a:rPr lang="tr-TR" sz="1600" dirty="0" err="1">
                <a:latin typeface="Consolas"/>
              </a:rPr>
              <a:t>Poly</a:t>
            </a:r>
            <a:r>
              <a:rPr lang="tr-TR" sz="1600" dirty="0">
                <a:latin typeface="Consolas"/>
              </a:rPr>
              <a:t> ile SVC Test </a:t>
            </a:r>
            <a:r>
              <a:rPr lang="tr-TR" sz="1600" dirty="0" err="1">
                <a:latin typeface="Consolas"/>
              </a:rPr>
              <a:t>accuracy</a:t>
            </a:r>
            <a:r>
              <a:rPr lang="tr-TR" sz="1600" dirty="0">
                <a:latin typeface="Consolas"/>
              </a:rPr>
              <a:t> 0.6051802590129507
</a:t>
            </a:r>
            <a:r>
              <a:rPr lang="tr-TR" sz="1600" dirty="0" err="1">
                <a:latin typeface="Consolas"/>
              </a:rPr>
              <a:t>Poly</a:t>
            </a:r>
            <a:r>
              <a:rPr lang="tr-TR" sz="1600" dirty="0">
                <a:latin typeface="Consolas"/>
              </a:rPr>
              <a:t> ile SVC Train </a:t>
            </a:r>
            <a:r>
              <a:rPr lang="tr-TR" sz="1600" dirty="0" err="1">
                <a:latin typeface="Consolas"/>
              </a:rPr>
              <a:t>accuracy</a:t>
            </a:r>
            <a:r>
              <a:rPr lang="tr-TR" sz="1600" dirty="0">
                <a:latin typeface="Consolas"/>
              </a:rPr>
              <a:t> 0.7790874080989614
</a:t>
            </a:r>
            <a:r>
              <a:rPr lang="tr-TR" sz="1600" dirty="0" err="1">
                <a:latin typeface="Consolas"/>
              </a:rPr>
              <a:t>Poly</a:t>
            </a:r>
            <a:r>
              <a:rPr lang="tr-TR" sz="1600" dirty="0">
                <a:latin typeface="Consolas"/>
              </a:rPr>
              <a:t> ile SVC Cross </a:t>
            </a:r>
            <a:r>
              <a:rPr lang="tr-TR" sz="1600" dirty="0" err="1">
                <a:latin typeface="Consolas"/>
              </a:rPr>
              <a:t>Validation</a:t>
            </a:r>
            <a:r>
              <a:rPr lang="tr-TR" sz="1600" dirty="0">
                <a:latin typeface="Consolas"/>
              </a:rPr>
              <a:t> </a:t>
            </a:r>
            <a:r>
              <a:rPr lang="tr-TR" sz="1600" dirty="0" err="1">
                <a:latin typeface="Consolas"/>
              </a:rPr>
              <a:t>Mean</a:t>
            </a:r>
            <a:r>
              <a:rPr lang="tr-TR" sz="1600" dirty="0">
                <a:latin typeface="Consolas"/>
              </a:rPr>
              <a:t>:  0.6113889870923224
</a:t>
            </a:r>
            <a:r>
              <a:rPr lang="tr-TR" sz="1600" dirty="0" err="1">
                <a:latin typeface="Consolas"/>
              </a:rPr>
              <a:t>Poly</a:t>
            </a:r>
            <a:r>
              <a:rPr lang="tr-TR" sz="1600" dirty="0">
                <a:latin typeface="Consolas"/>
              </a:rPr>
              <a:t> ile SVC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0.005622960807026126</a:t>
            </a:r>
          </a:p>
          <a:p>
            <a:endParaRPr lang="tr-TR" sz="1600" dirty="0">
              <a:latin typeface="Consolas"/>
            </a:endParaRPr>
          </a:p>
          <a:p>
            <a:r>
              <a:rPr lang="tr-TR" sz="1600" err="1">
                <a:latin typeface="Consolas"/>
              </a:rPr>
              <a:t>Max_Feature</a:t>
            </a:r>
            <a:r>
              <a:rPr lang="tr-TR" sz="1600" dirty="0">
                <a:latin typeface="Consolas"/>
              </a:rPr>
              <a:t>: 1000</a:t>
            </a:r>
          </a:p>
          <a:p>
            <a:r>
              <a:rPr lang="tr-TR" sz="1600" dirty="0">
                <a:latin typeface="Consolas"/>
              </a:rPr>
              <a:t>Poly ile SVC Accuracy:  0.680434021701085
Poly ile SVC Test accuracy 0.6209310465523277
Poly ile SVC Train accuracy 0.8000933597852725
Poly ile SVC Cross Validation Mean:  0.6354295281943759
</a:t>
            </a:r>
            <a:r>
              <a:rPr lang="tr-TR" sz="1600" dirty="0" err="1">
                <a:latin typeface="Consolas"/>
              </a:rPr>
              <a:t>Poly</a:t>
            </a:r>
            <a:r>
              <a:rPr lang="tr-TR" sz="1600" dirty="0">
                <a:latin typeface="Consolas"/>
              </a:rPr>
              <a:t> ile SVC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0.006230545083575114</a:t>
            </a:r>
          </a:p>
          <a:p>
            <a:endParaRPr lang="tr-TR" sz="1600" dirty="0">
              <a:latin typeface="Consolas"/>
            </a:endParaRPr>
          </a:p>
          <a:p>
            <a:r>
              <a:rPr lang="tr-TR" sz="1600" dirty="0" err="1">
                <a:ea typeface="+mn-lt"/>
                <a:cs typeface="+mn-lt"/>
              </a:rPr>
              <a:t>Max_Feature</a:t>
            </a:r>
            <a:r>
              <a:rPr lang="tr-TR" sz="1600" dirty="0">
                <a:ea typeface="+mn-lt"/>
                <a:cs typeface="+mn-lt"/>
              </a:rPr>
              <a:t>: 2000</a:t>
            </a:r>
            <a:endParaRPr lang="tr-TR" sz="1600" dirty="0"/>
          </a:p>
          <a:p>
            <a:r>
              <a:rPr lang="tr-TR" sz="1600" dirty="0">
                <a:latin typeface="Consolas"/>
              </a:rPr>
              <a:t>Poly ile SVC Accuracy:  0.6853342667133356
Poly ile SVC Test accuracy 0.5848792439621981
Poly ile SVC Train accuracy 0.7839887968257673
Poly ile SVC Cross Validation Mean:  0.5522199993051965
</a:t>
            </a:r>
            <a:r>
              <a:rPr lang="tr-TR" sz="1600" dirty="0" err="1">
                <a:latin typeface="Consolas"/>
              </a:rPr>
              <a:t>Poly</a:t>
            </a:r>
            <a:r>
              <a:rPr lang="tr-TR" sz="1600" dirty="0">
                <a:latin typeface="Consolas"/>
              </a:rPr>
              <a:t> ile SVC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0.024281738731952416</a:t>
            </a:r>
            <a:endParaRPr lang="tr-TR" sz="1600" dirty="0"/>
          </a:p>
        </p:txBody>
      </p:sp>
    </p:spTree>
    <p:extLst>
      <p:ext uri="{BB962C8B-B14F-4D97-AF65-F5344CB8AC3E}">
        <p14:creationId xmlns:p14="http://schemas.microsoft.com/office/powerpoint/2010/main" val="3099972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9E2D67-3BD1-5B42-ECE0-9E097AAE9E75}"/>
              </a:ext>
            </a:extLst>
          </p:cNvPr>
          <p:cNvSpPr>
            <a:spLocks noGrp="1"/>
          </p:cNvSpPr>
          <p:nvPr>
            <p:ph type="title"/>
          </p:nvPr>
        </p:nvSpPr>
        <p:spPr>
          <a:xfrm>
            <a:off x="1484311" y="-1858"/>
            <a:ext cx="10018713" cy="1306552"/>
          </a:xfrm>
        </p:spPr>
        <p:txBody>
          <a:bodyPr>
            <a:normAutofit fontScale="90000"/>
          </a:bodyPr>
          <a:lstStyle/>
          <a:p>
            <a:r>
              <a:rPr lang="tr-TR" sz="3200" dirty="0">
                <a:ea typeface="+mj-lt"/>
                <a:cs typeface="+mj-lt"/>
              </a:rPr>
              <a:t>Proje Sonuçlarının Değerlendirilmesi</a:t>
            </a:r>
            <a:br>
              <a:rPr lang="tr-TR" sz="3200" dirty="0">
                <a:ea typeface="+mj-lt"/>
                <a:cs typeface="+mj-lt"/>
              </a:rPr>
            </a:br>
            <a:r>
              <a:rPr lang="tr-TR" sz="3200" dirty="0" err="1">
                <a:ea typeface="+mj-lt"/>
                <a:cs typeface="+mj-lt"/>
              </a:rPr>
              <a:t>Support</a:t>
            </a:r>
            <a:r>
              <a:rPr lang="tr-TR" sz="3200" dirty="0">
                <a:ea typeface="+mj-lt"/>
                <a:cs typeface="+mj-lt"/>
              </a:rPr>
              <a:t> </a:t>
            </a:r>
            <a:r>
              <a:rPr lang="tr-TR" sz="3200" dirty="0" err="1">
                <a:ea typeface="+mj-lt"/>
                <a:cs typeface="+mj-lt"/>
              </a:rPr>
              <a:t>Vector</a:t>
            </a:r>
            <a:r>
              <a:rPr lang="tr-TR" sz="3200" dirty="0">
                <a:ea typeface="+mj-lt"/>
                <a:cs typeface="+mj-lt"/>
              </a:rPr>
              <a:t> Machine </a:t>
            </a:r>
            <a:r>
              <a:rPr lang="tr-TR" sz="3200" dirty="0" err="1">
                <a:ea typeface="+mj-lt"/>
                <a:cs typeface="+mj-lt"/>
              </a:rPr>
              <a:t>Classification</a:t>
            </a:r>
            <a:br>
              <a:rPr lang="tr-TR" sz="3200" dirty="0">
                <a:ea typeface="+mj-lt"/>
                <a:cs typeface="+mj-lt"/>
              </a:rPr>
            </a:br>
            <a:r>
              <a:rPr lang="tr-TR" sz="3200" dirty="0">
                <a:ea typeface="+mj-lt"/>
                <a:cs typeface="+mj-lt"/>
              </a:rPr>
              <a:t>SVC - Kernel : "sigmoid" Modellinin Sonuçları</a:t>
            </a:r>
            <a:endParaRPr lang="tr-TR" dirty="0"/>
          </a:p>
        </p:txBody>
      </p:sp>
      <p:sp>
        <p:nvSpPr>
          <p:cNvPr id="4" name="Metin kutusu 3">
            <a:extLst>
              <a:ext uri="{FF2B5EF4-FFF2-40B4-BE49-F238E27FC236}">
                <a16:creationId xmlns:a16="http://schemas.microsoft.com/office/drawing/2014/main" id="{85756A85-7D89-AEB7-4D2F-46AC04AD09E5}"/>
              </a:ext>
            </a:extLst>
          </p:cNvPr>
          <p:cNvSpPr txBox="1"/>
          <p:nvPr/>
        </p:nvSpPr>
        <p:spPr>
          <a:xfrm>
            <a:off x="2862146" y="1393902"/>
            <a:ext cx="8558560"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err="1">
                <a:latin typeface="Consolas"/>
              </a:rPr>
              <a:t>Max_Feature</a:t>
            </a:r>
            <a:r>
              <a:rPr lang="tr-TR" sz="1600" dirty="0">
                <a:latin typeface="Consolas"/>
              </a:rPr>
              <a:t>: 500</a:t>
            </a:r>
          </a:p>
          <a:p>
            <a:r>
              <a:rPr lang="tr-TR" sz="1600" dirty="0">
                <a:latin typeface="Consolas"/>
              </a:rPr>
              <a:t>Sigmoid ile SVC </a:t>
            </a:r>
            <a:r>
              <a:rPr lang="tr-TR" sz="1600" dirty="0" err="1">
                <a:latin typeface="Consolas"/>
              </a:rPr>
              <a:t>Accuracy</a:t>
            </a:r>
            <a:r>
              <a:rPr lang="tr-TR" sz="1600" dirty="0">
                <a:latin typeface="Consolas"/>
              </a:rPr>
              <a:t>:  0.6737836891844592
Sigmoid ile SVC Test </a:t>
            </a:r>
            <a:r>
              <a:rPr lang="tr-TR" sz="1600" dirty="0" err="1">
                <a:latin typeface="Consolas"/>
              </a:rPr>
              <a:t>accuracy</a:t>
            </a:r>
            <a:r>
              <a:rPr lang="tr-TR" sz="1600" dirty="0">
                <a:latin typeface="Consolas"/>
              </a:rPr>
              <a:t> 0.5656282814140707
Sigmoid ile SVC Train </a:t>
            </a:r>
            <a:r>
              <a:rPr lang="tr-TR" sz="1600" dirty="0" err="1">
                <a:latin typeface="Consolas"/>
              </a:rPr>
              <a:t>accuracy</a:t>
            </a:r>
            <a:r>
              <a:rPr lang="tr-TR" sz="1600" dirty="0">
                <a:latin typeface="Consolas"/>
              </a:rPr>
              <a:t> 0.5968024273544171
Sigmoid ile SVC Cross </a:t>
            </a:r>
            <a:r>
              <a:rPr lang="tr-TR" sz="1600" dirty="0" err="1">
                <a:latin typeface="Consolas"/>
              </a:rPr>
              <a:t>Validation</a:t>
            </a:r>
            <a:r>
              <a:rPr lang="tr-TR" sz="1600" dirty="0">
                <a:latin typeface="Consolas"/>
              </a:rPr>
              <a:t> </a:t>
            </a:r>
            <a:r>
              <a:rPr lang="tr-TR" sz="1600" dirty="0" err="1">
                <a:latin typeface="Consolas"/>
              </a:rPr>
              <a:t>Mean</a:t>
            </a:r>
            <a:r>
              <a:rPr lang="tr-TR" sz="1600" dirty="0">
                <a:latin typeface="Consolas"/>
              </a:rPr>
              <a:t>:  0.5902689366305165
Sigmoid ile SVC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0.010805304981772162</a:t>
            </a:r>
          </a:p>
          <a:p>
            <a:endParaRPr lang="tr-TR" sz="1600" dirty="0">
              <a:latin typeface="Consolas"/>
            </a:endParaRPr>
          </a:p>
          <a:p>
            <a:r>
              <a:rPr lang="tr-TR" sz="1600" err="1">
                <a:latin typeface="Consolas"/>
              </a:rPr>
              <a:t>Max_Feature</a:t>
            </a:r>
            <a:r>
              <a:rPr lang="tr-TR" sz="1600" dirty="0">
                <a:latin typeface="Consolas"/>
              </a:rPr>
              <a:t>: 1000</a:t>
            </a:r>
          </a:p>
          <a:p>
            <a:r>
              <a:rPr lang="tr-TR" sz="1600" dirty="0">
                <a:latin typeface="Consolas"/>
              </a:rPr>
              <a:t>Sigmoid ile SVC Accuracy:  0.680434021701085
Sigmoid ile SVC Test accuracy 0.5831291564578229
Sigmoid ile SVC Train accuracy 0.6277278562259306
Sigmoid ile SVC Cross Validation Mean:  0.6141910886685045
Sigmoid ile SVC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0.009615727301946037</a:t>
            </a:r>
          </a:p>
          <a:p>
            <a:endParaRPr lang="tr-TR" sz="1600" dirty="0">
              <a:latin typeface="Consolas"/>
            </a:endParaRPr>
          </a:p>
          <a:p>
            <a:r>
              <a:rPr lang="tr-TR" sz="1600" err="1">
                <a:ea typeface="+mn-lt"/>
                <a:cs typeface="+mn-lt"/>
              </a:rPr>
              <a:t>Max_Feature</a:t>
            </a:r>
            <a:r>
              <a:rPr lang="tr-TR" sz="1600" dirty="0">
                <a:ea typeface="+mn-lt"/>
                <a:cs typeface="+mn-lt"/>
              </a:rPr>
              <a:t>: 2000</a:t>
            </a:r>
          </a:p>
          <a:p>
            <a:r>
              <a:rPr lang="tr-TR" sz="1600" dirty="0">
                <a:latin typeface="Consolas"/>
              </a:rPr>
              <a:t>Sigmoid ile SVC Accuracy:  0.6853342667133356
Sigmoid ile SVC Test accuracy 0.5950297514875744
Sigmoid ile SVC Train accuracy 0.6487338079122418
Sigmoid ile SVC Cross Validation Mean:  0.6292455047236419
Sigmoid ile SVC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0.010780552896806215</a:t>
            </a:r>
            <a:endParaRPr lang="tr-TR" sz="1600" dirty="0"/>
          </a:p>
        </p:txBody>
      </p:sp>
    </p:spTree>
    <p:extLst>
      <p:ext uri="{BB962C8B-B14F-4D97-AF65-F5344CB8AC3E}">
        <p14:creationId xmlns:p14="http://schemas.microsoft.com/office/powerpoint/2010/main" val="4209543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9E2D67-3BD1-5B42-ECE0-9E097AAE9E75}"/>
              </a:ext>
            </a:extLst>
          </p:cNvPr>
          <p:cNvSpPr>
            <a:spLocks noGrp="1"/>
          </p:cNvSpPr>
          <p:nvPr>
            <p:ph type="title"/>
          </p:nvPr>
        </p:nvSpPr>
        <p:spPr>
          <a:xfrm>
            <a:off x="1484311" y="-1858"/>
            <a:ext cx="10018713" cy="1009185"/>
          </a:xfrm>
        </p:spPr>
        <p:txBody>
          <a:bodyPr>
            <a:normAutofit fontScale="90000"/>
          </a:bodyPr>
          <a:lstStyle/>
          <a:p>
            <a:r>
              <a:rPr lang="tr-TR" sz="3200" dirty="0">
                <a:ea typeface="+mj-lt"/>
                <a:cs typeface="+mj-lt"/>
              </a:rPr>
              <a:t>Proje Sonuçlarının Değerlendirilmesi</a:t>
            </a:r>
            <a:br>
              <a:rPr lang="tr-TR" sz="3200" dirty="0">
                <a:ea typeface="+mj-lt"/>
                <a:cs typeface="+mj-lt"/>
              </a:rPr>
            </a:br>
            <a:r>
              <a:rPr lang="tr-TR" sz="3200" dirty="0" err="1"/>
              <a:t>Logistic</a:t>
            </a:r>
            <a:r>
              <a:rPr lang="tr-TR" sz="3200" dirty="0"/>
              <a:t> </a:t>
            </a:r>
            <a:r>
              <a:rPr lang="tr-TR" sz="3200" dirty="0" err="1"/>
              <a:t>Regression</a:t>
            </a:r>
            <a:r>
              <a:rPr lang="tr-TR" sz="3200" dirty="0"/>
              <a:t> Modellinin</a:t>
            </a:r>
            <a:r>
              <a:rPr lang="tr-TR" sz="3200" dirty="0">
                <a:ea typeface="+mj-lt"/>
                <a:cs typeface="+mj-lt"/>
              </a:rPr>
              <a:t> Sonuçları</a:t>
            </a:r>
            <a:endParaRPr lang="tr-TR" sz="3200" dirty="0"/>
          </a:p>
        </p:txBody>
      </p:sp>
      <p:sp>
        <p:nvSpPr>
          <p:cNvPr id="4" name="Metin kutusu 3">
            <a:extLst>
              <a:ext uri="{FF2B5EF4-FFF2-40B4-BE49-F238E27FC236}">
                <a16:creationId xmlns:a16="http://schemas.microsoft.com/office/drawing/2014/main" id="{85756A85-7D89-AEB7-4D2F-46AC04AD09E5}"/>
              </a:ext>
            </a:extLst>
          </p:cNvPr>
          <p:cNvSpPr txBox="1"/>
          <p:nvPr/>
        </p:nvSpPr>
        <p:spPr>
          <a:xfrm>
            <a:off x="2741342" y="1133707"/>
            <a:ext cx="8558560"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err="1">
                <a:latin typeface="Consolas"/>
              </a:rPr>
              <a:t>Max_Feature</a:t>
            </a:r>
            <a:r>
              <a:rPr lang="tr-TR" sz="1600" dirty="0">
                <a:latin typeface="Consolas"/>
              </a:rPr>
              <a:t>: 500</a:t>
            </a:r>
          </a:p>
          <a:p>
            <a:r>
              <a:rPr lang="tr-TR" sz="1600" dirty="0">
                <a:latin typeface="Consolas"/>
              </a:rPr>
              <a:t>Logistic Regression Accuracy:  0.6772838641932096
Logistic Regression Test accuracy 0.6772838641932096
Logistic Regression Train accuracy 0.7420935931847357
Logistic ile SVC Cross Validation Mean:  0.6496420246420246
</a:t>
            </a:r>
            <a:r>
              <a:rPr lang="tr-TR" sz="1600" dirty="0" err="1">
                <a:latin typeface="Consolas"/>
              </a:rPr>
              <a:t>Logistic</a:t>
            </a:r>
            <a:r>
              <a:rPr lang="tr-TR" sz="1600" dirty="0">
                <a:latin typeface="Consolas"/>
              </a:rPr>
              <a:t> ile SVC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0.01686411863047354</a:t>
            </a:r>
          </a:p>
          <a:p>
            <a:endParaRPr lang="tr-TR" sz="1600" dirty="0">
              <a:latin typeface="Consolas"/>
            </a:endParaRPr>
          </a:p>
          <a:p>
            <a:r>
              <a:rPr lang="tr-TR" sz="1600" dirty="0" err="1">
                <a:latin typeface="Consolas"/>
              </a:rPr>
              <a:t>Max_Feature</a:t>
            </a:r>
            <a:r>
              <a:rPr lang="tr-TR" sz="1600" dirty="0">
                <a:latin typeface="Consolas"/>
              </a:rPr>
              <a:t>: 1000</a:t>
            </a:r>
          </a:p>
          <a:p>
            <a:r>
              <a:rPr lang="tr-TR" sz="1600" dirty="0">
                <a:latin typeface="Consolas"/>
              </a:rPr>
              <a:t>Logistic Regression Accuracy:  0.6807840392019601
Logistic Regression Test accuracy 0.6807840392019601
Logistic Regression Train accuracy 0.7933247753530167
Logistic ile SVC Cross Validation Mean:  0.6538441950206657
</a:t>
            </a:r>
            <a:r>
              <a:rPr lang="tr-TR" sz="1600" dirty="0" err="1">
                <a:latin typeface="Consolas"/>
              </a:rPr>
              <a:t>Logistic</a:t>
            </a:r>
            <a:r>
              <a:rPr lang="tr-TR" sz="1600" dirty="0">
                <a:latin typeface="Consolas"/>
              </a:rPr>
              <a:t> ile SVC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0.020209533776940854</a:t>
            </a:r>
          </a:p>
          <a:p>
            <a:endParaRPr lang="tr-TR" sz="1600" dirty="0">
              <a:latin typeface="Consolas"/>
            </a:endParaRPr>
          </a:p>
          <a:p>
            <a:r>
              <a:rPr lang="tr-TR" sz="1600" dirty="0" err="1">
                <a:ea typeface="+mn-lt"/>
                <a:cs typeface="+mn-lt"/>
              </a:rPr>
              <a:t>Max_Feature</a:t>
            </a:r>
            <a:r>
              <a:rPr lang="tr-TR" sz="1600" dirty="0">
                <a:ea typeface="+mn-lt"/>
                <a:cs typeface="+mn-lt"/>
              </a:rPr>
              <a:t>: 2000</a:t>
            </a:r>
            <a:endParaRPr lang="tr-TR" sz="1600" dirty="0"/>
          </a:p>
          <a:p>
            <a:r>
              <a:rPr lang="tr-TR" sz="1600" dirty="0">
                <a:latin typeface="Consolas"/>
              </a:rPr>
              <a:t>Logistic Regression Accuracy:  0.6818340917045852
Logistic Regression Test accuracy 0.6818340917045852
Logistic Regression Train accuracy 0.8590267242385342
Logistic ile SVC Cross Validation Mean:  0.6594405594405595
</a:t>
            </a:r>
            <a:r>
              <a:rPr lang="tr-TR" sz="1600" dirty="0" err="1">
                <a:latin typeface="Consolas"/>
              </a:rPr>
              <a:t>Logistic</a:t>
            </a:r>
            <a:r>
              <a:rPr lang="tr-TR" sz="1600" dirty="0">
                <a:latin typeface="Consolas"/>
              </a:rPr>
              <a:t> ile SVC Cross </a:t>
            </a:r>
            <a:r>
              <a:rPr lang="tr-TR" sz="1600" dirty="0" err="1">
                <a:latin typeface="Consolas"/>
              </a:rPr>
              <a:t>Validation</a:t>
            </a:r>
            <a:r>
              <a:rPr lang="tr-TR" sz="1600" dirty="0">
                <a:latin typeface="Consolas"/>
              </a:rPr>
              <a:t> </a:t>
            </a:r>
            <a:r>
              <a:rPr lang="tr-TR" sz="1600" dirty="0" err="1">
                <a:latin typeface="Consolas"/>
              </a:rPr>
              <a:t>Std</a:t>
            </a:r>
            <a:r>
              <a:rPr lang="tr-TR" sz="1600" dirty="0">
                <a:latin typeface="Consolas"/>
              </a:rPr>
              <a:t>:  0.016943854683223097</a:t>
            </a:r>
            <a:endParaRPr lang="tr-TR" sz="1600" dirty="0"/>
          </a:p>
        </p:txBody>
      </p:sp>
    </p:spTree>
    <p:extLst>
      <p:ext uri="{BB962C8B-B14F-4D97-AF65-F5344CB8AC3E}">
        <p14:creationId xmlns:p14="http://schemas.microsoft.com/office/powerpoint/2010/main" val="334315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1EA3CA-5DF2-B035-F887-D3055007AB1D}"/>
              </a:ext>
            </a:extLst>
          </p:cNvPr>
          <p:cNvSpPr>
            <a:spLocks noGrp="1"/>
          </p:cNvSpPr>
          <p:nvPr>
            <p:ph type="title"/>
          </p:nvPr>
        </p:nvSpPr>
        <p:spPr>
          <a:xfrm>
            <a:off x="1084726" y="-1859"/>
            <a:ext cx="10018713" cy="1752599"/>
          </a:xfrm>
        </p:spPr>
        <p:txBody>
          <a:bodyPr/>
          <a:lstStyle/>
          <a:p>
            <a:r>
              <a:rPr lang="tr-TR" dirty="0"/>
              <a:t>İçindekiler</a:t>
            </a:r>
          </a:p>
        </p:txBody>
      </p:sp>
      <p:sp>
        <p:nvSpPr>
          <p:cNvPr id="4" name="Metin kutusu 3">
            <a:extLst>
              <a:ext uri="{FF2B5EF4-FFF2-40B4-BE49-F238E27FC236}">
                <a16:creationId xmlns:a16="http://schemas.microsoft.com/office/drawing/2014/main" id="{5E4E9E8C-8776-C62F-FC61-FB1E04919E71}"/>
              </a:ext>
            </a:extLst>
          </p:cNvPr>
          <p:cNvSpPr txBox="1"/>
          <p:nvPr/>
        </p:nvSpPr>
        <p:spPr>
          <a:xfrm>
            <a:off x="4534828" y="1626220"/>
            <a:ext cx="5538439"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dirty="0"/>
              <a:t>1. Giriş</a:t>
            </a:r>
          </a:p>
          <a:p>
            <a:r>
              <a:rPr lang="tr-TR" sz="2400" dirty="0"/>
              <a:t>      1.1 Proje Tanımı</a:t>
            </a:r>
          </a:p>
          <a:p>
            <a:r>
              <a:rPr lang="tr-TR" sz="2400" dirty="0"/>
              <a:t>2. Projede Kullanılan Araçlar</a:t>
            </a:r>
          </a:p>
          <a:p>
            <a:r>
              <a:rPr lang="tr-TR" sz="2400" dirty="0"/>
              <a:t>3. Projede Yaptığım İşlemler</a:t>
            </a:r>
          </a:p>
          <a:p>
            <a:r>
              <a:rPr lang="tr-TR" sz="2400" dirty="0"/>
              <a:t>4. Proje Sonuçlarının Değerlendirilmesi</a:t>
            </a:r>
          </a:p>
          <a:p>
            <a:r>
              <a:rPr lang="tr-TR" sz="2400" dirty="0"/>
              <a:t>5. Sonuç</a:t>
            </a:r>
          </a:p>
          <a:p>
            <a:r>
              <a:rPr lang="tr-TR" sz="2400" dirty="0"/>
              <a:t>6. Kaynakça</a:t>
            </a:r>
          </a:p>
          <a:p>
            <a:endParaRPr lang="tr-TR" dirty="0"/>
          </a:p>
        </p:txBody>
      </p:sp>
    </p:spTree>
    <p:extLst>
      <p:ext uri="{BB962C8B-B14F-4D97-AF65-F5344CB8AC3E}">
        <p14:creationId xmlns:p14="http://schemas.microsoft.com/office/powerpoint/2010/main" val="1536030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9E2D67-3BD1-5B42-ECE0-9E097AAE9E75}"/>
              </a:ext>
            </a:extLst>
          </p:cNvPr>
          <p:cNvSpPr>
            <a:spLocks noGrp="1"/>
          </p:cNvSpPr>
          <p:nvPr>
            <p:ph type="title"/>
          </p:nvPr>
        </p:nvSpPr>
        <p:spPr>
          <a:xfrm>
            <a:off x="1484311" y="-1858"/>
            <a:ext cx="10018713" cy="1009185"/>
          </a:xfrm>
        </p:spPr>
        <p:txBody>
          <a:bodyPr>
            <a:normAutofit fontScale="90000"/>
          </a:bodyPr>
          <a:lstStyle/>
          <a:p>
            <a:r>
              <a:rPr lang="tr-TR" sz="3200" dirty="0">
                <a:ea typeface="+mj-lt"/>
                <a:cs typeface="+mj-lt"/>
              </a:rPr>
              <a:t>Proje Sonuçlarının Değerlendirilmesi</a:t>
            </a:r>
            <a:br>
              <a:rPr lang="tr-TR" sz="3200" dirty="0">
                <a:ea typeface="+mj-lt"/>
                <a:cs typeface="+mj-lt"/>
              </a:rPr>
            </a:br>
            <a:r>
              <a:rPr lang="tr-TR" sz="3200" dirty="0"/>
              <a:t>K-</a:t>
            </a:r>
            <a:r>
              <a:rPr lang="tr-TR" sz="3200" dirty="0" err="1"/>
              <a:t>Nearest</a:t>
            </a:r>
            <a:r>
              <a:rPr lang="tr-TR" sz="3200" dirty="0"/>
              <a:t> </a:t>
            </a:r>
            <a:r>
              <a:rPr lang="tr-TR" sz="3200" dirty="0" err="1"/>
              <a:t>Neighbors</a:t>
            </a:r>
            <a:r>
              <a:rPr lang="tr-TR" sz="3200" dirty="0"/>
              <a:t>(KNN) Modellinin</a:t>
            </a:r>
            <a:r>
              <a:rPr lang="tr-TR" sz="3200" dirty="0">
                <a:ea typeface="+mj-lt"/>
                <a:cs typeface="+mj-lt"/>
              </a:rPr>
              <a:t> Sonuçları</a:t>
            </a:r>
            <a:endParaRPr lang="tr-TR" sz="3200" dirty="0"/>
          </a:p>
        </p:txBody>
      </p:sp>
      <p:sp>
        <p:nvSpPr>
          <p:cNvPr id="4" name="Metin kutusu 3">
            <a:extLst>
              <a:ext uri="{FF2B5EF4-FFF2-40B4-BE49-F238E27FC236}">
                <a16:creationId xmlns:a16="http://schemas.microsoft.com/office/drawing/2014/main" id="{85756A85-7D89-AEB7-4D2F-46AC04AD09E5}"/>
              </a:ext>
            </a:extLst>
          </p:cNvPr>
          <p:cNvSpPr txBox="1"/>
          <p:nvPr/>
        </p:nvSpPr>
        <p:spPr>
          <a:xfrm>
            <a:off x="2360342" y="1235927"/>
            <a:ext cx="855856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err="1">
                <a:latin typeface="Consolas"/>
              </a:rPr>
              <a:t>Max_Feature</a:t>
            </a:r>
            <a:r>
              <a:rPr lang="tr-TR" dirty="0">
                <a:latin typeface="Consolas"/>
              </a:rPr>
              <a:t>: 500</a:t>
            </a:r>
          </a:p>
          <a:p>
            <a:r>
              <a:rPr lang="tr-TR" dirty="0" err="1">
                <a:latin typeface="Consolas"/>
              </a:rPr>
              <a:t>GridSearch</a:t>
            </a:r>
            <a:r>
              <a:rPr lang="tr-TR" dirty="0">
                <a:latin typeface="Consolas"/>
              </a:rPr>
              <a:t> ile </a:t>
            </a:r>
            <a:r>
              <a:rPr lang="tr-TR" dirty="0" err="1">
                <a:latin typeface="Consolas"/>
              </a:rPr>
              <a:t>knn</a:t>
            </a:r>
            <a:r>
              <a:rPr lang="tr-TR" dirty="0">
                <a:latin typeface="Consolas"/>
              </a:rPr>
              <a:t> modelinin en iyi </a:t>
            </a:r>
            <a:r>
              <a:rPr lang="tr-TR" dirty="0" err="1">
                <a:latin typeface="Consolas"/>
              </a:rPr>
              <a:t>parametırları</a:t>
            </a:r>
            <a:r>
              <a:rPr lang="tr-TR" dirty="0">
                <a:latin typeface="Consolas"/>
              </a:rPr>
              <a:t>:  {'</a:t>
            </a:r>
            <a:r>
              <a:rPr lang="tr-TR" dirty="0" err="1">
                <a:latin typeface="Consolas"/>
              </a:rPr>
              <a:t>n_neighbors</a:t>
            </a:r>
            <a:r>
              <a:rPr lang="tr-TR" dirty="0">
                <a:latin typeface="Consolas"/>
              </a:rPr>
              <a:t>': 9, 'p': 1, '</a:t>
            </a:r>
            <a:r>
              <a:rPr lang="tr-TR" dirty="0" err="1">
                <a:latin typeface="Consolas"/>
              </a:rPr>
              <a:t>weights</a:t>
            </a:r>
            <a:r>
              <a:rPr lang="tr-TR" dirty="0">
                <a:latin typeface="Consolas"/>
              </a:rPr>
              <a:t>': '</a:t>
            </a:r>
            <a:r>
              <a:rPr lang="tr-TR" dirty="0" err="1">
                <a:latin typeface="Consolas"/>
              </a:rPr>
              <a:t>distance</a:t>
            </a:r>
            <a:r>
              <a:rPr lang="tr-TR" dirty="0">
                <a:latin typeface="Consolas"/>
              </a:rPr>
              <a:t>'}</a:t>
            </a:r>
          </a:p>
          <a:p>
            <a:r>
              <a:rPr lang="tr-TR" dirty="0">
                <a:latin typeface="Consolas"/>
              </a:rPr>
              <a:t>
</a:t>
            </a:r>
            <a:r>
              <a:rPr lang="tr-TR" dirty="0" err="1">
                <a:latin typeface="Consolas"/>
              </a:rPr>
              <a:t>GridSearch</a:t>
            </a:r>
            <a:r>
              <a:rPr lang="tr-TR" dirty="0">
                <a:latin typeface="Consolas"/>
              </a:rPr>
              <a:t> ile </a:t>
            </a:r>
            <a:r>
              <a:rPr lang="tr-TR" dirty="0" err="1">
                <a:latin typeface="Consolas"/>
              </a:rPr>
              <a:t>knn</a:t>
            </a:r>
            <a:r>
              <a:rPr lang="tr-TR" dirty="0">
                <a:latin typeface="Consolas"/>
              </a:rPr>
              <a:t> modelinin en iyi skoru:  0.5727618703415415</a:t>
            </a:r>
            <a:endParaRPr lang="tr-TR"/>
          </a:p>
          <a:p>
            <a:endParaRPr lang="tr-TR" dirty="0">
              <a:latin typeface="Consolas"/>
            </a:endParaRPr>
          </a:p>
          <a:p>
            <a:r>
              <a:rPr lang="tr-TR" dirty="0" err="1">
                <a:ea typeface="+mn-lt"/>
                <a:cs typeface="+mn-lt"/>
              </a:rPr>
              <a:t>Max_Feature</a:t>
            </a:r>
            <a:r>
              <a:rPr lang="tr-TR" dirty="0">
                <a:ea typeface="+mn-lt"/>
                <a:cs typeface="+mn-lt"/>
              </a:rPr>
              <a:t>: 1000</a:t>
            </a:r>
            <a:endParaRPr lang="tr-TR" dirty="0"/>
          </a:p>
          <a:p>
            <a:r>
              <a:rPr lang="tr-TR" dirty="0">
                <a:latin typeface="Consolas"/>
              </a:rPr>
              <a:t>GridSearch ile knn modelinin en iyi parametırları:  {'n_neighbors': 8, 'p': 1, '</a:t>
            </a:r>
            <a:r>
              <a:rPr lang="tr-TR" dirty="0" err="1">
                <a:latin typeface="Consolas"/>
              </a:rPr>
              <a:t>weights</a:t>
            </a:r>
            <a:r>
              <a:rPr lang="tr-TR" dirty="0">
                <a:latin typeface="Consolas"/>
              </a:rPr>
              <a:t>': '</a:t>
            </a:r>
            <a:r>
              <a:rPr lang="tr-TR" dirty="0" err="1">
                <a:latin typeface="Consolas"/>
              </a:rPr>
              <a:t>distance</a:t>
            </a:r>
            <a:r>
              <a:rPr lang="tr-TR" dirty="0">
                <a:latin typeface="Consolas"/>
              </a:rPr>
              <a:t>'}</a:t>
            </a:r>
          </a:p>
          <a:p>
            <a:r>
              <a:rPr lang="tr-TR" dirty="0">
                <a:latin typeface="Consolas"/>
              </a:rPr>
              <a:t>
</a:t>
            </a:r>
            <a:r>
              <a:rPr lang="tr-TR" dirty="0" err="1">
                <a:latin typeface="Consolas"/>
              </a:rPr>
              <a:t>GridSearch</a:t>
            </a:r>
            <a:r>
              <a:rPr lang="tr-TR" dirty="0">
                <a:latin typeface="Consolas"/>
              </a:rPr>
              <a:t> ile </a:t>
            </a:r>
            <a:r>
              <a:rPr lang="tr-TR" dirty="0" err="1">
                <a:latin typeface="Consolas"/>
              </a:rPr>
              <a:t>knn</a:t>
            </a:r>
            <a:r>
              <a:rPr lang="tr-TR" dirty="0">
                <a:latin typeface="Consolas"/>
              </a:rPr>
              <a:t> modelinin en iyi skoru:  0.5673950712654015</a:t>
            </a:r>
            <a:endParaRPr lang="tr-TR"/>
          </a:p>
          <a:p>
            <a:endParaRPr lang="tr-TR" dirty="0">
              <a:latin typeface="Consolas"/>
            </a:endParaRPr>
          </a:p>
          <a:p>
            <a:r>
              <a:rPr lang="tr-TR" dirty="0" err="1">
                <a:ea typeface="+mn-lt"/>
                <a:cs typeface="+mn-lt"/>
              </a:rPr>
              <a:t>Max_Feature</a:t>
            </a:r>
            <a:r>
              <a:rPr lang="tr-TR" dirty="0">
                <a:ea typeface="+mn-lt"/>
                <a:cs typeface="+mn-lt"/>
              </a:rPr>
              <a:t>: 2000</a:t>
            </a:r>
            <a:endParaRPr lang="tr-TR" dirty="0"/>
          </a:p>
          <a:p>
            <a:r>
              <a:rPr lang="tr-TR" dirty="0">
                <a:latin typeface="Consolas"/>
              </a:rPr>
              <a:t>GridSearch ile knn modelinin en iyi parametırları:  {'n_neighbors': 3, 'p': 1, '</a:t>
            </a:r>
            <a:r>
              <a:rPr lang="tr-TR" dirty="0" err="1">
                <a:latin typeface="Consolas"/>
              </a:rPr>
              <a:t>weights</a:t>
            </a:r>
            <a:r>
              <a:rPr lang="tr-TR" dirty="0">
                <a:latin typeface="Consolas"/>
              </a:rPr>
              <a:t>': '</a:t>
            </a:r>
            <a:r>
              <a:rPr lang="tr-TR" dirty="0" err="1">
                <a:latin typeface="Consolas"/>
              </a:rPr>
              <a:t>distance</a:t>
            </a:r>
            <a:r>
              <a:rPr lang="tr-TR" dirty="0">
                <a:latin typeface="Consolas"/>
              </a:rPr>
              <a:t>'}</a:t>
            </a:r>
            <a:endParaRPr lang="tr-TR" dirty="0">
              <a:latin typeface="Corbel" panose="020B0503020204020204"/>
            </a:endParaRPr>
          </a:p>
          <a:p>
            <a:r>
              <a:rPr lang="tr-TR" dirty="0">
                <a:latin typeface="Consolas"/>
              </a:rPr>
              <a:t>
</a:t>
            </a:r>
            <a:r>
              <a:rPr lang="tr-TR" dirty="0" err="1">
                <a:latin typeface="Consolas"/>
              </a:rPr>
              <a:t>GridSearch</a:t>
            </a:r>
            <a:r>
              <a:rPr lang="tr-TR" dirty="0">
                <a:latin typeface="Consolas"/>
              </a:rPr>
              <a:t> ile </a:t>
            </a:r>
            <a:r>
              <a:rPr lang="tr-TR" dirty="0" err="1">
                <a:latin typeface="Consolas"/>
              </a:rPr>
              <a:t>knn</a:t>
            </a:r>
            <a:r>
              <a:rPr lang="tr-TR" dirty="0">
                <a:latin typeface="Consolas"/>
              </a:rPr>
              <a:t> modelinin en iyi skoru:  0.5612109519496086</a:t>
            </a:r>
            <a:endParaRPr lang="tr-TR"/>
          </a:p>
        </p:txBody>
      </p:sp>
    </p:spTree>
    <p:extLst>
      <p:ext uri="{BB962C8B-B14F-4D97-AF65-F5344CB8AC3E}">
        <p14:creationId xmlns:p14="http://schemas.microsoft.com/office/powerpoint/2010/main" val="3493596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9E2D67-3BD1-5B42-ECE0-9E097AAE9E75}"/>
              </a:ext>
            </a:extLst>
          </p:cNvPr>
          <p:cNvSpPr>
            <a:spLocks noGrp="1"/>
          </p:cNvSpPr>
          <p:nvPr>
            <p:ph type="title"/>
          </p:nvPr>
        </p:nvSpPr>
        <p:spPr>
          <a:xfrm>
            <a:off x="1484311" y="-1858"/>
            <a:ext cx="10018713" cy="1009185"/>
          </a:xfrm>
        </p:spPr>
        <p:txBody>
          <a:bodyPr>
            <a:normAutofit fontScale="90000"/>
          </a:bodyPr>
          <a:lstStyle/>
          <a:p>
            <a:r>
              <a:rPr lang="tr-TR" sz="3200" dirty="0">
                <a:ea typeface="+mj-lt"/>
                <a:cs typeface="+mj-lt"/>
              </a:rPr>
              <a:t>Proje Sonuçlarının Değerlendirilmesi</a:t>
            </a:r>
            <a:br>
              <a:rPr lang="tr-TR" sz="3200" dirty="0">
                <a:ea typeface="+mj-lt"/>
                <a:cs typeface="+mj-lt"/>
              </a:rPr>
            </a:br>
            <a:r>
              <a:rPr lang="tr-TR" sz="3200" dirty="0" err="1"/>
              <a:t>Decision</a:t>
            </a:r>
            <a:r>
              <a:rPr lang="tr-TR" sz="3200" dirty="0"/>
              <a:t> </a:t>
            </a:r>
            <a:r>
              <a:rPr lang="tr-TR" sz="3200" dirty="0" err="1"/>
              <a:t>Tree</a:t>
            </a:r>
            <a:r>
              <a:rPr lang="tr-TR" sz="3200" dirty="0"/>
              <a:t> </a:t>
            </a:r>
            <a:r>
              <a:rPr lang="tr-TR" sz="3200" dirty="0" err="1"/>
              <a:t>Classification</a:t>
            </a:r>
            <a:r>
              <a:rPr lang="tr-TR" sz="3200" dirty="0"/>
              <a:t>(DTC) Modellinin</a:t>
            </a:r>
            <a:r>
              <a:rPr lang="tr-TR" sz="3200" dirty="0">
                <a:ea typeface="+mj-lt"/>
                <a:cs typeface="+mj-lt"/>
              </a:rPr>
              <a:t> Sonuçları</a:t>
            </a:r>
            <a:endParaRPr lang="tr-TR" sz="3200" dirty="0"/>
          </a:p>
        </p:txBody>
      </p:sp>
      <p:sp>
        <p:nvSpPr>
          <p:cNvPr id="4" name="Metin kutusu 3">
            <a:extLst>
              <a:ext uri="{FF2B5EF4-FFF2-40B4-BE49-F238E27FC236}">
                <a16:creationId xmlns:a16="http://schemas.microsoft.com/office/drawing/2014/main" id="{85756A85-7D89-AEB7-4D2F-46AC04AD09E5}"/>
              </a:ext>
            </a:extLst>
          </p:cNvPr>
          <p:cNvSpPr txBox="1"/>
          <p:nvPr/>
        </p:nvSpPr>
        <p:spPr>
          <a:xfrm>
            <a:off x="2388220" y="1143000"/>
            <a:ext cx="855856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err="1">
                <a:latin typeface="Consolas"/>
              </a:rPr>
              <a:t>Max_Feature</a:t>
            </a:r>
            <a:r>
              <a:rPr lang="tr-TR" dirty="0">
                <a:latin typeface="Consolas"/>
              </a:rPr>
              <a:t>: 500</a:t>
            </a:r>
          </a:p>
          <a:p>
            <a:r>
              <a:rPr lang="tr-TR" dirty="0" err="1">
                <a:latin typeface="Consolas"/>
              </a:rPr>
              <a:t>GridSearch</a:t>
            </a:r>
            <a:r>
              <a:rPr lang="tr-TR" dirty="0">
                <a:latin typeface="Consolas"/>
              </a:rPr>
              <a:t> ile </a:t>
            </a:r>
            <a:r>
              <a:rPr lang="tr-TR" dirty="0" err="1">
                <a:latin typeface="Consolas"/>
              </a:rPr>
              <a:t>dtc</a:t>
            </a:r>
            <a:r>
              <a:rPr lang="tr-TR" dirty="0">
                <a:latin typeface="Consolas"/>
              </a:rPr>
              <a:t> modelinin en iyi </a:t>
            </a:r>
            <a:r>
              <a:rPr lang="tr-TR" dirty="0" err="1">
                <a:latin typeface="Consolas"/>
              </a:rPr>
              <a:t>parametırları</a:t>
            </a:r>
            <a:r>
              <a:rPr lang="tr-TR" dirty="0">
                <a:latin typeface="Consolas"/>
              </a:rPr>
              <a:t>:</a:t>
            </a:r>
            <a:endParaRPr lang="tr-TR" dirty="0">
              <a:latin typeface="Corbel" panose="020B0503020204020204"/>
            </a:endParaRPr>
          </a:p>
          <a:p>
            <a:r>
              <a:rPr lang="tr-TR" dirty="0">
                <a:latin typeface="Consolas"/>
              </a:rPr>
              <a:t>{'</a:t>
            </a:r>
            <a:r>
              <a:rPr lang="tr-TR" dirty="0" err="1">
                <a:latin typeface="Consolas"/>
              </a:rPr>
              <a:t>criterion</a:t>
            </a:r>
            <a:r>
              <a:rPr lang="tr-TR" dirty="0">
                <a:latin typeface="Consolas"/>
              </a:rPr>
              <a:t>': '</a:t>
            </a:r>
            <a:r>
              <a:rPr lang="tr-TR" dirty="0" err="1">
                <a:latin typeface="Consolas"/>
              </a:rPr>
              <a:t>gini</a:t>
            </a:r>
            <a:r>
              <a:rPr lang="tr-TR" dirty="0">
                <a:latin typeface="Consolas"/>
              </a:rPr>
              <a:t>', '</a:t>
            </a:r>
            <a:r>
              <a:rPr lang="tr-TR" dirty="0" err="1">
                <a:latin typeface="Consolas"/>
              </a:rPr>
              <a:t>splitter</a:t>
            </a:r>
            <a:r>
              <a:rPr lang="tr-TR" dirty="0">
                <a:latin typeface="Consolas"/>
              </a:rPr>
              <a:t>': '</a:t>
            </a:r>
            <a:r>
              <a:rPr lang="tr-TR" dirty="0" err="1">
                <a:latin typeface="Consolas"/>
              </a:rPr>
              <a:t>random</a:t>
            </a:r>
            <a:r>
              <a:rPr lang="tr-TR" dirty="0">
                <a:latin typeface="Consolas"/>
              </a:rPr>
              <a:t>'}</a:t>
            </a:r>
            <a:endParaRPr lang="tr-TR" dirty="0">
              <a:latin typeface="Corbel" panose="020B0503020204020204"/>
            </a:endParaRPr>
          </a:p>
          <a:p>
            <a:r>
              <a:rPr lang="tr-TR" dirty="0">
                <a:latin typeface="Consolas"/>
              </a:rPr>
              <a:t>
</a:t>
            </a:r>
            <a:r>
              <a:rPr lang="tr-TR" dirty="0" err="1">
                <a:latin typeface="Consolas"/>
              </a:rPr>
              <a:t>GridSearch</a:t>
            </a:r>
            <a:r>
              <a:rPr lang="tr-TR" dirty="0">
                <a:latin typeface="Consolas"/>
              </a:rPr>
              <a:t> ile </a:t>
            </a:r>
            <a:r>
              <a:rPr lang="tr-TR" dirty="0" err="1">
                <a:latin typeface="Consolas"/>
              </a:rPr>
              <a:t>dtc</a:t>
            </a:r>
            <a:r>
              <a:rPr lang="tr-TR" dirty="0">
                <a:latin typeface="Consolas"/>
              </a:rPr>
              <a:t> modelinin en iyi skoru:  0.5703108354867845</a:t>
            </a:r>
            <a:endParaRPr lang="tr-TR">
              <a:latin typeface="Corbel" panose="020B0503020204020204"/>
            </a:endParaRPr>
          </a:p>
          <a:p>
            <a:endParaRPr lang="tr-TR" dirty="0">
              <a:latin typeface="Consolas"/>
            </a:endParaRPr>
          </a:p>
          <a:p>
            <a:r>
              <a:rPr lang="tr-TR" dirty="0" err="1">
                <a:ea typeface="+mn-lt"/>
                <a:cs typeface="+mn-lt"/>
              </a:rPr>
              <a:t>Max_Feature</a:t>
            </a:r>
            <a:r>
              <a:rPr lang="tr-TR" dirty="0">
                <a:ea typeface="+mn-lt"/>
                <a:cs typeface="+mn-lt"/>
              </a:rPr>
              <a:t>: 1000</a:t>
            </a:r>
          </a:p>
          <a:p>
            <a:r>
              <a:rPr lang="tr-TR" dirty="0" err="1">
                <a:latin typeface="Consolas"/>
              </a:rPr>
              <a:t>GridSearch</a:t>
            </a:r>
            <a:r>
              <a:rPr lang="tr-TR" dirty="0">
                <a:latin typeface="Consolas"/>
              </a:rPr>
              <a:t> ile </a:t>
            </a:r>
            <a:r>
              <a:rPr lang="tr-TR" dirty="0" err="1">
                <a:latin typeface="Consolas"/>
              </a:rPr>
              <a:t>dtc</a:t>
            </a:r>
            <a:r>
              <a:rPr lang="tr-TR" dirty="0">
                <a:latin typeface="Consolas"/>
              </a:rPr>
              <a:t> modelinin en iyi </a:t>
            </a:r>
            <a:r>
              <a:rPr lang="tr-TR" dirty="0" err="1">
                <a:latin typeface="Consolas"/>
              </a:rPr>
              <a:t>parametırları</a:t>
            </a:r>
            <a:r>
              <a:rPr lang="tr-TR" dirty="0">
                <a:latin typeface="Consolas"/>
              </a:rPr>
              <a:t>:</a:t>
            </a:r>
          </a:p>
          <a:p>
            <a:r>
              <a:rPr lang="tr-TR" dirty="0">
                <a:latin typeface="Consolas"/>
              </a:rPr>
              <a:t>{'</a:t>
            </a:r>
            <a:r>
              <a:rPr lang="tr-TR" dirty="0" err="1">
                <a:latin typeface="Consolas"/>
              </a:rPr>
              <a:t>criterion</a:t>
            </a:r>
            <a:r>
              <a:rPr lang="tr-TR" dirty="0">
                <a:latin typeface="Consolas"/>
              </a:rPr>
              <a:t>': '</a:t>
            </a:r>
            <a:r>
              <a:rPr lang="tr-TR" dirty="0" err="1">
                <a:latin typeface="Consolas"/>
              </a:rPr>
              <a:t>entropy</a:t>
            </a:r>
            <a:r>
              <a:rPr lang="tr-TR" dirty="0">
                <a:latin typeface="Consolas"/>
              </a:rPr>
              <a:t>', '</a:t>
            </a:r>
            <a:r>
              <a:rPr lang="tr-TR" dirty="0" err="1">
                <a:latin typeface="Consolas"/>
              </a:rPr>
              <a:t>splitter</a:t>
            </a:r>
            <a:r>
              <a:rPr lang="tr-TR" dirty="0">
                <a:latin typeface="Consolas"/>
              </a:rPr>
              <a:t>': '</a:t>
            </a:r>
            <a:r>
              <a:rPr lang="tr-TR" dirty="0" err="1">
                <a:latin typeface="Consolas"/>
              </a:rPr>
              <a:t>random</a:t>
            </a:r>
            <a:r>
              <a:rPr lang="tr-TR" dirty="0">
                <a:latin typeface="Consolas"/>
              </a:rPr>
              <a:t>'}</a:t>
            </a:r>
            <a:endParaRPr lang="tr-TR" dirty="0">
              <a:latin typeface="Corbel" panose="020B0503020204020204"/>
            </a:endParaRPr>
          </a:p>
          <a:p>
            <a:r>
              <a:rPr lang="tr-TR" dirty="0">
                <a:latin typeface="Consolas"/>
              </a:rPr>
              <a:t>
</a:t>
            </a:r>
            <a:r>
              <a:rPr lang="tr-TR" err="1">
                <a:latin typeface="Consolas"/>
              </a:rPr>
              <a:t>GridSearch</a:t>
            </a:r>
            <a:r>
              <a:rPr lang="tr-TR" dirty="0">
                <a:latin typeface="Consolas"/>
              </a:rPr>
              <a:t> ile </a:t>
            </a:r>
            <a:r>
              <a:rPr lang="tr-TR" err="1">
                <a:latin typeface="Consolas"/>
              </a:rPr>
              <a:t>dtc</a:t>
            </a:r>
            <a:r>
              <a:rPr lang="tr-TR" dirty="0">
                <a:latin typeface="Consolas"/>
              </a:rPr>
              <a:t> modelinin en iyi skoru:  0.5810478647828707</a:t>
            </a:r>
            <a:endParaRPr lang="tr-TR"/>
          </a:p>
          <a:p>
            <a:endParaRPr lang="tr-TR" dirty="0">
              <a:latin typeface="Consolas"/>
            </a:endParaRPr>
          </a:p>
          <a:p>
            <a:r>
              <a:rPr lang="tr-TR" dirty="0" err="1">
                <a:ea typeface="+mn-lt"/>
                <a:cs typeface="+mn-lt"/>
              </a:rPr>
              <a:t>Max_Feature</a:t>
            </a:r>
            <a:r>
              <a:rPr lang="tr-TR" dirty="0">
                <a:ea typeface="+mn-lt"/>
                <a:cs typeface="+mn-lt"/>
              </a:rPr>
              <a:t>: 2000</a:t>
            </a:r>
            <a:endParaRPr lang="tr-TR" dirty="0"/>
          </a:p>
          <a:p>
            <a:r>
              <a:rPr lang="tr-TR" dirty="0">
                <a:latin typeface="Consolas"/>
              </a:rPr>
              <a:t>GridSearch ile dtc modelinin en iyi </a:t>
            </a:r>
            <a:r>
              <a:rPr lang="tr-TR" dirty="0" err="1">
                <a:latin typeface="Consolas"/>
              </a:rPr>
              <a:t>parametırları</a:t>
            </a:r>
            <a:r>
              <a:rPr lang="tr-TR" dirty="0">
                <a:latin typeface="Consolas"/>
              </a:rPr>
              <a:t>:</a:t>
            </a:r>
            <a:endParaRPr lang="tr-TR" dirty="0">
              <a:latin typeface="Corbel" panose="020B0503020204020204"/>
            </a:endParaRPr>
          </a:p>
          <a:p>
            <a:r>
              <a:rPr lang="tr-TR" dirty="0">
                <a:latin typeface="Consolas"/>
              </a:rPr>
              <a:t>{'</a:t>
            </a:r>
            <a:r>
              <a:rPr lang="tr-TR" dirty="0" err="1">
                <a:latin typeface="Consolas"/>
              </a:rPr>
              <a:t>criterion</a:t>
            </a:r>
            <a:r>
              <a:rPr lang="tr-TR" dirty="0">
                <a:latin typeface="Consolas"/>
              </a:rPr>
              <a:t>': '</a:t>
            </a:r>
            <a:r>
              <a:rPr lang="tr-TR" dirty="0" err="1">
                <a:latin typeface="Consolas"/>
              </a:rPr>
              <a:t>entropy</a:t>
            </a:r>
            <a:r>
              <a:rPr lang="tr-TR" dirty="0">
                <a:latin typeface="Consolas"/>
              </a:rPr>
              <a:t>', '</a:t>
            </a:r>
            <a:r>
              <a:rPr lang="tr-TR" dirty="0" err="1">
                <a:latin typeface="Consolas"/>
              </a:rPr>
              <a:t>splitter</a:t>
            </a:r>
            <a:r>
              <a:rPr lang="tr-TR" dirty="0">
                <a:latin typeface="Consolas"/>
              </a:rPr>
              <a:t>': '</a:t>
            </a:r>
            <a:r>
              <a:rPr lang="tr-TR" dirty="0" err="1">
                <a:latin typeface="Consolas"/>
              </a:rPr>
              <a:t>best</a:t>
            </a:r>
            <a:r>
              <a:rPr lang="tr-TR" dirty="0">
                <a:latin typeface="Consolas"/>
              </a:rPr>
              <a:t>'}</a:t>
            </a:r>
            <a:endParaRPr lang="tr-TR" dirty="0">
              <a:latin typeface="Corbel" panose="020B0503020204020204"/>
            </a:endParaRPr>
          </a:p>
          <a:p>
            <a:r>
              <a:rPr lang="tr-TR" dirty="0">
                <a:latin typeface="Consolas"/>
              </a:rPr>
              <a:t>
</a:t>
            </a:r>
            <a:r>
              <a:rPr lang="tr-TR" dirty="0" err="1">
                <a:latin typeface="Consolas"/>
              </a:rPr>
              <a:t>GridSearch</a:t>
            </a:r>
            <a:r>
              <a:rPr lang="tr-TR" dirty="0">
                <a:latin typeface="Consolas"/>
              </a:rPr>
              <a:t> ile </a:t>
            </a:r>
            <a:r>
              <a:rPr lang="tr-TR" dirty="0" err="1">
                <a:latin typeface="Consolas"/>
              </a:rPr>
              <a:t>dtc</a:t>
            </a:r>
            <a:r>
              <a:rPr lang="tr-TR" dirty="0">
                <a:latin typeface="Consolas"/>
              </a:rPr>
              <a:t> modelinin en iyi skoru:  0.584198417273271</a:t>
            </a:r>
            <a:endParaRPr lang="tr-TR"/>
          </a:p>
        </p:txBody>
      </p:sp>
    </p:spTree>
    <p:extLst>
      <p:ext uri="{BB962C8B-B14F-4D97-AF65-F5344CB8AC3E}">
        <p14:creationId xmlns:p14="http://schemas.microsoft.com/office/powerpoint/2010/main" val="3238606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9E2D67-3BD1-5B42-ECE0-9E097AAE9E75}"/>
              </a:ext>
            </a:extLst>
          </p:cNvPr>
          <p:cNvSpPr>
            <a:spLocks noGrp="1"/>
          </p:cNvSpPr>
          <p:nvPr>
            <p:ph type="title"/>
          </p:nvPr>
        </p:nvSpPr>
        <p:spPr>
          <a:xfrm>
            <a:off x="1484311" y="-1858"/>
            <a:ext cx="10018713" cy="1009185"/>
          </a:xfrm>
        </p:spPr>
        <p:txBody>
          <a:bodyPr>
            <a:normAutofit fontScale="90000"/>
          </a:bodyPr>
          <a:lstStyle/>
          <a:p>
            <a:r>
              <a:rPr lang="tr-TR" sz="3200" dirty="0">
                <a:ea typeface="+mj-lt"/>
                <a:cs typeface="+mj-lt"/>
              </a:rPr>
              <a:t>Proje Sonuçlarının Değerlendirilmesi</a:t>
            </a:r>
            <a:br>
              <a:rPr lang="tr-TR" sz="3200" dirty="0">
                <a:ea typeface="+mj-lt"/>
                <a:cs typeface="+mj-lt"/>
              </a:rPr>
            </a:br>
            <a:r>
              <a:rPr lang="tr-TR" sz="3200" dirty="0" err="1"/>
              <a:t>Random</a:t>
            </a:r>
            <a:r>
              <a:rPr lang="tr-TR" sz="3200" dirty="0"/>
              <a:t> </a:t>
            </a:r>
            <a:r>
              <a:rPr lang="tr-TR" sz="3200" dirty="0" err="1"/>
              <a:t>Forest</a:t>
            </a:r>
            <a:r>
              <a:rPr lang="tr-TR" sz="3200" dirty="0"/>
              <a:t> </a:t>
            </a:r>
            <a:r>
              <a:rPr lang="tr-TR" sz="3200" dirty="0" err="1"/>
              <a:t>Classification</a:t>
            </a:r>
            <a:r>
              <a:rPr lang="tr-TR" sz="3200" dirty="0"/>
              <a:t>(RFC) Modellinin</a:t>
            </a:r>
            <a:r>
              <a:rPr lang="tr-TR" sz="3200" dirty="0">
                <a:ea typeface="+mj-lt"/>
                <a:cs typeface="+mj-lt"/>
              </a:rPr>
              <a:t> Sonuçları</a:t>
            </a:r>
            <a:endParaRPr lang="tr-TR" sz="3200" dirty="0"/>
          </a:p>
        </p:txBody>
      </p:sp>
      <p:sp>
        <p:nvSpPr>
          <p:cNvPr id="4" name="Metin kutusu 3">
            <a:extLst>
              <a:ext uri="{FF2B5EF4-FFF2-40B4-BE49-F238E27FC236}">
                <a16:creationId xmlns:a16="http://schemas.microsoft.com/office/drawing/2014/main" id="{85756A85-7D89-AEB7-4D2F-46AC04AD09E5}"/>
              </a:ext>
            </a:extLst>
          </p:cNvPr>
          <p:cNvSpPr txBox="1"/>
          <p:nvPr/>
        </p:nvSpPr>
        <p:spPr>
          <a:xfrm>
            <a:off x="2007220" y="1366024"/>
            <a:ext cx="937631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err="1">
                <a:latin typeface="Consolas"/>
              </a:rPr>
              <a:t>Max_Feature</a:t>
            </a:r>
            <a:r>
              <a:rPr lang="tr-TR" dirty="0">
                <a:latin typeface="Consolas"/>
              </a:rPr>
              <a:t>: 500</a:t>
            </a:r>
          </a:p>
          <a:p>
            <a:r>
              <a:rPr lang="tr-TR" dirty="0" err="1">
                <a:latin typeface="Consolas"/>
              </a:rPr>
              <a:t>GridSearch</a:t>
            </a:r>
            <a:r>
              <a:rPr lang="tr-TR" dirty="0">
                <a:latin typeface="Consolas"/>
              </a:rPr>
              <a:t> ile </a:t>
            </a:r>
            <a:r>
              <a:rPr lang="tr-TR" dirty="0" err="1">
                <a:latin typeface="Consolas"/>
              </a:rPr>
              <a:t>rfc</a:t>
            </a:r>
            <a:r>
              <a:rPr lang="tr-TR" dirty="0">
                <a:latin typeface="Consolas"/>
              </a:rPr>
              <a:t> modelinin en iyi </a:t>
            </a:r>
            <a:r>
              <a:rPr lang="tr-TR" dirty="0" err="1">
                <a:latin typeface="Consolas"/>
              </a:rPr>
              <a:t>parametırları</a:t>
            </a:r>
            <a:r>
              <a:rPr lang="tr-TR" dirty="0">
                <a:latin typeface="Consolas"/>
              </a:rPr>
              <a:t>:</a:t>
            </a:r>
            <a:endParaRPr lang="tr-TR" dirty="0">
              <a:latin typeface="Corbel" panose="020B0503020204020204"/>
            </a:endParaRPr>
          </a:p>
          <a:p>
            <a:r>
              <a:rPr lang="tr-TR" dirty="0">
                <a:latin typeface="Consolas"/>
              </a:rPr>
              <a:t>{'</a:t>
            </a:r>
            <a:r>
              <a:rPr lang="tr-TR" dirty="0" err="1">
                <a:latin typeface="Consolas"/>
              </a:rPr>
              <a:t>class_weight</a:t>
            </a:r>
            <a:r>
              <a:rPr lang="tr-TR" dirty="0">
                <a:latin typeface="Consolas"/>
              </a:rPr>
              <a:t>': '</a:t>
            </a:r>
            <a:r>
              <a:rPr lang="tr-TR" dirty="0" err="1">
                <a:latin typeface="Consolas"/>
              </a:rPr>
              <a:t>balanced</a:t>
            </a:r>
            <a:r>
              <a:rPr lang="tr-TR" dirty="0">
                <a:latin typeface="Consolas"/>
              </a:rPr>
              <a:t>', '</a:t>
            </a:r>
            <a:r>
              <a:rPr lang="tr-TR" dirty="0" err="1">
                <a:latin typeface="Consolas"/>
              </a:rPr>
              <a:t>criterion</a:t>
            </a:r>
            <a:r>
              <a:rPr lang="tr-TR" dirty="0">
                <a:latin typeface="Consolas"/>
              </a:rPr>
              <a:t>': '</a:t>
            </a:r>
            <a:r>
              <a:rPr lang="tr-TR" dirty="0" err="1">
                <a:latin typeface="Consolas"/>
              </a:rPr>
              <a:t>entropy</a:t>
            </a:r>
            <a:r>
              <a:rPr lang="tr-TR" dirty="0">
                <a:latin typeface="Consolas"/>
              </a:rPr>
              <a:t>', '</a:t>
            </a:r>
            <a:r>
              <a:rPr lang="tr-TR" dirty="0" err="1">
                <a:latin typeface="Consolas"/>
              </a:rPr>
              <a:t>n_estimators</a:t>
            </a:r>
            <a:r>
              <a:rPr lang="tr-TR" dirty="0">
                <a:latin typeface="Consolas"/>
              </a:rPr>
              <a:t>': 7}
</a:t>
            </a:r>
            <a:r>
              <a:rPr lang="tr-TR" dirty="0" err="1">
                <a:latin typeface="Consolas"/>
              </a:rPr>
              <a:t>GridSearch</a:t>
            </a:r>
            <a:r>
              <a:rPr lang="tr-TR" dirty="0">
                <a:latin typeface="Consolas"/>
              </a:rPr>
              <a:t> ile </a:t>
            </a:r>
            <a:r>
              <a:rPr lang="tr-TR" dirty="0" err="1">
                <a:latin typeface="Consolas"/>
              </a:rPr>
              <a:t>rfc</a:t>
            </a:r>
            <a:r>
              <a:rPr lang="tr-TR" dirty="0">
                <a:latin typeface="Consolas"/>
              </a:rPr>
              <a:t> modelinin en iyi skoru:  0.6351956710511238</a:t>
            </a:r>
            <a:endParaRPr lang="tr-TR" dirty="0">
              <a:latin typeface="Corbel" panose="020B0503020204020204"/>
            </a:endParaRPr>
          </a:p>
          <a:p>
            <a:endParaRPr lang="tr-TR" dirty="0">
              <a:latin typeface="Consolas"/>
            </a:endParaRPr>
          </a:p>
          <a:p>
            <a:r>
              <a:rPr lang="tr-TR" dirty="0" err="1">
                <a:ea typeface="+mn-lt"/>
                <a:cs typeface="+mn-lt"/>
              </a:rPr>
              <a:t>Max_Feature</a:t>
            </a:r>
            <a:r>
              <a:rPr lang="tr-TR" dirty="0">
                <a:ea typeface="+mn-lt"/>
                <a:cs typeface="+mn-lt"/>
              </a:rPr>
              <a:t>: 1000</a:t>
            </a:r>
          </a:p>
          <a:p>
            <a:r>
              <a:rPr lang="tr-TR" dirty="0" err="1">
                <a:latin typeface="Consolas"/>
              </a:rPr>
              <a:t>GridSearch</a:t>
            </a:r>
            <a:r>
              <a:rPr lang="tr-TR" dirty="0">
                <a:latin typeface="Consolas"/>
              </a:rPr>
              <a:t> ile </a:t>
            </a:r>
            <a:r>
              <a:rPr lang="tr-TR" dirty="0" err="1">
                <a:latin typeface="Consolas"/>
              </a:rPr>
              <a:t>rfc</a:t>
            </a:r>
            <a:r>
              <a:rPr lang="tr-TR" dirty="0">
                <a:latin typeface="Consolas"/>
              </a:rPr>
              <a:t> modelinin en iyi </a:t>
            </a:r>
            <a:r>
              <a:rPr lang="tr-TR" dirty="0" err="1">
                <a:latin typeface="Consolas"/>
              </a:rPr>
              <a:t>parametırları</a:t>
            </a:r>
            <a:r>
              <a:rPr lang="tr-TR" dirty="0">
                <a:latin typeface="Consolas"/>
              </a:rPr>
              <a:t>:</a:t>
            </a:r>
            <a:endParaRPr lang="tr-TR" dirty="0">
              <a:latin typeface="Corbel" panose="020B0503020204020204"/>
            </a:endParaRPr>
          </a:p>
          <a:p>
            <a:r>
              <a:rPr lang="tr-TR" dirty="0">
                <a:latin typeface="Consolas"/>
              </a:rPr>
              <a:t>{'</a:t>
            </a:r>
            <a:r>
              <a:rPr lang="tr-TR" dirty="0" err="1">
                <a:latin typeface="Consolas"/>
              </a:rPr>
              <a:t>class_weight</a:t>
            </a:r>
            <a:r>
              <a:rPr lang="tr-TR" dirty="0">
                <a:latin typeface="Consolas"/>
              </a:rPr>
              <a:t>': '</a:t>
            </a:r>
            <a:r>
              <a:rPr lang="tr-TR" dirty="0" err="1">
                <a:latin typeface="Consolas"/>
              </a:rPr>
              <a:t>balanced</a:t>
            </a:r>
            <a:r>
              <a:rPr lang="tr-TR" dirty="0">
                <a:latin typeface="Consolas"/>
              </a:rPr>
              <a:t>', '</a:t>
            </a:r>
            <a:r>
              <a:rPr lang="tr-TR" dirty="0" err="1">
                <a:latin typeface="Consolas"/>
              </a:rPr>
              <a:t>criterion</a:t>
            </a:r>
            <a:r>
              <a:rPr lang="tr-TR" dirty="0">
                <a:latin typeface="Consolas"/>
              </a:rPr>
              <a:t>': '</a:t>
            </a:r>
            <a:r>
              <a:rPr lang="tr-TR" dirty="0" err="1">
                <a:latin typeface="Consolas"/>
              </a:rPr>
              <a:t>gini</a:t>
            </a:r>
            <a:r>
              <a:rPr lang="tr-TR" dirty="0">
                <a:latin typeface="Consolas"/>
              </a:rPr>
              <a:t>', '</a:t>
            </a:r>
            <a:r>
              <a:rPr lang="tr-TR" dirty="0" err="1">
                <a:latin typeface="Consolas"/>
              </a:rPr>
              <a:t>n_estimators</a:t>
            </a:r>
            <a:r>
              <a:rPr lang="tr-TR" dirty="0">
                <a:latin typeface="Consolas"/>
              </a:rPr>
              <a:t>': 9}
</a:t>
            </a:r>
            <a:r>
              <a:rPr lang="tr-TR" dirty="0" err="1">
                <a:latin typeface="Consolas"/>
              </a:rPr>
              <a:t>GridSearch</a:t>
            </a:r>
            <a:r>
              <a:rPr lang="tr-TR" dirty="0">
                <a:latin typeface="Consolas"/>
              </a:rPr>
              <a:t> ile </a:t>
            </a:r>
            <a:r>
              <a:rPr lang="tr-TR" dirty="0" err="1">
                <a:latin typeface="Consolas"/>
              </a:rPr>
              <a:t>rfc</a:t>
            </a:r>
            <a:r>
              <a:rPr lang="tr-TR" dirty="0">
                <a:latin typeface="Consolas"/>
              </a:rPr>
              <a:t> modelinin en iyi skoru:  0.6409145163742896</a:t>
            </a:r>
            <a:endParaRPr lang="tr-TR">
              <a:latin typeface="Corbel" panose="020B0503020204020204"/>
            </a:endParaRPr>
          </a:p>
          <a:p>
            <a:endParaRPr lang="tr-TR" dirty="0">
              <a:latin typeface="Consolas"/>
            </a:endParaRPr>
          </a:p>
          <a:p>
            <a:r>
              <a:rPr lang="tr-TR" dirty="0" err="1">
                <a:ea typeface="+mn-lt"/>
                <a:cs typeface="+mn-lt"/>
              </a:rPr>
              <a:t>Max_Feature</a:t>
            </a:r>
            <a:r>
              <a:rPr lang="tr-TR" dirty="0">
                <a:ea typeface="+mn-lt"/>
                <a:cs typeface="+mn-lt"/>
              </a:rPr>
              <a:t>: 2000</a:t>
            </a:r>
            <a:endParaRPr lang="tr-TR" dirty="0"/>
          </a:p>
          <a:p>
            <a:r>
              <a:rPr lang="tr-TR" dirty="0" err="1">
                <a:latin typeface="Consolas"/>
              </a:rPr>
              <a:t>GridSearch</a:t>
            </a:r>
            <a:r>
              <a:rPr lang="tr-TR" dirty="0">
                <a:latin typeface="Consolas"/>
              </a:rPr>
              <a:t> ile </a:t>
            </a:r>
            <a:r>
              <a:rPr lang="tr-TR" dirty="0" err="1">
                <a:latin typeface="Consolas"/>
              </a:rPr>
              <a:t>rfc</a:t>
            </a:r>
            <a:r>
              <a:rPr lang="tr-TR" dirty="0">
                <a:latin typeface="Consolas"/>
              </a:rPr>
              <a:t> modelinin en iyi </a:t>
            </a:r>
            <a:r>
              <a:rPr lang="tr-TR" dirty="0" err="1">
                <a:latin typeface="Consolas"/>
              </a:rPr>
              <a:t>parametırları</a:t>
            </a:r>
            <a:r>
              <a:rPr lang="tr-TR" dirty="0">
                <a:latin typeface="Consolas"/>
              </a:rPr>
              <a:t>:</a:t>
            </a:r>
            <a:endParaRPr lang="tr-TR" dirty="0">
              <a:latin typeface="Corbel" panose="020B0503020204020204"/>
            </a:endParaRPr>
          </a:p>
          <a:p>
            <a:r>
              <a:rPr lang="tr-TR" dirty="0">
                <a:latin typeface="Consolas"/>
              </a:rPr>
              <a:t>{'</a:t>
            </a:r>
            <a:r>
              <a:rPr lang="tr-TR" dirty="0" err="1">
                <a:latin typeface="Consolas"/>
              </a:rPr>
              <a:t>class_weight</a:t>
            </a:r>
            <a:r>
              <a:rPr lang="tr-TR" dirty="0">
                <a:latin typeface="Consolas"/>
              </a:rPr>
              <a:t>': '</a:t>
            </a:r>
            <a:r>
              <a:rPr lang="tr-TR" dirty="0" err="1">
                <a:latin typeface="Consolas"/>
              </a:rPr>
              <a:t>balanced</a:t>
            </a:r>
            <a:r>
              <a:rPr lang="tr-TR" dirty="0">
                <a:latin typeface="Consolas"/>
              </a:rPr>
              <a:t>', '</a:t>
            </a:r>
            <a:r>
              <a:rPr lang="tr-TR" dirty="0" err="1">
                <a:latin typeface="Consolas"/>
              </a:rPr>
              <a:t>criterion</a:t>
            </a:r>
            <a:r>
              <a:rPr lang="tr-TR" dirty="0">
                <a:latin typeface="Consolas"/>
              </a:rPr>
              <a:t>': '</a:t>
            </a:r>
            <a:r>
              <a:rPr lang="tr-TR" dirty="0" err="1">
                <a:latin typeface="Consolas"/>
              </a:rPr>
              <a:t>entropy</a:t>
            </a:r>
            <a:r>
              <a:rPr lang="tr-TR" dirty="0">
                <a:latin typeface="Consolas"/>
              </a:rPr>
              <a:t>', '</a:t>
            </a:r>
            <a:r>
              <a:rPr lang="tr-TR" dirty="0" err="1">
                <a:latin typeface="Consolas"/>
              </a:rPr>
              <a:t>n_estimators</a:t>
            </a:r>
            <a:r>
              <a:rPr lang="tr-TR" dirty="0">
                <a:latin typeface="Consolas"/>
              </a:rPr>
              <a:t>': 9}
</a:t>
            </a:r>
            <a:r>
              <a:rPr lang="tr-TR" dirty="0" err="1">
                <a:latin typeface="Consolas"/>
              </a:rPr>
              <a:t>GridSearch</a:t>
            </a:r>
            <a:r>
              <a:rPr lang="tr-TR" dirty="0">
                <a:latin typeface="Consolas"/>
              </a:rPr>
              <a:t> ile </a:t>
            </a:r>
            <a:r>
              <a:rPr lang="tr-TR" dirty="0" err="1">
                <a:latin typeface="Consolas"/>
              </a:rPr>
              <a:t>rfc</a:t>
            </a:r>
            <a:r>
              <a:rPr lang="tr-TR" dirty="0">
                <a:latin typeface="Consolas"/>
              </a:rPr>
              <a:t> modelinin en iyi skoru:  0.638697670699949</a:t>
            </a:r>
            <a:endParaRPr lang="tr-TR"/>
          </a:p>
        </p:txBody>
      </p:sp>
    </p:spTree>
    <p:extLst>
      <p:ext uri="{BB962C8B-B14F-4D97-AF65-F5344CB8AC3E}">
        <p14:creationId xmlns:p14="http://schemas.microsoft.com/office/powerpoint/2010/main" val="2888519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87615A-24D1-319D-8914-70EBB0D71BF9}"/>
              </a:ext>
            </a:extLst>
          </p:cNvPr>
          <p:cNvSpPr>
            <a:spLocks noGrp="1"/>
          </p:cNvSpPr>
          <p:nvPr>
            <p:ph type="title"/>
          </p:nvPr>
        </p:nvSpPr>
        <p:spPr>
          <a:xfrm>
            <a:off x="1193548" y="118457"/>
            <a:ext cx="10018713" cy="1311442"/>
          </a:xfrm>
        </p:spPr>
        <p:txBody>
          <a:bodyPr/>
          <a:lstStyle/>
          <a:p>
            <a:r>
              <a:rPr lang="tr-TR" dirty="0"/>
              <a:t>Sonuç</a:t>
            </a:r>
          </a:p>
        </p:txBody>
      </p:sp>
      <p:sp>
        <p:nvSpPr>
          <p:cNvPr id="4" name="Metin kutusu 3">
            <a:extLst>
              <a:ext uri="{FF2B5EF4-FFF2-40B4-BE49-F238E27FC236}">
                <a16:creationId xmlns:a16="http://schemas.microsoft.com/office/drawing/2014/main" id="{52764783-B07F-AB40-2ACD-CCD7074F777F}"/>
              </a:ext>
            </a:extLst>
          </p:cNvPr>
          <p:cNvSpPr txBox="1"/>
          <p:nvPr/>
        </p:nvSpPr>
        <p:spPr>
          <a:xfrm>
            <a:off x="2462561" y="1802780"/>
            <a:ext cx="836341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Sonuçlarımda ortalama %60'lık bir sonuç ile karşılaştım ve her model neredeyse aynı sonuçları elde etti. Kelime sayısı arttırmak genel olarak küçük artışlar sağladı ama yeterli olmadı. Veri setini hazırlarken kelimelerin köklerine alamamıştım belki köklerini alabilir isek sonuçlarımız daha başarılı çıkabilir.</a:t>
            </a:r>
          </a:p>
          <a:p>
            <a:endParaRPr lang="tr-TR" dirty="0"/>
          </a:p>
          <a:p>
            <a:endParaRPr lang="tr-TR" dirty="0"/>
          </a:p>
          <a:p>
            <a:r>
              <a:rPr lang="tr-TR" dirty="0"/>
              <a:t>Bizlere böylesine güzel bir eğitim sunduğu için ilk önce </a:t>
            </a:r>
            <a:r>
              <a:rPr lang="tr-TR" dirty="0" err="1"/>
              <a:t>Techcareer</a:t>
            </a:r>
            <a:r>
              <a:rPr lang="tr-TR" dirty="0"/>
              <a:t> ailesine daha sonra bir ay boyunca </a:t>
            </a:r>
            <a:r>
              <a:rPr lang="tr-TR" dirty="0">
                <a:ea typeface="+mn-lt"/>
                <a:cs typeface="+mn-lt"/>
              </a:rPr>
              <a:t>Elif Şevval DİNÇER öğretmenime çok teşekkür ederim.</a:t>
            </a:r>
          </a:p>
        </p:txBody>
      </p:sp>
      <p:pic>
        <p:nvPicPr>
          <p:cNvPr id="5" name="Resim 5">
            <a:extLst>
              <a:ext uri="{FF2B5EF4-FFF2-40B4-BE49-F238E27FC236}">
                <a16:creationId xmlns:a16="http://schemas.microsoft.com/office/drawing/2014/main" id="{1126A2CE-C53C-7109-6BB8-A9E796427BE9}"/>
              </a:ext>
            </a:extLst>
          </p:cNvPr>
          <p:cNvPicPr>
            <a:picLocks noChangeAspect="1"/>
          </p:cNvPicPr>
          <p:nvPr/>
        </p:nvPicPr>
        <p:blipFill>
          <a:blip r:embed="rId2"/>
          <a:stretch>
            <a:fillRect/>
          </a:stretch>
        </p:blipFill>
        <p:spPr>
          <a:xfrm>
            <a:off x="4931384" y="4480954"/>
            <a:ext cx="2928810" cy="689731"/>
          </a:xfrm>
          <a:prstGeom prst="rect">
            <a:avLst/>
          </a:prstGeom>
        </p:spPr>
      </p:pic>
    </p:spTree>
    <p:extLst>
      <p:ext uri="{BB962C8B-B14F-4D97-AF65-F5344CB8AC3E}">
        <p14:creationId xmlns:p14="http://schemas.microsoft.com/office/powerpoint/2010/main" val="2443145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E99582-9907-2C9C-0411-F9A97CE778A0}"/>
              </a:ext>
            </a:extLst>
          </p:cNvPr>
          <p:cNvSpPr>
            <a:spLocks noGrp="1"/>
          </p:cNvSpPr>
          <p:nvPr>
            <p:ph type="title"/>
          </p:nvPr>
        </p:nvSpPr>
        <p:spPr>
          <a:xfrm>
            <a:off x="1344921" y="379141"/>
            <a:ext cx="10018713" cy="1176453"/>
          </a:xfrm>
        </p:spPr>
        <p:txBody>
          <a:bodyPr/>
          <a:lstStyle/>
          <a:p>
            <a:r>
              <a:rPr lang="tr-TR" dirty="0"/>
              <a:t>Kaynakça</a:t>
            </a:r>
          </a:p>
        </p:txBody>
      </p:sp>
      <p:sp>
        <p:nvSpPr>
          <p:cNvPr id="4" name="Metin kutusu 3">
            <a:extLst>
              <a:ext uri="{FF2B5EF4-FFF2-40B4-BE49-F238E27FC236}">
                <a16:creationId xmlns:a16="http://schemas.microsoft.com/office/drawing/2014/main" id="{D2152CC9-42C1-60AB-4EF0-914C92E9FFE9}"/>
              </a:ext>
            </a:extLst>
          </p:cNvPr>
          <p:cNvSpPr txBox="1"/>
          <p:nvPr/>
        </p:nvSpPr>
        <p:spPr>
          <a:xfrm>
            <a:off x="2406804" y="1942170"/>
            <a:ext cx="848421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ea typeface="+mn-lt"/>
                <a:cs typeface="+mn-lt"/>
                <a:hlinkClick r:id="rId2"/>
              </a:rPr>
              <a:t>https://scikit-learn.org/stable/tutorial/index.html</a:t>
            </a:r>
            <a:endParaRPr lang="tr-TR">
              <a:ea typeface="+mn-lt"/>
              <a:cs typeface="+mn-lt"/>
            </a:endParaRPr>
          </a:p>
          <a:p>
            <a:endParaRPr lang="tr-TR" dirty="0"/>
          </a:p>
          <a:p>
            <a:r>
              <a:rPr lang="tr-TR" dirty="0">
                <a:ea typeface="+mn-lt"/>
                <a:cs typeface="+mn-lt"/>
                <a:hlinkClick r:id="rId3"/>
              </a:rPr>
              <a:t>https://matplotlib.org/stable/tutorials/index</a:t>
            </a:r>
            <a:endParaRPr lang="tr-TR">
              <a:ea typeface="+mn-lt"/>
              <a:cs typeface="+mn-lt"/>
            </a:endParaRPr>
          </a:p>
          <a:p>
            <a:endParaRPr lang="tr-TR" dirty="0"/>
          </a:p>
          <a:p>
            <a:r>
              <a:rPr lang="tr-TR" dirty="0">
                <a:ea typeface="+mn-lt"/>
                <a:cs typeface="+mn-lt"/>
                <a:hlinkClick r:id="rId4"/>
              </a:rPr>
              <a:t>https://seaborn.pydata.org/examples/index.html</a:t>
            </a:r>
            <a:endParaRPr lang="tr-TR" dirty="0">
              <a:ea typeface="+mn-lt"/>
              <a:cs typeface="+mn-lt"/>
            </a:endParaRPr>
          </a:p>
          <a:p>
            <a:endParaRPr lang="tr-TR" dirty="0"/>
          </a:p>
          <a:p>
            <a:r>
              <a:rPr lang="tr-TR" dirty="0">
                <a:ea typeface="+mn-lt"/>
                <a:cs typeface="+mn-lt"/>
                <a:hlinkClick r:id="rId5"/>
              </a:rPr>
              <a:t>https://www.kaggle.com/datasets/burhanbilenn/duygu-analizi-icin-urun-yorumlari</a:t>
            </a:r>
            <a:endParaRPr lang="tr-TR">
              <a:ea typeface="+mn-lt"/>
              <a:cs typeface="+mn-lt"/>
              <a:hlinkClick r:id="rId5"/>
            </a:endParaRPr>
          </a:p>
        </p:txBody>
      </p:sp>
    </p:spTree>
    <p:extLst>
      <p:ext uri="{BB962C8B-B14F-4D97-AF65-F5344CB8AC3E}">
        <p14:creationId xmlns:p14="http://schemas.microsoft.com/office/powerpoint/2010/main" val="322803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096A33-A20A-664C-661A-8734871169B1}"/>
              </a:ext>
            </a:extLst>
          </p:cNvPr>
          <p:cNvSpPr>
            <a:spLocks noGrp="1"/>
          </p:cNvSpPr>
          <p:nvPr>
            <p:ph type="title"/>
          </p:nvPr>
        </p:nvSpPr>
        <p:spPr>
          <a:xfrm>
            <a:off x="1725922" y="-1860"/>
            <a:ext cx="10018713" cy="795454"/>
          </a:xfrm>
        </p:spPr>
        <p:txBody>
          <a:bodyPr/>
          <a:lstStyle/>
          <a:p>
            <a:r>
              <a:rPr lang="tr-TR" dirty="0"/>
              <a:t>Giriş</a:t>
            </a:r>
          </a:p>
        </p:txBody>
      </p:sp>
      <p:pic>
        <p:nvPicPr>
          <p:cNvPr id="4" name="Resim 5" descr="metin içeren bir resim&#10;&#10;Açıklama otomatik olarak oluşturuldu">
            <a:extLst>
              <a:ext uri="{FF2B5EF4-FFF2-40B4-BE49-F238E27FC236}">
                <a16:creationId xmlns:a16="http://schemas.microsoft.com/office/drawing/2014/main" id="{B421DA50-3972-9469-DD56-C87A8EC5A807}"/>
              </a:ext>
            </a:extLst>
          </p:cNvPr>
          <p:cNvPicPr>
            <a:picLocks noChangeAspect="1"/>
          </p:cNvPicPr>
          <p:nvPr/>
        </p:nvPicPr>
        <p:blipFill>
          <a:blip r:embed="rId2"/>
          <a:stretch>
            <a:fillRect/>
          </a:stretch>
        </p:blipFill>
        <p:spPr>
          <a:xfrm>
            <a:off x="3860790" y="941591"/>
            <a:ext cx="2752492" cy="2297090"/>
          </a:xfrm>
          <a:prstGeom prst="rect">
            <a:avLst/>
          </a:prstGeom>
        </p:spPr>
      </p:pic>
      <p:pic>
        <p:nvPicPr>
          <p:cNvPr id="6" name="Resim 4">
            <a:extLst>
              <a:ext uri="{FF2B5EF4-FFF2-40B4-BE49-F238E27FC236}">
                <a16:creationId xmlns:a16="http://schemas.microsoft.com/office/drawing/2014/main" id="{2C4FBFF0-BC69-88E5-9166-A68DEE3F5783}"/>
              </a:ext>
            </a:extLst>
          </p:cNvPr>
          <p:cNvPicPr>
            <a:picLocks noChangeAspect="1"/>
          </p:cNvPicPr>
          <p:nvPr/>
        </p:nvPicPr>
        <p:blipFill>
          <a:blip r:embed="rId3"/>
          <a:stretch>
            <a:fillRect/>
          </a:stretch>
        </p:blipFill>
        <p:spPr>
          <a:xfrm>
            <a:off x="7311666" y="887107"/>
            <a:ext cx="2893032" cy="2390056"/>
          </a:xfrm>
          <a:prstGeom prst="rect">
            <a:avLst/>
          </a:prstGeom>
        </p:spPr>
      </p:pic>
      <p:pic>
        <p:nvPicPr>
          <p:cNvPr id="8" name="Resim 5" descr="metin, gazete içeren bir resim&#10;&#10;Açıklama otomatik olarak oluşturuldu">
            <a:extLst>
              <a:ext uri="{FF2B5EF4-FFF2-40B4-BE49-F238E27FC236}">
                <a16:creationId xmlns:a16="http://schemas.microsoft.com/office/drawing/2014/main" id="{5345B99F-4832-D6D1-EB09-9E89781F4445}"/>
              </a:ext>
            </a:extLst>
          </p:cNvPr>
          <p:cNvPicPr>
            <a:picLocks noChangeAspect="1"/>
          </p:cNvPicPr>
          <p:nvPr/>
        </p:nvPicPr>
        <p:blipFill>
          <a:blip r:embed="rId4"/>
          <a:stretch>
            <a:fillRect/>
          </a:stretch>
        </p:blipFill>
        <p:spPr>
          <a:xfrm>
            <a:off x="2994424" y="3683041"/>
            <a:ext cx="3254298" cy="2431916"/>
          </a:xfrm>
          <a:prstGeom prst="rect">
            <a:avLst/>
          </a:prstGeom>
        </p:spPr>
      </p:pic>
      <p:pic>
        <p:nvPicPr>
          <p:cNvPr id="10" name="Resim 3" descr="metin içeren bir resim&#10;&#10;Açıklama otomatik olarak oluşturuldu">
            <a:extLst>
              <a:ext uri="{FF2B5EF4-FFF2-40B4-BE49-F238E27FC236}">
                <a16:creationId xmlns:a16="http://schemas.microsoft.com/office/drawing/2014/main" id="{18AF7F2C-0131-7447-D2FC-5073D320809B}"/>
              </a:ext>
            </a:extLst>
          </p:cNvPr>
          <p:cNvPicPr>
            <a:picLocks noChangeAspect="1"/>
          </p:cNvPicPr>
          <p:nvPr/>
        </p:nvPicPr>
        <p:blipFill>
          <a:blip r:embed="rId5"/>
          <a:stretch>
            <a:fillRect/>
          </a:stretch>
        </p:blipFill>
        <p:spPr>
          <a:xfrm>
            <a:off x="6675864" y="3588025"/>
            <a:ext cx="3514491" cy="2618439"/>
          </a:xfrm>
          <a:prstGeom prst="rect">
            <a:avLst/>
          </a:prstGeom>
        </p:spPr>
      </p:pic>
      <p:pic>
        <p:nvPicPr>
          <p:cNvPr id="11" name="Resim 11">
            <a:extLst>
              <a:ext uri="{FF2B5EF4-FFF2-40B4-BE49-F238E27FC236}">
                <a16:creationId xmlns:a16="http://schemas.microsoft.com/office/drawing/2014/main" id="{09017FE5-CD4C-24D3-1A8A-96653EE6B768}"/>
              </a:ext>
            </a:extLst>
          </p:cNvPr>
          <p:cNvPicPr>
            <a:picLocks noChangeAspect="1"/>
          </p:cNvPicPr>
          <p:nvPr/>
        </p:nvPicPr>
        <p:blipFill>
          <a:blip r:embed="rId6"/>
          <a:stretch>
            <a:fillRect/>
          </a:stretch>
        </p:blipFill>
        <p:spPr>
          <a:xfrm>
            <a:off x="2377081" y="753062"/>
            <a:ext cx="828909" cy="828909"/>
          </a:xfrm>
          <a:prstGeom prst="rect">
            <a:avLst/>
          </a:prstGeom>
        </p:spPr>
      </p:pic>
      <p:pic>
        <p:nvPicPr>
          <p:cNvPr id="12" name="Resim 12">
            <a:extLst>
              <a:ext uri="{FF2B5EF4-FFF2-40B4-BE49-F238E27FC236}">
                <a16:creationId xmlns:a16="http://schemas.microsoft.com/office/drawing/2014/main" id="{7A3481C3-AE3C-23C5-E942-C520F13DBF41}"/>
              </a:ext>
            </a:extLst>
          </p:cNvPr>
          <p:cNvPicPr>
            <a:picLocks noChangeAspect="1"/>
          </p:cNvPicPr>
          <p:nvPr/>
        </p:nvPicPr>
        <p:blipFill>
          <a:blip r:embed="rId7"/>
          <a:stretch>
            <a:fillRect/>
          </a:stretch>
        </p:blipFill>
        <p:spPr>
          <a:xfrm>
            <a:off x="2105331" y="1715815"/>
            <a:ext cx="1138990" cy="467383"/>
          </a:xfrm>
          <a:prstGeom prst="rect">
            <a:avLst/>
          </a:prstGeom>
        </p:spPr>
      </p:pic>
      <p:pic>
        <p:nvPicPr>
          <p:cNvPr id="13" name="Resim 13">
            <a:extLst>
              <a:ext uri="{FF2B5EF4-FFF2-40B4-BE49-F238E27FC236}">
                <a16:creationId xmlns:a16="http://schemas.microsoft.com/office/drawing/2014/main" id="{FBD23C73-6EF3-6F75-7150-8C6E7E376276}"/>
              </a:ext>
            </a:extLst>
          </p:cNvPr>
          <p:cNvPicPr>
            <a:picLocks noChangeAspect="1"/>
          </p:cNvPicPr>
          <p:nvPr/>
        </p:nvPicPr>
        <p:blipFill>
          <a:blip r:embed="rId8"/>
          <a:stretch>
            <a:fillRect/>
          </a:stretch>
        </p:blipFill>
        <p:spPr>
          <a:xfrm>
            <a:off x="1865677" y="2208245"/>
            <a:ext cx="1339516" cy="612809"/>
          </a:xfrm>
          <a:prstGeom prst="rect">
            <a:avLst/>
          </a:prstGeom>
        </p:spPr>
      </p:pic>
      <p:pic>
        <p:nvPicPr>
          <p:cNvPr id="14" name="Resim 14">
            <a:extLst>
              <a:ext uri="{FF2B5EF4-FFF2-40B4-BE49-F238E27FC236}">
                <a16:creationId xmlns:a16="http://schemas.microsoft.com/office/drawing/2014/main" id="{EE4689C5-5A44-496B-756F-2BC6858729AE}"/>
              </a:ext>
            </a:extLst>
          </p:cNvPr>
          <p:cNvPicPr>
            <a:picLocks noChangeAspect="1"/>
          </p:cNvPicPr>
          <p:nvPr/>
        </p:nvPicPr>
        <p:blipFill>
          <a:blip r:embed="rId9"/>
          <a:stretch>
            <a:fillRect/>
          </a:stretch>
        </p:blipFill>
        <p:spPr>
          <a:xfrm>
            <a:off x="1445795" y="2901175"/>
            <a:ext cx="1269333" cy="684678"/>
          </a:xfrm>
          <a:prstGeom prst="rect">
            <a:avLst/>
          </a:prstGeom>
        </p:spPr>
      </p:pic>
      <p:pic>
        <p:nvPicPr>
          <p:cNvPr id="15" name="Resim 15">
            <a:extLst>
              <a:ext uri="{FF2B5EF4-FFF2-40B4-BE49-F238E27FC236}">
                <a16:creationId xmlns:a16="http://schemas.microsoft.com/office/drawing/2014/main" id="{87E666A8-D010-EC9B-A6D1-1D7088D04E4F}"/>
              </a:ext>
            </a:extLst>
          </p:cNvPr>
          <p:cNvPicPr>
            <a:picLocks noChangeAspect="1"/>
          </p:cNvPicPr>
          <p:nvPr/>
        </p:nvPicPr>
        <p:blipFill>
          <a:blip r:embed="rId10"/>
          <a:stretch>
            <a:fillRect/>
          </a:stretch>
        </p:blipFill>
        <p:spPr>
          <a:xfrm>
            <a:off x="1452398" y="3870997"/>
            <a:ext cx="1339516" cy="650032"/>
          </a:xfrm>
          <a:prstGeom prst="rect">
            <a:avLst/>
          </a:prstGeom>
        </p:spPr>
      </p:pic>
      <p:pic>
        <p:nvPicPr>
          <p:cNvPr id="16" name="Resim 16">
            <a:extLst>
              <a:ext uri="{FF2B5EF4-FFF2-40B4-BE49-F238E27FC236}">
                <a16:creationId xmlns:a16="http://schemas.microsoft.com/office/drawing/2014/main" id="{E5D35CB9-CEBD-2BAB-F7E7-B583FD55DA5E}"/>
              </a:ext>
            </a:extLst>
          </p:cNvPr>
          <p:cNvPicPr>
            <a:picLocks noChangeAspect="1"/>
          </p:cNvPicPr>
          <p:nvPr/>
        </p:nvPicPr>
        <p:blipFill>
          <a:blip r:embed="rId11"/>
          <a:stretch>
            <a:fillRect/>
          </a:stretch>
        </p:blipFill>
        <p:spPr>
          <a:xfrm>
            <a:off x="1222200" y="4803160"/>
            <a:ext cx="1625824" cy="503696"/>
          </a:xfrm>
          <a:prstGeom prst="rect">
            <a:avLst/>
          </a:prstGeom>
        </p:spPr>
      </p:pic>
    </p:spTree>
    <p:extLst>
      <p:ext uri="{BB962C8B-B14F-4D97-AF65-F5344CB8AC3E}">
        <p14:creationId xmlns:p14="http://schemas.microsoft.com/office/powerpoint/2010/main" val="185010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A2567B-F997-E8F0-E73E-5648694EFBCB}"/>
              </a:ext>
            </a:extLst>
          </p:cNvPr>
          <p:cNvSpPr>
            <a:spLocks noGrp="1"/>
          </p:cNvSpPr>
          <p:nvPr>
            <p:ph type="title"/>
          </p:nvPr>
        </p:nvSpPr>
        <p:spPr>
          <a:xfrm>
            <a:off x="1168359" y="407019"/>
            <a:ext cx="10018713" cy="1232209"/>
          </a:xfrm>
        </p:spPr>
        <p:txBody>
          <a:bodyPr/>
          <a:lstStyle/>
          <a:p>
            <a:r>
              <a:rPr lang="tr-TR" dirty="0"/>
              <a:t>Proje Tanımı</a:t>
            </a:r>
          </a:p>
        </p:txBody>
      </p:sp>
      <p:sp>
        <p:nvSpPr>
          <p:cNvPr id="4" name="Metin kutusu 3">
            <a:extLst>
              <a:ext uri="{FF2B5EF4-FFF2-40B4-BE49-F238E27FC236}">
                <a16:creationId xmlns:a16="http://schemas.microsoft.com/office/drawing/2014/main" id="{C66BAD66-DE48-F7BB-3B16-9347AC1921BA}"/>
              </a:ext>
            </a:extLst>
          </p:cNvPr>
          <p:cNvSpPr txBox="1"/>
          <p:nvPr/>
        </p:nvSpPr>
        <p:spPr>
          <a:xfrm>
            <a:off x="1774902" y="1830659"/>
            <a:ext cx="922763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Ürün Yorumları ile Duygu Analizi, Projemde ürün yorumlarından oluşan bir veri seti kullandım. Yorumları analiz ederek makine öğrenimi ve derin öğren modelleri ile yorumların Olumlu, olumsuz ve tarafsız olarak sınıflandırdım. Bu yaptığım işleme Doğal dil işleme denmektedir. Doğal dil işleme yapay zekânın alt dallarından biri olup günümüzde büyük şirketlerce önemli bir araştırma konusudur. Doğal dil işleme teknolojisi günlük olarak kullandığımız sesli asistanlar, </a:t>
            </a:r>
            <a:r>
              <a:rPr lang="tr-TR" dirty="0" err="1"/>
              <a:t>chatbotlar</a:t>
            </a:r>
            <a:r>
              <a:rPr lang="tr-TR" dirty="0"/>
              <a:t> gibi alanlarda yayın bir şekilde kullanılmaktadır. </a:t>
            </a:r>
          </a:p>
        </p:txBody>
      </p:sp>
    </p:spTree>
    <p:extLst>
      <p:ext uri="{BB962C8B-B14F-4D97-AF65-F5344CB8AC3E}">
        <p14:creationId xmlns:p14="http://schemas.microsoft.com/office/powerpoint/2010/main" val="1765909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3DE9B5-54AF-DC68-5023-6F4871705E16}"/>
              </a:ext>
            </a:extLst>
          </p:cNvPr>
          <p:cNvSpPr>
            <a:spLocks noGrp="1"/>
          </p:cNvSpPr>
          <p:nvPr>
            <p:ph type="title"/>
          </p:nvPr>
        </p:nvSpPr>
        <p:spPr>
          <a:xfrm>
            <a:off x="1177653" y="-1859"/>
            <a:ext cx="10018713" cy="972014"/>
          </a:xfrm>
        </p:spPr>
        <p:txBody>
          <a:bodyPr/>
          <a:lstStyle/>
          <a:p>
            <a:r>
              <a:rPr lang="tr-TR" dirty="0"/>
              <a:t>Projede Kullanılan Araçlar</a:t>
            </a:r>
          </a:p>
        </p:txBody>
      </p:sp>
      <p:sp>
        <p:nvSpPr>
          <p:cNvPr id="4" name="Metin kutusu 3">
            <a:extLst>
              <a:ext uri="{FF2B5EF4-FFF2-40B4-BE49-F238E27FC236}">
                <a16:creationId xmlns:a16="http://schemas.microsoft.com/office/drawing/2014/main" id="{67A3D783-913E-FE2A-804A-E19A4ABCC346}"/>
              </a:ext>
            </a:extLst>
          </p:cNvPr>
          <p:cNvSpPr txBox="1"/>
          <p:nvPr/>
        </p:nvSpPr>
        <p:spPr>
          <a:xfrm>
            <a:off x="3373243" y="1003609"/>
            <a:ext cx="445119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Ürün Yorumları Veri Seti</a:t>
            </a:r>
          </a:p>
          <a:p>
            <a:r>
              <a:rPr lang="tr-TR" dirty="0"/>
              <a:t>Python Programlama Dili</a:t>
            </a:r>
          </a:p>
          <a:p>
            <a:r>
              <a:rPr lang="tr-TR" dirty="0"/>
              <a:t>Python Programla Dili Kütüphaneleri:</a:t>
            </a:r>
          </a:p>
          <a:p>
            <a:pPr marL="285750" indent="-285750">
              <a:buFont typeface="Arial"/>
              <a:buChar char="•"/>
            </a:pPr>
            <a:r>
              <a:rPr lang="tr-TR" dirty="0" err="1"/>
              <a:t>Pandas</a:t>
            </a:r>
            <a:endParaRPr lang="tr-TR" dirty="0"/>
          </a:p>
          <a:p>
            <a:pPr marL="285750" lvl="2" indent="-285750">
              <a:buFont typeface="Arial"/>
              <a:buChar char="•"/>
            </a:pPr>
            <a:r>
              <a:rPr lang="tr-TR" dirty="0" err="1"/>
              <a:t>Numpy</a:t>
            </a:r>
            <a:endParaRPr lang="tr-TR" dirty="0"/>
          </a:p>
          <a:p>
            <a:pPr marL="285750" lvl="2" indent="-285750">
              <a:buFont typeface="Arial"/>
              <a:buChar char="•"/>
            </a:pPr>
            <a:r>
              <a:rPr lang="tr-TR" dirty="0" err="1"/>
              <a:t>Scikit-Learn</a:t>
            </a:r>
            <a:endParaRPr lang="tr-TR" dirty="0" err="1">
              <a:ea typeface="+mn-lt"/>
              <a:cs typeface="+mn-lt"/>
            </a:endParaRPr>
          </a:p>
          <a:p>
            <a:pPr marL="285750" lvl="2" indent="-285750">
              <a:buFont typeface="Arial"/>
              <a:buChar char="•"/>
            </a:pPr>
            <a:r>
              <a:rPr lang="tr-TR" dirty="0" err="1"/>
              <a:t>Matplotlib</a:t>
            </a:r>
            <a:endParaRPr lang="tr-TR" dirty="0"/>
          </a:p>
          <a:p>
            <a:pPr marL="285750" lvl="2" indent="-285750">
              <a:buFont typeface="Arial"/>
              <a:buChar char="•"/>
            </a:pPr>
            <a:r>
              <a:rPr lang="tr-TR" dirty="0" err="1"/>
              <a:t>Seaborn</a:t>
            </a:r>
            <a:endParaRPr lang="tr-TR" dirty="0"/>
          </a:p>
          <a:p>
            <a:pPr marL="285750" lvl="2" indent="-285750">
              <a:buFont typeface="Arial"/>
              <a:buChar char="•"/>
            </a:pPr>
            <a:r>
              <a:rPr lang="tr-TR" dirty="0" err="1">
                <a:ea typeface="+mn-lt"/>
                <a:cs typeface="+mn-lt"/>
              </a:rPr>
              <a:t>Warnings</a:t>
            </a:r>
            <a:endParaRPr lang="tr-TR">
              <a:ea typeface="+mn-lt"/>
              <a:cs typeface="+mn-lt"/>
            </a:endParaRPr>
          </a:p>
          <a:p>
            <a:pPr marL="285750" lvl="2" indent="-285750">
              <a:buFont typeface="Arial"/>
              <a:buChar char="•"/>
            </a:pPr>
            <a:r>
              <a:rPr lang="tr-TR" dirty="0">
                <a:ea typeface="+mn-lt"/>
                <a:cs typeface="+mn-lt"/>
              </a:rPr>
              <a:t>Re</a:t>
            </a:r>
          </a:p>
          <a:p>
            <a:pPr marL="285750" lvl="2" indent="-285750">
              <a:buFont typeface="Arial"/>
              <a:buChar char="•"/>
            </a:pPr>
            <a:r>
              <a:rPr lang="tr-TR" dirty="0" err="1">
                <a:ea typeface="+mn-lt"/>
                <a:cs typeface="+mn-lt"/>
              </a:rPr>
              <a:t>Nltk</a:t>
            </a:r>
          </a:p>
        </p:txBody>
      </p:sp>
      <p:pic>
        <p:nvPicPr>
          <p:cNvPr id="5" name="Resim 11">
            <a:extLst>
              <a:ext uri="{FF2B5EF4-FFF2-40B4-BE49-F238E27FC236}">
                <a16:creationId xmlns:a16="http://schemas.microsoft.com/office/drawing/2014/main" id="{D306EBF5-AC99-4DFB-8E56-C2976B1D1046}"/>
              </a:ext>
            </a:extLst>
          </p:cNvPr>
          <p:cNvPicPr>
            <a:picLocks noChangeAspect="1"/>
          </p:cNvPicPr>
          <p:nvPr/>
        </p:nvPicPr>
        <p:blipFill>
          <a:blip r:embed="rId2"/>
          <a:stretch>
            <a:fillRect/>
          </a:stretch>
        </p:blipFill>
        <p:spPr>
          <a:xfrm>
            <a:off x="8751862" y="920330"/>
            <a:ext cx="828909" cy="828909"/>
          </a:xfrm>
          <a:prstGeom prst="rect">
            <a:avLst/>
          </a:prstGeom>
        </p:spPr>
      </p:pic>
      <p:pic>
        <p:nvPicPr>
          <p:cNvPr id="7" name="Resim 12">
            <a:extLst>
              <a:ext uri="{FF2B5EF4-FFF2-40B4-BE49-F238E27FC236}">
                <a16:creationId xmlns:a16="http://schemas.microsoft.com/office/drawing/2014/main" id="{2C488090-9D72-AD9E-4B74-DF7C6BBC35EA}"/>
              </a:ext>
            </a:extLst>
          </p:cNvPr>
          <p:cNvPicPr>
            <a:picLocks noChangeAspect="1"/>
          </p:cNvPicPr>
          <p:nvPr/>
        </p:nvPicPr>
        <p:blipFill>
          <a:blip r:embed="rId3"/>
          <a:stretch>
            <a:fillRect/>
          </a:stretch>
        </p:blipFill>
        <p:spPr>
          <a:xfrm>
            <a:off x="8340721" y="1827327"/>
            <a:ext cx="1138990" cy="467383"/>
          </a:xfrm>
          <a:prstGeom prst="rect">
            <a:avLst/>
          </a:prstGeom>
        </p:spPr>
      </p:pic>
      <p:pic>
        <p:nvPicPr>
          <p:cNvPr id="9" name="Resim 13" descr="metin içeren bir resim&#10;&#10;Açıklama otomatik olarak oluşturuldu">
            <a:extLst>
              <a:ext uri="{FF2B5EF4-FFF2-40B4-BE49-F238E27FC236}">
                <a16:creationId xmlns:a16="http://schemas.microsoft.com/office/drawing/2014/main" id="{4A43CF0D-DE78-B131-2A95-2D5F2BD8ED8F}"/>
              </a:ext>
            </a:extLst>
          </p:cNvPr>
          <p:cNvPicPr>
            <a:picLocks noChangeAspect="1"/>
          </p:cNvPicPr>
          <p:nvPr/>
        </p:nvPicPr>
        <p:blipFill>
          <a:blip r:embed="rId4"/>
          <a:stretch>
            <a:fillRect/>
          </a:stretch>
        </p:blipFill>
        <p:spPr>
          <a:xfrm>
            <a:off x="7915213" y="2375513"/>
            <a:ext cx="1339516" cy="612809"/>
          </a:xfrm>
          <a:prstGeom prst="rect">
            <a:avLst/>
          </a:prstGeom>
        </p:spPr>
      </p:pic>
      <p:pic>
        <p:nvPicPr>
          <p:cNvPr id="11" name="Resim 14">
            <a:extLst>
              <a:ext uri="{FF2B5EF4-FFF2-40B4-BE49-F238E27FC236}">
                <a16:creationId xmlns:a16="http://schemas.microsoft.com/office/drawing/2014/main" id="{F83F486C-9B6D-EFB2-807C-69CB67FA89AC}"/>
              </a:ext>
            </a:extLst>
          </p:cNvPr>
          <p:cNvPicPr>
            <a:picLocks noChangeAspect="1"/>
          </p:cNvPicPr>
          <p:nvPr/>
        </p:nvPicPr>
        <p:blipFill>
          <a:blip r:embed="rId5"/>
          <a:stretch>
            <a:fillRect/>
          </a:stretch>
        </p:blipFill>
        <p:spPr>
          <a:xfrm>
            <a:off x="7430282" y="3087028"/>
            <a:ext cx="1269333" cy="684678"/>
          </a:xfrm>
          <a:prstGeom prst="rect">
            <a:avLst/>
          </a:prstGeom>
        </p:spPr>
      </p:pic>
      <p:pic>
        <p:nvPicPr>
          <p:cNvPr id="13" name="Resim 15">
            <a:extLst>
              <a:ext uri="{FF2B5EF4-FFF2-40B4-BE49-F238E27FC236}">
                <a16:creationId xmlns:a16="http://schemas.microsoft.com/office/drawing/2014/main" id="{84AB162E-FA01-3259-8E68-4B1707492A80}"/>
              </a:ext>
            </a:extLst>
          </p:cNvPr>
          <p:cNvPicPr>
            <a:picLocks noChangeAspect="1"/>
          </p:cNvPicPr>
          <p:nvPr/>
        </p:nvPicPr>
        <p:blipFill>
          <a:blip r:embed="rId6"/>
          <a:stretch>
            <a:fillRect/>
          </a:stretch>
        </p:blipFill>
        <p:spPr>
          <a:xfrm>
            <a:off x="6832862" y="4019680"/>
            <a:ext cx="1339516" cy="650032"/>
          </a:xfrm>
          <a:prstGeom prst="rect">
            <a:avLst/>
          </a:prstGeom>
        </p:spPr>
      </p:pic>
      <p:pic>
        <p:nvPicPr>
          <p:cNvPr id="15" name="Resim 16">
            <a:extLst>
              <a:ext uri="{FF2B5EF4-FFF2-40B4-BE49-F238E27FC236}">
                <a16:creationId xmlns:a16="http://schemas.microsoft.com/office/drawing/2014/main" id="{77DCA9A3-BA84-FD96-2580-A4AC8C2E6A08}"/>
              </a:ext>
            </a:extLst>
          </p:cNvPr>
          <p:cNvPicPr>
            <a:picLocks noChangeAspect="1"/>
          </p:cNvPicPr>
          <p:nvPr/>
        </p:nvPicPr>
        <p:blipFill>
          <a:blip r:embed="rId7"/>
          <a:stretch>
            <a:fillRect/>
          </a:stretch>
        </p:blipFill>
        <p:spPr>
          <a:xfrm>
            <a:off x="6296004" y="4970428"/>
            <a:ext cx="1625824" cy="503696"/>
          </a:xfrm>
          <a:prstGeom prst="rect">
            <a:avLst/>
          </a:prstGeom>
        </p:spPr>
      </p:pic>
    </p:spTree>
    <p:extLst>
      <p:ext uri="{BB962C8B-B14F-4D97-AF65-F5344CB8AC3E}">
        <p14:creationId xmlns:p14="http://schemas.microsoft.com/office/powerpoint/2010/main" val="396135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26A626-3EEB-BFB6-F04E-08AE50AA1617}"/>
              </a:ext>
            </a:extLst>
          </p:cNvPr>
          <p:cNvSpPr>
            <a:spLocks noGrp="1"/>
          </p:cNvSpPr>
          <p:nvPr>
            <p:ph type="title"/>
          </p:nvPr>
        </p:nvSpPr>
        <p:spPr>
          <a:xfrm>
            <a:off x="1131189" y="-1859"/>
            <a:ext cx="10018713" cy="776868"/>
          </a:xfrm>
        </p:spPr>
        <p:txBody>
          <a:bodyPr/>
          <a:lstStyle/>
          <a:p>
            <a:r>
              <a:rPr lang="tr-TR" dirty="0">
                <a:ea typeface="+mj-lt"/>
                <a:cs typeface="+mj-lt"/>
              </a:rPr>
              <a:t>Projede Kullanılan Araçlar - Veri Seti </a:t>
            </a:r>
            <a:endParaRPr lang="tr-TR" dirty="0"/>
          </a:p>
        </p:txBody>
      </p:sp>
      <p:sp>
        <p:nvSpPr>
          <p:cNvPr id="4" name="Metin kutusu 3">
            <a:extLst>
              <a:ext uri="{FF2B5EF4-FFF2-40B4-BE49-F238E27FC236}">
                <a16:creationId xmlns:a16="http://schemas.microsoft.com/office/drawing/2014/main" id="{46AF11AA-2DB0-440C-51B1-1BDB68FC0BD6}"/>
              </a:ext>
            </a:extLst>
          </p:cNvPr>
          <p:cNvSpPr txBox="1"/>
          <p:nvPr/>
        </p:nvSpPr>
        <p:spPr>
          <a:xfrm>
            <a:off x="2193073" y="919976"/>
            <a:ext cx="9525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tr-TR" dirty="0"/>
          </a:p>
        </p:txBody>
      </p:sp>
      <p:pic>
        <p:nvPicPr>
          <p:cNvPr id="5" name="Resim 5" descr="metin içeren bir resim&#10;&#10;Açıklama otomatik olarak oluşturuldu">
            <a:extLst>
              <a:ext uri="{FF2B5EF4-FFF2-40B4-BE49-F238E27FC236}">
                <a16:creationId xmlns:a16="http://schemas.microsoft.com/office/drawing/2014/main" id="{1EFE0B78-517E-AD8C-7091-C3D4960B1CB4}"/>
              </a:ext>
            </a:extLst>
          </p:cNvPr>
          <p:cNvPicPr>
            <a:picLocks noChangeAspect="1"/>
          </p:cNvPicPr>
          <p:nvPr/>
        </p:nvPicPr>
        <p:blipFill>
          <a:blip r:embed="rId2"/>
          <a:stretch>
            <a:fillRect/>
          </a:stretch>
        </p:blipFill>
        <p:spPr>
          <a:xfrm>
            <a:off x="3704775" y="769236"/>
            <a:ext cx="5131418" cy="4267138"/>
          </a:xfrm>
          <a:prstGeom prst="rect">
            <a:avLst/>
          </a:prstGeom>
        </p:spPr>
      </p:pic>
      <p:sp>
        <p:nvSpPr>
          <p:cNvPr id="6" name="Metin kutusu 5">
            <a:extLst>
              <a:ext uri="{FF2B5EF4-FFF2-40B4-BE49-F238E27FC236}">
                <a16:creationId xmlns:a16="http://schemas.microsoft.com/office/drawing/2014/main" id="{AE662532-05AE-1AE5-57F8-3044F5DF76F1}"/>
              </a:ext>
            </a:extLst>
          </p:cNvPr>
          <p:cNvSpPr txBox="1"/>
          <p:nvPr/>
        </p:nvSpPr>
        <p:spPr>
          <a:xfrm>
            <a:off x="4135243" y="5241073"/>
            <a:ext cx="43954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Projede Kullandığım Veri Seti ilk on verileri</a:t>
            </a:r>
          </a:p>
        </p:txBody>
      </p:sp>
    </p:spTree>
    <p:extLst>
      <p:ext uri="{BB962C8B-B14F-4D97-AF65-F5344CB8AC3E}">
        <p14:creationId xmlns:p14="http://schemas.microsoft.com/office/powerpoint/2010/main" val="341565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3E82F4-6C9B-6467-FCD8-9308E470C90A}"/>
              </a:ext>
            </a:extLst>
          </p:cNvPr>
          <p:cNvSpPr>
            <a:spLocks noGrp="1"/>
          </p:cNvSpPr>
          <p:nvPr>
            <p:ph type="title"/>
          </p:nvPr>
        </p:nvSpPr>
        <p:spPr>
          <a:xfrm>
            <a:off x="1168360" y="-1859"/>
            <a:ext cx="10018713" cy="869795"/>
          </a:xfrm>
        </p:spPr>
        <p:txBody>
          <a:bodyPr/>
          <a:lstStyle/>
          <a:p>
            <a:r>
              <a:rPr lang="tr-TR" dirty="0">
                <a:ea typeface="+mj-lt"/>
                <a:cs typeface="+mj-lt"/>
              </a:rPr>
              <a:t>Projede Kullanılan Araçlar - Veri Seti</a:t>
            </a:r>
            <a:endParaRPr lang="tr-TR" dirty="0"/>
          </a:p>
        </p:txBody>
      </p:sp>
      <p:pic>
        <p:nvPicPr>
          <p:cNvPr id="4" name="Resim 4">
            <a:extLst>
              <a:ext uri="{FF2B5EF4-FFF2-40B4-BE49-F238E27FC236}">
                <a16:creationId xmlns:a16="http://schemas.microsoft.com/office/drawing/2014/main" id="{58F8637A-0303-6500-7308-CCF81D7E49FA}"/>
              </a:ext>
            </a:extLst>
          </p:cNvPr>
          <p:cNvPicPr>
            <a:picLocks noChangeAspect="1"/>
          </p:cNvPicPr>
          <p:nvPr/>
        </p:nvPicPr>
        <p:blipFill>
          <a:blip r:embed="rId2"/>
          <a:stretch>
            <a:fillRect/>
          </a:stretch>
        </p:blipFill>
        <p:spPr>
          <a:xfrm>
            <a:off x="3754060" y="1138583"/>
            <a:ext cx="4843346" cy="3974974"/>
          </a:xfrm>
          <a:prstGeom prst="rect">
            <a:avLst/>
          </a:prstGeom>
        </p:spPr>
      </p:pic>
      <p:sp>
        <p:nvSpPr>
          <p:cNvPr id="5" name="Metin kutusu 4">
            <a:extLst>
              <a:ext uri="{FF2B5EF4-FFF2-40B4-BE49-F238E27FC236}">
                <a16:creationId xmlns:a16="http://schemas.microsoft.com/office/drawing/2014/main" id="{F9A52AD9-05D3-1D4C-6B8F-9C438678B733}"/>
              </a:ext>
            </a:extLst>
          </p:cNvPr>
          <p:cNvSpPr txBox="1"/>
          <p:nvPr/>
        </p:nvSpPr>
        <p:spPr>
          <a:xfrm>
            <a:off x="3187390" y="5352585"/>
            <a:ext cx="65606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Veri setinin içinde bulunan durum kolonun içindeki verilerin miktarı</a:t>
            </a:r>
          </a:p>
        </p:txBody>
      </p:sp>
    </p:spTree>
    <p:extLst>
      <p:ext uri="{BB962C8B-B14F-4D97-AF65-F5344CB8AC3E}">
        <p14:creationId xmlns:p14="http://schemas.microsoft.com/office/powerpoint/2010/main" val="33289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24ACDC-BD73-AD51-1117-C5D3DE429A07}"/>
              </a:ext>
            </a:extLst>
          </p:cNvPr>
          <p:cNvSpPr>
            <a:spLocks noGrp="1"/>
          </p:cNvSpPr>
          <p:nvPr>
            <p:ph type="title"/>
          </p:nvPr>
        </p:nvSpPr>
        <p:spPr>
          <a:xfrm>
            <a:off x="1484311" y="-1859"/>
            <a:ext cx="10018713" cy="1436648"/>
          </a:xfrm>
        </p:spPr>
        <p:txBody>
          <a:bodyPr/>
          <a:lstStyle/>
          <a:p>
            <a:r>
              <a:rPr lang="tr-TR" dirty="0">
                <a:ea typeface="+mj-lt"/>
                <a:cs typeface="+mj-lt"/>
              </a:rPr>
              <a:t>Projede Kullanılan Araçlar - Veri Setinde En çok Kullanılan 500 kelime</a:t>
            </a:r>
            <a:endParaRPr lang="tr-TR" dirty="0"/>
          </a:p>
        </p:txBody>
      </p:sp>
      <p:pic>
        <p:nvPicPr>
          <p:cNvPr id="5" name="Resim 5" descr="metin, gazete içeren bir resim&#10;&#10;Açıklama otomatik olarak oluşturuldu">
            <a:extLst>
              <a:ext uri="{FF2B5EF4-FFF2-40B4-BE49-F238E27FC236}">
                <a16:creationId xmlns:a16="http://schemas.microsoft.com/office/drawing/2014/main" id="{4D150C0E-AA59-38B9-03A1-47C5DDF808FE}"/>
              </a:ext>
            </a:extLst>
          </p:cNvPr>
          <p:cNvPicPr>
            <a:picLocks noChangeAspect="1"/>
          </p:cNvPicPr>
          <p:nvPr/>
        </p:nvPicPr>
        <p:blipFill>
          <a:blip r:embed="rId2"/>
          <a:stretch>
            <a:fillRect/>
          </a:stretch>
        </p:blipFill>
        <p:spPr>
          <a:xfrm>
            <a:off x="3117110" y="1366089"/>
            <a:ext cx="6358052" cy="4792256"/>
          </a:xfrm>
          <a:prstGeom prst="rect">
            <a:avLst/>
          </a:prstGeom>
        </p:spPr>
      </p:pic>
    </p:spTree>
    <p:extLst>
      <p:ext uri="{BB962C8B-B14F-4D97-AF65-F5344CB8AC3E}">
        <p14:creationId xmlns:p14="http://schemas.microsoft.com/office/powerpoint/2010/main" val="1911979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24ACDC-BD73-AD51-1117-C5D3DE429A07}"/>
              </a:ext>
            </a:extLst>
          </p:cNvPr>
          <p:cNvSpPr>
            <a:spLocks noGrp="1"/>
          </p:cNvSpPr>
          <p:nvPr>
            <p:ph type="title"/>
          </p:nvPr>
        </p:nvSpPr>
        <p:spPr>
          <a:xfrm>
            <a:off x="1484311" y="-1859"/>
            <a:ext cx="10018713" cy="1436648"/>
          </a:xfrm>
        </p:spPr>
        <p:txBody>
          <a:bodyPr/>
          <a:lstStyle/>
          <a:p>
            <a:r>
              <a:rPr lang="tr-TR" dirty="0">
                <a:ea typeface="+mj-lt"/>
                <a:cs typeface="+mj-lt"/>
              </a:rPr>
              <a:t>Projede Kullanılan Araçlar - Veri Setinde En çok Kullanılan 1000 kelime</a:t>
            </a:r>
            <a:endParaRPr lang="tr-TR" dirty="0"/>
          </a:p>
        </p:txBody>
      </p:sp>
      <p:pic>
        <p:nvPicPr>
          <p:cNvPr id="3" name="Resim 3" descr="metin içeren bir resim&#10;&#10;Açıklama otomatik olarak oluşturuldu">
            <a:extLst>
              <a:ext uri="{FF2B5EF4-FFF2-40B4-BE49-F238E27FC236}">
                <a16:creationId xmlns:a16="http://schemas.microsoft.com/office/drawing/2014/main" id="{A010E6DC-E5B7-77BD-9FFE-2C1E5DC6581A}"/>
              </a:ext>
            </a:extLst>
          </p:cNvPr>
          <p:cNvPicPr>
            <a:picLocks noChangeAspect="1"/>
          </p:cNvPicPr>
          <p:nvPr/>
        </p:nvPicPr>
        <p:blipFill>
          <a:blip r:embed="rId2"/>
          <a:stretch>
            <a:fillRect/>
          </a:stretch>
        </p:blipFill>
        <p:spPr>
          <a:xfrm>
            <a:off x="3269923" y="1430467"/>
            <a:ext cx="6142255" cy="4614973"/>
          </a:xfrm>
          <a:prstGeom prst="rect">
            <a:avLst/>
          </a:prstGeom>
        </p:spPr>
      </p:pic>
    </p:spTree>
    <p:extLst>
      <p:ext uri="{BB962C8B-B14F-4D97-AF65-F5344CB8AC3E}">
        <p14:creationId xmlns:p14="http://schemas.microsoft.com/office/powerpoint/2010/main" val="175279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24</Slides>
  <Notes>0</Notes>
  <HiddenSlides>0</HiddenSlides>
  <MMClips>0</MMClips>
  <ScaleCrop>false</ScaleCrop>
  <HeadingPairs>
    <vt:vector size="4" baseType="variant">
      <vt:variant>
        <vt:lpstr>Tema</vt:lpstr>
      </vt:variant>
      <vt:variant>
        <vt:i4>1</vt:i4>
      </vt:variant>
      <vt:variant>
        <vt:lpstr>Slayt Başlıkları</vt:lpstr>
      </vt:variant>
      <vt:variant>
        <vt:i4>24</vt:i4>
      </vt:variant>
    </vt:vector>
  </HeadingPairs>
  <TitlesOfParts>
    <vt:vector size="25" baseType="lpstr">
      <vt:lpstr>Parallax</vt:lpstr>
      <vt:lpstr> Ürün Yorumları İle Duygu Analizi</vt:lpstr>
      <vt:lpstr>İçindekiler</vt:lpstr>
      <vt:lpstr>Giriş</vt:lpstr>
      <vt:lpstr>Proje Tanımı</vt:lpstr>
      <vt:lpstr>Projede Kullanılan Araçlar</vt:lpstr>
      <vt:lpstr>Projede Kullanılan Araçlar - Veri Seti </vt:lpstr>
      <vt:lpstr>Projede Kullanılan Araçlar - Veri Seti</vt:lpstr>
      <vt:lpstr>Projede Kullanılan Araçlar - Veri Setinde En çok Kullanılan 500 kelime</vt:lpstr>
      <vt:lpstr>Projede Kullanılan Araçlar - Veri Setinde En çok Kullanılan 1000 kelime</vt:lpstr>
      <vt:lpstr>Projede Kullanılan Araçlar - Veri Setinde En çok Kullanılan 2000 kelime</vt:lpstr>
      <vt:lpstr>Projede Yaptığım İşlemler</vt:lpstr>
      <vt:lpstr>Proje Sonuçlarının Değerlendirilmesi Naive Bayes Classification  GaussianNB  Modellinin Sonuçları</vt:lpstr>
      <vt:lpstr>Proje Sonuçlarının Değerlendirilmesi Naive Bayes Classification  BernoulliNB Modellinin Sonuçları</vt:lpstr>
      <vt:lpstr>Proje Sonuçlarının Değerlendirilmesi Naive Bayes Classification  MultinomialNB Modellinin Sonuçları</vt:lpstr>
      <vt:lpstr>Proje Sonuçlarının Değerlendirilmesi Support Vector Machine Classification SVC - Kernel : "rbf" Modellinin Sonuçları</vt:lpstr>
      <vt:lpstr>Proje Sonuçlarının Değerlendirilmesi Support Vector Machine Classification SVC - Kernel : "linear" Modellinin Sonuçları</vt:lpstr>
      <vt:lpstr>Proje Sonuçlarının Değerlendirilmesi Support Vector Machine Classification SVC - Kernel : "poly" Modellinin Sonuçları</vt:lpstr>
      <vt:lpstr>Proje Sonuçlarının Değerlendirilmesi Support Vector Machine Classification SVC - Kernel : "sigmoid" Modellinin Sonuçları</vt:lpstr>
      <vt:lpstr>Proje Sonuçlarının Değerlendirilmesi Logistic Regression Modellinin Sonuçları</vt:lpstr>
      <vt:lpstr>Proje Sonuçlarının Değerlendirilmesi K-Nearest Neighbors(KNN) Modellinin Sonuçları</vt:lpstr>
      <vt:lpstr>Proje Sonuçlarının Değerlendirilmesi Decision Tree Classification(DTC) Modellinin Sonuçları</vt:lpstr>
      <vt:lpstr>Proje Sonuçlarının Değerlendirilmesi Random Forest Classification(RFC) Modellinin Sonuçları</vt:lpstr>
      <vt:lpstr>Sonuç</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698</cp:revision>
  <dcterms:created xsi:type="dcterms:W3CDTF">2022-11-11T18:07:04Z</dcterms:created>
  <dcterms:modified xsi:type="dcterms:W3CDTF">2022-11-12T01:20:38Z</dcterms:modified>
</cp:coreProperties>
</file>