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NUM" id="{DF2865B8-93E1-4C73-B8ED-7EB4B1F259D4}">
          <p14:sldIdLst>
            <p14:sldId id="256"/>
          </p14:sldIdLst>
        </p14:section>
        <p14:section name="AKIŞ ŞEMASI" id="{D4908E08-8FC4-4ADD-BB02-F749FC860855}">
          <p14:sldIdLst>
            <p14:sldId id="257"/>
          </p14:sldIdLst>
        </p14:section>
        <p14:section name="ANA MENÜ" id="{1F2BA428-D374-471C-AC86-F67C97F206E7}">
          <p14:sldIdLst>
            <p14:sldId id="258"/>
          </p14:sldIdLst>
        </p14:section>
        <p14:section name="1." id="{0A201FAE-AA88-4E0F-A8C1-C7F933BDF343}">
          <p14:sldIdLst>
            <p14:sldId id="259"/>
            <p14:sldId id="260"/>
          </p14:sldIdLst>
        </p14:section>
        <p14:section name="2." id="{2B93BBAB-E0D3-4D27-BB56-C3F7B2DEAC1C}">
          <p14:sldIdLst>
            <p14:sldId id="261"/>
          </p14:sldIdLst>
        </p14:section>
        <p14:section name="3." id="{53863AF9-D2D4-4539-93FA-7F1A4F109517}">
          <p14:sldIdLst>
            <p14:sldId id="262"/>
            <p14:sldId id="263"/>
            <p14:sldId id="264"/>
            <p14:sldId id="265"/>
            <p14:sldId id="266"/>
          </p14:sldIdLst>
        </p14:section>
        <p14:section name="4." id="{3E692FBC-5E27-4B21-9288-F96639A47E47}">
          <p14:sldIdLst>
            <p14:sldId id="267"/>
          </p14:sldIdLst>
        </p14:section>
        <p14:section name="5." id="{34072854-1A80-4CAD-AB0D-3C8DB6C016F6}">
          <p14:sldIdLst>
            <p14:sldId id="268"/>
          </p14:sldIdLst>
        </p14:section>
        <p14:section name="EK OLARAK" id="{295B155A-7BC6-455B-9B53-11A1BE414AAC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4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33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9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5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71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7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7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37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2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3820-8257-4B1B-AADC-758BEE63C2FF}" type="datetimeFigureOut">
              <a:rPr lang="tr-TR" smtClean="0"/>
              <a:t>16.12.2024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BBAA-887A-4F00-8DB8-23FE67FAA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360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98565" y="1488123"/>
            <a:ext cx="11264537" cy="2038849"/>
          </a:xfrm>
          <a:ln>
            <a:solidFill>
              <a:schemeClr val="tx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tr-TR" sz="6600" dirty="0" smtClean="0">
                <a:latin typeface="Algerian" panose="04020705040A02060702" pitchFamily="82" charset="0"/>
              </a:rPr>
              <a:t>UÇAK BİLETİ SATIŞ</a:t>
            </a:r>
            <a:br>
              <a:rPr lang="tr-TR" sz="6600" dirty="0" smtClean="0">
                <a:latin typeface="Algerian" panose="04020705040A02060702" pitchFamily="82" charset="0"/>
              </a:rPr>
            </a:br>
            <a:r>
              <a:rPr lang="tr-TR" sz="6600" dirty="0" smtClean="0">
                <a:latin typeface="Algerian" panose="04020705040A02060702" pitchFamily="82" charset="0"/>
              </a:rPr>
              <a:t>SİSTEMİ</a:t>
            </a:r>
            <a:endParaRPr lang="tr-TR" sz="6600" dirty="0">
              <a:latin typeface="Algerian" panose="04020705040A02060702" pitchFamily="82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62743" y="4667794"/>
            <a:ext cx="9736183" cy="1471749"/>
          </a:xfrm>
        </p:spPr>
        <p:txBody>
          <a:bodyPr>
            <a:normAutofit lnSpcReduction="10000"/>
          </a:bodyPr>
          <a:lstStyle/>
          <a:p>
            <a:r>
              <a:rPr lang="tr-TR" sz="3500" dirty="0" smtClean="0">
                <a:latin typeface="Algerian" panose="04020705040A02060702" pitchFamily="82" charset="0"/>
              </a:rPr>
              <a:t>ALGORİTMA PROJE</a:t>
            </a:r>
          </a:p>
          <a:p>
            <a:endParaRPr lang="tr-TR" dirty="0" smtClean="0">
              <a:latin typeface="Algerian" panose="04020705040A02060702" pitchFamily="82" charset="0"/>
            </a:endParaRPr>
          </a:p>
          <a:p>
            <a:pPr algn="r"/>
            <a:r>
              <a:rPr lang="tr-TR" dirty="0" smtClean="0">
                <a:latin typeface="Algerian" panose="04020705040A02060702" pitchFamily="82" charset="0"/>
              </a:rPr>
              <a:t>HİLAL ALTUNTAŞ 1023</a:t>
            </a:r>
            <a:endParaRPr lang="tr-T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13"/>
            <a:ext cx="11355932" cy="5576661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94" y="3913150"/>
            <a:ext cx="6819216" cy="28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090392" cy="5268687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5" y="5028062"/>
            <a:ext cx="8678265" cy="8294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5" y="5857526"/>
            <a:ext cx="10112639" cy="100047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62" y="3355480"/>
            <a:ext cx="5627406" cy="148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2145" y="138703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Algerian" panose="04020705040A02060702" pitchFamily="82" charset="0"/>
              </a:rPr>
              <a:t>4.BİLET İPTALİ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35"/>
            <a:ext cx="9522925" cy="621356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65" y="5588761"/>
            <a:ext cx="8611572" cy="115602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61" y="928753"/>
            <a:ext cx="5081084" cy="153308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04" y="2746157"/>
            <a:ext cx="6890219" cy="8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Algerian" panose="04020705040A02060702" pitchFamily="82" charset="0"/>
              </a:rPr>
              <a:t>5.BİLET İŞLEM GEÇMİŞİ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3" y="1045028"/>
            <a:ext cx="6008564" cy="498145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70" y="4561034"/>
            <a:ext cx="8441352" cy="22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616"/>
          </a:xfrm>
        </p:spPr>
        <p:txBody>
          <a:bodyPr/>
          <a:lstStyle/>
          <a:p>
            <a:r>
              <a:rPr lang="tr-TR" dirty="0" err="1">
                <a:latin typeface="Algerian" panose="04020705040A02060702" pitchFamily="82" charset="0"/>
              </a:rPr>
              <a:t>UcakSeferi</a:t>
            </a:r>
            <a:r>
              <a:rPr lang="tr-TR" dirty="0">
                <a:latin typeface="Algerian" panose="04020705040A02060702" pitchFamily="82" charset="0"/>
              </a:rPr>
              <a:t> </a:t>
            </a:r>
            <a:r>
              <a:rPr lang="tr-TR" dirty="0" smtClean="0">
                <a:latin typeface="Algerian" panose="04020705040A02060702" pitchFamily="82" charset="0"/>
              </a:rPr>
              <a:t>Sınıfı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1496792"/>
            <a:ext cx="12012706" cy="4677689"/>
          </a:xfrm>
        </p:spPr>
      </p:pic>
    </p:spTree>
    <p:extLst>
      <p:ext uri="{BB962C8B-B14F-4D97-AF65-F5344CB8AC3E}">
        <p14:creationId xmlns:p14="http://schemas.microsoft.com/office/powerpoint/2010/main" val="6406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0" y="1014401"/>
            <a:ext cx="11887389" cy="5027811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424" y="1278800"/>
            <a:ext cx="1227576" cy="36173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86" y="5903141"/>
            <a:ext cx="5621814" cy="2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0154" y="217080"/>
            <a:ext cx="10515600" cy="784405"/>
          </a:xfrm>
        </p:spPr>
        <p:txBody>
          <a:bodyPr/>
          <a:lstStyle/>
          <a:p>
            <a:r>
              <a:rPr lang="tr-TR" dirty="0" err="1" smtClean="0">
                <a:latin typeface="Algerian" panose="04020705040A02060702" pitchFamily="82" charset="0"/>
              </a:rPr>
              <a:t>Bİlet</a:t>
            </a:r>
            <a:r>
              <a:rPr lang="tr-TR" dirty="0" smtClean="0">
                <a:latin typeface="Algerian" panose="04020705040A02060702" pitchFamily="82" charset="0"/>
              </a:rPr>
              <a:t> </a:t>
            </a:r>
            <a:r>
              <a:rPr lang="tr-TR" dirty="0">
                <a:latin typeface="Algerian" panose="04020705040A02060702" pitchFamily="82" charset="0"/>
              </a:rPr>
              <a:t>Sınıfı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594" y="1001484"/>
            <a:ext cx="4450080" cy="3197981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85" y="3584391"/>
            <a:ext cx="9273204" cy="33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78377"/>
            <a:ext cx="12061371" cy="6696891"/>
          </a:xfrm>
        </p:spPr>
      </p:pic>
    </p:spTree>
    <p:extLst>
      <p:ext uri="{BB962C8B-B14F-4D97-AF65-F5344CB8AC3E}">
        <p14:creationId xmlns:p14="http://schemas.microsoft.com/office/powerpoint/2010/main" val="26258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194" y="391886"/>
            <a:ext cx="4674326" cy="750914"/>
          </a:xfrm>
        </p:spPr>
        <p:txBody>
          <a:bodyPr/>
          <a:lstStyle/>
          <a:p>
            <a:pPr algn="ctr"/>
            <a:r>
              <a:rPr lang="tr-TR" dirty="0" smtClean="0">
                <a:latin typeface="Algerian" panose="04020705040A02060702" pitchFamily="82" charset="0"/>
              </a:rPr>
              <a:t>ANA MENÜ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4" y="1212072"/>
            <a:ext cx="5151856" cy="2671951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9386"/>
            <a:ext cx="6411413" cy="182950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70" y="87085"/>
            <a:ext cx="5928332" cy="6701247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492670" y="1886185"/>
            <a:ext cx="81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Algerian" panose="04020705040A02060702" pitchFamily="82" charset="0"/>
              </a:rPr>
              <a:t>ÇIKTI</a:t>
            </a:r>
            <a:endParaRPr lang="tr-T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7468" y="312874"/>
            <a:ext cx="10515600" cy="958577"/>
          </a:xfrm>
        </p:spPr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1. UÇAK SEFERİ BİLGİSİ GİRİŞİ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59" y="1271451"/>
            <a:ext cx="7540501" cy="5390606"/>
          </a:xfrm>
        </p:spPr>
      </p:pic>
    </p:spTree>
    <p:extLst>
      <p:ext uri="{BB962C8B-B14F-4D97-AF65-F5344CB8AC3E}">
        <p14:creationId xmlns:p14="http://schemas.microsoft.com/office/powerpoint/2010/main" val="37736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8532" y="373833"/>
            <a:ext cx="10515600" cy="1010829"/>
          </a:xfrm>
        </p:spPr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UÇAK SEFERİ OLUŞTURMA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878"/>
            <a:ext cx="12141368" cy="1357248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67" y="3334740"/>
            <a:ext cx="5699800" cy="316185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144013" y="3780811"/>
            <a:ext cx="90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Algerian" panose="04020705040A02060702" pitchFamily="82" charset="0"/>
              </a:rPr>
              <a:t>ÇIKTI</a:t>
            </a:r>
            <a:endParaRPr lang="tr-TR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8863" y="434794"/>
            <a:ext cx="10515600" cy="949869"/>
          </a:xfrm>
        </p:spPr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2.UÇAK SEFERLERİNİ GÖR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5" y="1506187"/>
            <a:ext cx="5887853" cy="3070167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2" y="4697878"/>
            <a:ext cx="11774726" cy="19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739"/>
          </a:xfrm>
        </p:spPr>
        <p:txBody>
          <a:bodyPr/>
          <a:lstStyle/>
          <a:p>
            <a:r>
              <a:rPr lang="tr-TR" dirty="0" smtClean="0">
                <a:latin typeface="Algerian" panose="04020705040A02060702" pitchFamily="82" charset="0"/>
              </a:rPr>
              <a:t>3.BİLET SATIŞI</a:t>
            </a:r>
            <a:endParaRPr lang="tr-TR" dirty="0">
              <a:latin typeface="Algerian" panose="04020705040A02060702" pitchFamily="82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" y="1153865"/>
            <a:ext cx="7502723" cy="4465497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45" y="5105599"/>
            <a:ext cx="9092655" cy="171888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645672" y="6488668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Algerian" panose="04020705040A02060702" pitchFamily="82" charset="0"/>
              </a:rPr>
              <a:t>ÇIKTI</a:t>
            </a:r>
            <a:endParaRPr lang="tr-T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25550" cy="5477692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96" y="4806548"/>
            <a:ext cx="8813467" cy="22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9" y="156860"/>
            <a:ext cx="10756687" cy="4249677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92" y="4493622"/>
            <a:ext cx="7553434" cy="21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36</Words>
  <Application>Microsoft Office PowerPoint</Application>
  <PresentationFormat>Geniş ekran</PresentationFormat>
  <Paragraphs>16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Office Theme</vt:lpstr>
      <vt:lpstr>UÇAK BİLETİ SATIŞ SİSTEMİ</vt:lpstr>
      <vt:lpstr>PowerPoint Sunusu</vt:lpstr>
      <vt:lpstr>ANA MENÜ</vt:lpstr>
      <vt:lpstr>1. UÇAK SEFERİ BİLGİSİ GİRİŞİ</vt:lpstr>
      <vt:lpstr>UÇAK SEFERİ OLUŞTURMA</vt:lpstr>
      <vt:lpstr>2.UÇAK SEFERLERİNİ GÖR</vt:lpstr>
      <vt:lpstr>3.BİLET SATIŞI</vt:lpstr>
      <vt:lpstr>PowerPoint Sunusu</vt:lpstr>
      <vt:lpstr>PowerPoint Sunusu</vt:lpstr>
      <vt:lpstr>PowerPoint Sunusu</vt:lpstr>
      <vt:lpstr>PowerPoint Sunusu</vt:lpstr>
      <vt:lpstr>4.BİLET İPTALİ</vt:lpstr>
      <vt:lpstr>5.BİLET İŞLEM GEÇMİŞİ</vt:lpstr>
      <vt:lpstr>UcakSeferi Sınıfı</vt:lpstr>
      <vt:lpstr>PowerPoint Sunusu</vt:lpstr>
      <vt:lpstr>Bİlet Sınıfı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UÇAK BİLET SATIŞ SİSTEMİ</dc:title>
  <dc:creator>HİLAL</dc:creator>
  <cp:lastModifiedBy>HİLAL</cp:lastModifiedBy>
  <cp:revision>22</cp:revision>
  <dcterms:created xsi:type="dcterms:W3CDTF">2024-12-15T12:25:00Z</dcterms:created>
  <dcterms:modified xsi:type="dcterms:W3CDTF">2024-12-16T19:58:01Z</dcterms:modified>
  <cp:contentStatus>Tamamlandı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