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705E9-F6F7-4CE6-AFB1-30456D870C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6F7CE-E2C3-43D0-90C8-0EE2A9996F40}">
      <dgm:prSet/>
      <dgm:spPr/>
      <dgm:t>
        <a:bodyPr/>
        <a:lstStyle/>
        <a:p>
          <a:r>
            <a:rPr lang="en-US" dirty="0" err="1"/>
            <a:t>Escritorio</a:t>
          </a:r>
          <a:r>
            <a:rPr lang="en-US" dirty="0"/>
            <a:t> </a:t>
          </a:r>
          <a:r>
            <a:rPr lang="en-US" dirty="0" err="1"/>
            <a:t>remoto</a:t>
          </a:r>
          <a:r>
            <a:rPr lang="en-US" dirty="0"/>
            <a:t> para </a:t>
          </a:r>
          <a:r>
            <a:rPr lang="en-US" dirty="0" err="1"/>
            <a:t>distribuciones</a:t>
          </a:r>
          <a:r>
            <a:rPr lang="en-US" dirty="0"/>
            <a:t> </a:t>
          </a:r>
          <a:r>
            <a:rPr lang="en-US" dirty="0" err="1"/>
            <a:t>linux</a:t>
          </a:r>
          <a:endParaRPr lang="en-US" dirty="0"/>
        </a:p>
      </dgm:t>
    </dgm:pt>
    <dgm:pt modelId="{2B9D1092-D655-457B-846F-AB7B30543CA2}" type="parTrans" cxnId="{BF0D44C5-9179-49A3-BC19-C43294CEE802}">
      <dgm:prSet/>
      <dgm:spPr/>
      <dgm:t>
        <a:bodyPr/>
        <a:lstStyle/>
        <a:p>
          <a:endParaRPr lang="en-US"/>
        </a:p>
      </dgm:t>
    </dgm:pt>
    <dgm:pt modelId="{E89B2700-0398-4FC6-8857-AB6C0DCE9D96}" type="sibTrans" cxnId="{BF0D44C5-9179-49A3-BC19-C43294CEE802}">
      <dgm:prSet/>
      <dgm:spPr/>
      <dgm:t>
        <a:bodyPr/>
        <a:lstStyle/>
        <a:p>
          <a:endParaRPr lang="en-US"/>
        </a:p>
      </dgm:t>
    </dgm:pt>
    <dgm:pt modelId="{A5917131-DC47-41E9-88D5-B83591548214}">
      <dgm:prSet/>
      <dgm:spPr/>
      <dgm:t>
        <a:bodyPr/>
        <a:lstStyle/>
        <a:p>
          <a:r>
            <a:rPr lang="en-US"/>
            <a:t>Agentes en subred privada</a:t>
          </a:r>
        </a:p>
      </dgm:t>
    </dgm:pt>
    <dgm:pt modelId="{3241A721-C9E5-4E27-BDB7-9C6F52677045}" type="parTrans" cxnId="{D68E8780-7FB5-4266-9575-2611320A9DE3}">
      <dgm:prSet/>
      <dgm:spPr/>
      <dgm:t>
        <a:bodyPr/>
        <a:lstStyle/>
        <a:p>
          <a:endParaRPr lang="en-US"/>
        </a:p>
      </dgm:t>
    </dgm:pt>
    <dgm:pt modelId="{2656CC53-F606-4023-B6B2-C88643EFCFA0}" type="sibTrans" cxnId="{D68E8780-7FB5-4266-9575-2611320A9DE3}">
      <dgm:prSet/>
      <dgm:spPr/>
      <dgm:t>
        <a:bodyPr/>
        <a:lstStyle/>
        <a:p>
          <a:endParaRPr lang="en-US"/>
        </a:p>
      </dgm:t>
    </dgm:pt>
    <dgm:pt modelId="{0271B498-A0B2-45D9-90B3-F1CB50935E82}">
      <dgm:prSet/>
      <dgm:spPr/>
      <dgm:t>
        <a:bodyPr/>
        <a:lstStyle/>
        <a:p>
          <a:r>
            <a:rPr lang="en-US"/>
            <a:t>Acceso restringido solo via VPN</a:t>
          </a:r>
        </a:p>
      </dgm:t>
    </dgm:pt>
    <dgm:pt modelId="{3E4631C2-ADF2-4EFA-A1DE-BA85023D5B9B}" type="parTrans" cxnId="{C05EFE7C-9B3D-4709-808F-E250F5079A9C}">
      <dgm:prSet/>
      <dgm:spPr/>
      <dgm:t>
        <a:bodyPr/>
        <a:lstStyle/>
        <a:p>
          <a:endParaRPr lang="en-US"/>
        </a:p>
      </dgm:t>
    </dgm:pt>
    <dgm:pt modelId="{E0C5210A-01A3-45B6-B309-000AFEDC14C2}" type="sibTrans" cxnId="{C05EFE7C-9B3D-4709-808F-E250F5079A9C}">
      <dgm:prSet/>
      <dgm:spPr/>
      <dgm:t>
        <a:bodyPr/>
        <a:lstStyle/>
        <a:p>
          <a:endParaRPr lang="en-US"/>
        </a:p>
      </dgm:t>
    </dgm:pt>
    <dgm:pt modelId="{7482C125-B8A9-4A24-9631-93BDE6FCB9A6}">
      <dgm:prSet/>
      <dgm:spPr/>
      <dgm:t>
        <a:bodyPr/>
        <a:lstStyle/>
        <a:p>
          <a:r>
            <a:rPr lang="en-US" dirty="0" err="1"/>
            <a:t>Autenticación</a:t>
          </a:r>
          <a:r>
            <a:rPr lang="en-US" dirty="0"/>
            <a:t> </a:t>
          </a:r>
          <a:r>
            <a:rPr lang="en-US" dirty="0" err="1"/>
            <a:t>centralizada</a:t>
          </a:r>
          <a:r>
            <a:rPr lang="en-US" dirty="0"/>
            <a:t> </a:t>
          </a:r>
          <a:r>
            <a:rPr lang="en-US" dirty="0" err="1"/>
            <a:t>vía</a:t>
          </a:r>
          <a:r>
            <a:rPr lang="en-US" dirty="0"/>
            <a:t> LDAP</a:t>
          </a:r>
        </a:p>
      </dgm:t>
    </dgm:pt>
    <dgm:pt modelId="{79A892EA-45AE-40F9-803C-D5F7B2C34D15}" type="parTrans" cxnId="{19C8C1B4-AC19-4C1A-9EC9-82A3D5144B65}">
      <dgm:prSet/>
      <dgm:spPr/>
      <dgm:t>
        <a:bodyPr/>
        <a:lstStyle/>
        <a:p>
          <a:endParaRPr lang="en-US"/>
        </a:p>
      </dgm:t>
    </dgm:pt>
    <dgm:pt modelId="{231FBBE7-9D7B-4BCF-8F96-EDF74DAA57F4}" type="sibTrans" cxnId="{19C8C1B4-AC19-4C1A-9EC9-82A3D5144B65}">
      <dgm:prSet/>
      <dgm:spPr/>
      <dgm:t>
        <a:bodyPr/>
        <a:lstStyle/>
        <a:p>
          <a:endParaRPr lang="en-US"/>
        </a:p>
      </dgm:t>
    </dgm:pt>
    <dgm:pt modelId="{6B8A57C7-8C82-4338-A279-CB02232078C6}" type="pres">
      <dgm:prSet presAssocID="{0DE705E9-F6F7-4CE6-AFB1-30456D870CC4}" presName="linear" presStyleCnt="0">
        <dgm:presLayoutVars>
          <dgm:animLvl val="lvl"/>
          <dgm:resizeHandles val="exact"/>
        </dgm:presLayoutVars>
      </dgm:prSet>
      <dgm:spPr/>
    </dgm:pt>
    <dgm:pt modelId="{227E5D66-E470-4FE4-8181-35573ACDDED8}" type="pres">
      <dgm:prSet presAssocID="{A076F7CE-E2C3-43D0-90C8-0EE2A9996F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F62533-80AF-43FF-869B-9E02689E2182}" type="pres">
      <dgm:prSet presAssocID="{E89B2700-0398-4FC6-8857-AB6C0DCE9D96}" presName="spacer" presStyleCnt="0"/>
      <dgm:spPr/>
    </dgm:pt>
    <dgm:pt modelId="{EF090ADD-C6DE-4D29-BE00-508CE9EC186A}" type="pres">
      <dgm:prSet presAssocID="{A5917131-DC47-41E9-88D5-B835915482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6A103E-2BD0-4AD8-9170-B2F8FFA87F20}" type="pres">
      <dgm:prSet presAssocID="{2656CC53-F606-4023-B6B2-C88643EFCFA0}" presName="spacer" presStyleCnt="0"/>
      <dgm:spPr/>
    </dgm:pt>
    <dgm:pt modelId="{8866820B-5356-4BDF-94D8-CA86882A3FC9}" type="pres">
      <dgm:prSet presAssocID="{0271B498-A0B2-45D9-90B3-F1CB50935E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B09ACC-5231-4F2F-8850-0E56B0F43DD5}" type="pres">
      <dgm:prSet presAssocID="{E0C5210A-01A3-45B6-B309-000AFEDC14C2}" presName="spacer" presStyleCnt="0"/>
      <dgm:spPr/>
    </dgm:pt>
    <dgm:pt modelId="{88EB0F90-BA9C-4382-910D-69E56AA21B46}" type="pres">
      <dgm:prSet presAssocID="{7482C125-B8A9-4A24-9631-93BDE6FCB9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CE9A08-B319-4F70-815D-5401E9AC9455}" type="presOf" srcId="{A5917131-DC47-41E9-88D5-B83591548214}" destId="{EF090ADD-C6DE-4D29-BE00-508CE9EC186A}" srcOrd="0" destOrd="0" presId="urn:microsoft.com/office/officeart/2005/8/layout/vList2"/>
    <dgm:cxn modelId="{0DFF2837-E7A7-440D-B531-9BAB004C1B63}" type="presOf" srcId="{7482C125-B8A9-4A24-9631-93BDE6FCB9A6}" destId="{88EB0F90-BA9C-4382-910D-69E56AA21B46}" srcOrd="0" destOrd="0" presId="urn:microsoft.com/office/officeart/2005/8/layout/vList2"/>
    <dgm:cxn modelId="{81D2C63A-2B22-4CCD-8C71-E91F81FF86B1}" type="presOf" srcId="{0271B498-A0B2-45D9-90B3-F1CB50935E82}" destId="{8866820B-5356-4BDF-94D8-CA86882A3FC9}" srcOrd="0" destOrd="0" presId="urn:microsoft.com/office/officeart/2005/8/layout/vList2"/>
    <dgm:cxn modelId="{C05EFE7C-9B3D-4709-808F-E250F5079A9C}" srcId="{0DE705E9-F6F7-4CE6-AFB1-30456D870CC4}" destId="{0271B498-A0B2-45D9-90B3-F1CB50935E82}" srcOrd="2" destOrd="0" parTransId="{3E4631C2-ADF2-4EFA-A1DE-BA85023D5B9B}" sibTransId="{E0C5210A-01A3-45B6-B309-000AFEDC14C2}"/>
    <dgm:cxn modelId="{D68E8780-7FB5-4266-9575-2611320A9DE3}" srcId="{0DE705E9-F6F7-4CE6-AFB1-30456D870CC4}" destId="{A5917131-DC47-41E9-88D5-B83591548214}" srcOrd="1" destOrd="0" parTransId="{3241A721-C9E5-4E27-BDB7-9C6F52677045}" sibTransId="{2656CC53-F606-4023-B6B2-C88643EFCFA0}"/>
    <dgm:cxn modelId="{3ACC8DB4-3666-40C2-823C-D0AC021E63E6}" type="presOf" srcId="{0DE705E9-F6F7-4CE6-AFB1-30456D870CC4}" destId="{6B8A57C7-8C82-4338-A279-CB02232078C6}" srcOrd="0" destOrd="0" presId="urn:microsoft.com/office/officeart/2005/8/layout/vList2"/>
    <dgm:cxn modelId="{19C8C1B4-AC19-4C1A-9EC9-82A3D5144B65}" srcId="{0DE705E9-F6F7-4CE6-AFB1-30456D870CC4}" destId="{7482C125-B8A9-4A24-9631-93BDE6FCB9A6}" srcOrd="3" destOrd="0" parTransId="{79A892EA-45AE-40F9-803C-D5F7B2C34D15}" sibTransId="{231FBBE7-9D7B-4BCF-8F96-EDF74DAA57F4}"/>
    <dgm:cxn modelId="{685E98BB-9C85-421E-B982-65A035321400}" type="presOf" srcId="{A076F7CE-E2C3-43D0-90C8-0EE2A9996F40}" destId="{227E5D66-E470-4FE4-8181-35573ACDDED8}" srcOrd="0" destOrd="0" presId="urn:microsoft.com/office/officeart/2005/8/layout/vList2"/>
    <dgm:cxn modelId="{BF0D44C5-9179-49A3-BC19-C43294CEE802}" srcId="{0DE705E9-F6F7-4CE6-AFB1-30456D870CC4}" destId="{A076F7CE-E2C3-43D0-90C8-0EE2A9996F40}" srcOrd="0" destOrd="0" parTransId="{2B9D1092-D655-457B-846F-AB7B30543CA2}" sibTransId="{E89B2700-0398-4FC6-8857-AB6C0DCE9D96}"/>
    <dgm:cxn modelId="{E13B88D1-34CC-43A8-9D54-6F3FFA297C94}" type="presParOf" srcId="{6B8A57C7-8C82-4338-A279-CB02232078C6}" destId="{227E5D66-E470-4FE4-8181-35573ACDDED8}" srcOrd="0" destOrd="0" presId="urn:microsoft.com/office/officeart/2005/8/layout/vList2"/>
    <dgm:cxn modelId="{2F74348F-94C6-4D00-B9AE-D6C3CCACF7B2}" type="presParOf" srcId="{6B8A57C7-8C82-4338-A279-CB02232078C6}" destId="{33F62533-80AF-43FF-869B-9E02689E2182}" srcOrd="1" destOrd="0" presId="urn:microsoft.com/office/officeart/2005/8/layout/vList2"/>
    <dgm:cxn modelId="{23114C94-0FAD-40E7-99FD-0877B178ADDF}" type="presParOf" srcId="{6B8A57C7-8C82-4338-A279-CB02232078C6}" destId="{EF090ADD-C6DE-4D29-BE00-508CE9EC186A}" srcOrd="2" destOrd="0" presId="urn:microsoft.com/office/officeart/2005/8/layout/vList2"/>
    <dgm:cxn modelId="{1A94FB52-7CFA-43DB-B57A-113960D4255F}" type="presParOf" srcId="{6B8A57C7-8C82-4338-A279-CB02232078C6}" destId="{FB6A103E-2BD0-4AD8-9170-B2F8FFA87F20}" srcOrd="3" destOrd="0" presId="urn:microsoft.com/office/officeart/2005/8/layout/vList2"/>
    <dgm:cxn modelId="{546FCEA4-D8A0-44A7-8D2E-1615E804ACDC}" type="presParOf" srcId="{6B8A57C7-8C82-4338-A279-CB02232078C6}" destId="{8866820B-5356-4BDF-94D8-CA86882A3FC9}" srcOrd="4" destOrd="0" presId="urn:microsoft.com/office/officeart/2005/8/layout/vList2"/>
    <dgm:cxn modelId="{483C2E69-50B3-45CF-A857-EFA5BF99E64A}" type="presParOf" srcId="{6B8A57C7-8C82-4338-A279-CB02232078C6}" destId="{FFB09ACC-5231-4F2F-8850-0E56B0F43DD5}" srcOrd="5" destOrd="0" presId="urn:microsoft.com/office/officeart/2005/8/layout/vList2"/>
    <dgm:cxn modelId="{B5E3D3A9-06E9-4653-9D15-A1FFD9752845}" type="presParOf" srcId="{6B8A57C7-8C82-4338-A279-CB02232078C6}" destId="{88EB0F90-BA9C-4382-910D-69E56AA21B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56C99-90AC-44D3-B380-23CE07A15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4BBD6-1CCF-4B53-9C85-2D72CD6AB4CA}">
      <dgm:prSet/>
      <dgm:spPr/>
      <dgm:t>
        <a:bodyPr/>
        <a:lstStyle/>
        <a:p>
          <a:r>
            <a:rPr lang="es-ES" b="0" i="0" baseline="0" dirty="0"/>
            <a:t>Distribuye tráfico entre ThinLincMaestro1 y ThinLincMaestro2</a:t>
          </a:r>
          <a:endParaRPr lang="en-US" dirty="0"/>
        </a:p>
      </dgm:t>
    </dgm:pt>
    <dgm:pt modelId="{66870E3E-894E-48B5-A4DC-C588C8FB1FC3}" type="parTrans" cxnId="{43DAEC75-7A4B-49E2-93A7-431F44319092}">
      <dgm:prSet/>
      <dgm:spPr/>
      <dgm:t>
        <a:bodyPr/>
        <a:lstStyle/>
        <a:p>
          <a:endParaRPr lang="en-US"/>
        </a:p>
      </dgm:t>
    </dgm:pt>
    <dgm:pt modelId="{FE236FEF-A384-4791-AA72-7BEF858AE4AB}" type="sibTrans" cxnId="{43DAEC75-7A4B-49E2-93A7-431F44319092}">
      <dgm:prSet/>
      <dgm:spPr/>
      <dgm:t>
        <a:bodyPr/>
        <a:lstStyle/>
        <a:p>
          <a:endParaRPr lang="en-US"/>
        </a:p>
      </dgm:t>
    </dgm:pt>
    <dgm:pt modelId="{D03A8F1D-CFAB-4F06-BB7F-5B85A0F49E0C}">
      <dgm:prSet/>
      <dgm:spPr/>
      <dgm:t>
        <a:bodyPr/>
        <a:lstStyle/>
        <a:p>
          <a:r>
            <a:rPr lang="es-ES" b="0" i="0" baseline="0"/>
            <a:t>Alta disponibilidad y tolerancia a fallos</a:t>
          </a:r>
          <a:endParaRPr lang="en-US"/>
        </a:p>
      </dgm:t>
    </dgm:pt>
    <dgm:pt modelId="{0E0848AF-1E50-460C-AD12-0221AED58826}" type="parTrans" cxnId="{ACE90D92-FEC0-46E4-9B20-033DC0329DF0}">
      <dgm:prSet/>
      <dgm:spPr/>
      <dgm:t>
        <a:bodyPr/>
        <a:lstStyle/>
        <a:p>
          <a:endParaRPr lang="en-US"/>
        </a:p>
      </dgm:t>
    </dgm:pt>
    <dgm:pt modelId="{EB6EA5E7-9F26-4214-8319-A8DAF9D0BC25}" type="sibTrans" cxnId="{ACE90D92-FEC0-46E4-9B20-033DC0329DF0}">
      <dgm:prSet/>
      <dgm:spPr/>
      <dgm:t>
        <a:bodyPr/>
        <a:lstStyle/>
        <a:p>
          <a:endParaRPr lang="en-US"/>
        </a:p>
      </dgm:t>
    </dgm:pt>
    <dgm:pt modelId="{6312AF8C-08DC-4D2E-8F92-DD1E8B1B9484}">
      <dgm:prSet/>
      <dgm:spPr/>
      <dgm:t>
        <a:bodyPr/>
        <a:lstStyle/>
        <a:p>
          <a:r>
            <a:rPr lang="es-ES" b="0" i="0" baseline="0"/>
            <a:t>IP estática para conexión estable</a:t>
          </a:r>
          <a:endParaRPr lang="en-US"/>
        </a:p>
      </dgm:t>
    </dgm:pt>
    <dgm:pt modelId="{91E2BE15-0E71-4AF3-B6D9-EA3B22E4C041}" type="parTrans" cxnId="{74C870C6-49CA-4F00-9B73-CAD2D576FA19}">
      <dgm:prSet/>
      <dgm:spPr/>
      <dgm:t>
        <a:bodyPr/>
        <a:lstStyle/>
        <a:p>
          <a:endParaRPr lang="en-US"/>
        </a:p>
      </dgm:t>
    </dgm:pt>
    <dgm:pt modelId="{3A68C177-C724-4812-8272-60D0087BCFAB}" type="sibTrans" cxnId="{74C870C6-49CA-4F00-9B73-CAD2D576FA19}">
      <dgm:prSet/>
      <dgm:spPr/>
      <dgm:t>
        <a:bodyPr/>
        <a:lstStyle/>
        <a:p>
          <a:endParaRPr lang="en-US"/>
        </a:p>
      </dgm:t>
    </dgm:pt>
    <dgm:pt modelId="{893C4220-259C-4F3C-9341-B2A175F8A418}" type="pres">
      <dgm:prSet presAssocID="{70F56C99-90AC-44D3-B380-23CE07A15BB7}" presName="linear" presStyleCnt="0">
        <dgm:presLayoutVars>
          <dgm:animLvl val="lvl"/>
          <dgm:resizeHandles val="exact"/>
        </dgm:presLayoutVars>
      </dgm:prSet>
      <dgm:spPr/>
    </dgm:pt>
    <dgm:pt modelId="{A544E42C-4712-40EF-A49D-322E74EE4337}" type="pres">
      <dgm:prSet presAssocID="{A7E4BBD6-1CCF-4B53-9C85-2D72CD6AB4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A6FD90-E578-4C95-972E-D648D08F2560}" type="pres">
      <dgm:prSet presAssocID="{FE236FEF-A384-4791-AA72-7BEF858AE4AB}" presName="spacer" presStyleCnt="0"/>
      <dgm:spPr/>
    </dgm:pt>
    <dgm:pt modelId="{66E70F32-79D8-44C0-860F-F8A5EFD49A22}" type="pres">
      <dgm:prSet presAssocID="{D03A8F1D-CFAB-4F06-BB7F-5B85A0F49E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287F4-416A-47E0-83ED-25D3E4F86C7A}" type="pres">
      <dgm:prSet presAssocID="{EB6EA5E7-9F26-4214-8319-A8DAF9D0BC25}" presName="spacer" presStyleCnt="0"/>
      <dgm:spPr/>
    </dgm:pt>
    <dgm:pt modelId="{DEB81D83-C779-4016-9410-7E9F0EB6CDA6}" type="pres">
      <dgm:prSet presAssocID="{6312AF8C-08DC-4D2E-8F92-DD1E8B1B94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8C5454-FEB9-4DC2-AC96-4A05B128A452}" type="presOf" srcId="{A7E4BBD6-1CCF-4B53-9C85-2D72CD6AB4CA}" destId="{A544E42C-4712-40EF-A49D-322E74EE4337}" srcOrd="0" destOrd="0" presId="urn:microsoft.com/office/officeart/2005/8/layout/vList2"/>
    <dgm:cxn modelId="{43DAEC75-7A4B-49E2-93A7-431F44319092}" srcId="{70F56C99-90AC-44D3-B380-23CE07A15BB7}" destId="{A7E4BBD6-1CCF-4B53-9C85-2D72CD6AB4CA}" srcOrd="0" destOrd="0" parTransId="{66870E3E-894E-48B5-A4DC-C588C8FB1FC3}" sibTransId="{FE236FEF-A384-4791-AA72-7BEF858AE4AB}"/>
    <dgm:cxn modelId="{A5AF4A8D-20A9-492A-8AFA-4DB9ED71F4D7}" type="presOf" srcId="{70F56C99-90AC-44D3-B380-23CE07A15BB7}" destId="{893C4220-259C-4F3C-9341-B2A175F8A418}" srcOrd="0" destOrd="0" presId="urn:microsoft.com/office/officeart/2005/8/layout/vList2"/>
    <dgm:cxn modelId="{ACE90D92-FEC0-46E4-9B20-033DC0329DF0}" srcId="{70F56C99-90AC-44D3-B380-23CE07A15BB7}" destId="{D03A8F1D-CFAB-4F06-BB7F-5B85A0F49E0C}" srcOrd="1" destOrd="0" parTransId="{0E0848AF-1E50-460C-AD12-0221AED58826}" sibTransId="{EB6EA5E7-9F26-4214-8319-A8DAF9D0BC25}"/>
    <dgm:cxn modelId="{74C870C6-49CA-4F00-9B73-CAD2D576FA19}" srcId="{70F56C99-90AC-44D3-B380-23CE07A15BB7}" destId="{6312AF8C-08DC-4D2E-8F92-DD1E8B1B9484}" srcOrd="2" destOrd="0" parTransId="{91E2BE15-0E71-4AF3-B6D9-EA3B22E4C041}" sibTransId="{3A68C177-C724-4812-8272-60D0087BCFAB}"/>
    <dgm:cxn modelId="{E14DEFD7-6769-45DA-92EB-FC69C3FE05B3}" type="presOf" srcId="{D03A8F1D-CFAB-4F06-BB7F-5B85A0F49E0C}" destId="{66E70F32-79D8-44C0-860F-F8A5EFD49A22}" srcOrd="0" destOrd="0" presId="urn:microsoft.com/office/officeart/2005/8/layout/vList2"/>
    <dgm:cxn modelId="{7202B5E8-0DA8-4C94-B1EE-D87B5418EB66}" type="presOf" srcId="{6312AF8C-08DC-4D2E-8F92-DD1E8B1B9484}" destId="{DEB81D83-C779-4016-9410-7E9F0EB6CDA6}" srcOrd="0" destOrd="0" presId="urn:microsoft.com/office/officeart/2005/8/layout/vList2"/>
    <dgm:cxn modelId="{4F7F1258-0777-41FF-83CF-FBED265E66CB}" type="presParOf" srcId="{893C4220-259C-4F3C-9341-B2A175F8A418}" destId="{A544E42C-4712-40EF-A49D-322E74EE4337}" srcOrd="0" destOrd="0" presId="urn:microsoft.com/office/officeart/2005/8/layout/vList2"/>
    <dgm:cxn modelId="{15DB1B97-DA14-4300-9318-F2CB06696544}" type="presParOf" srcId="{893C4220-259C-4F3C-9341-B2A175F8A418}" destId="{1AA6FD90-E578-4C95-972E-D648D08F2560}" srcOrd="1" destOrd="0" presId="urn:microsoft.com/office/officeart/2005/8/layout/vList2"/>
    <dgm:cxn modelId="{2507A539-B066-480D-84F7-2A78D1D57B57}" type="presParOf" srcId="{893C4220-259C-4F3C-9341-B2A175F8A418}" destId="{66E70F32-79D8-44C0-860F-F8A5EFD49A22}" srcOrd="2" destOrd="0" presId="urn:microsoft.com/office/officeart/2005/8/layout/vList2"/>
    <dgm:cxn modelId="{F5881664-F75D-4598-A942-189C96FB022F}" type="presParOf" srcId="{893C4220-259C-4F3C-9341-B2A175F8A418}" destId="{D2A287F4-416A-47E0-83ED-25D3E4F86C7A}" srcOrd="3" destOrd="0" presId="urn:microsoft.com/office/officeart/2005/8/layout/vList2"/>
    <dgm:cxn modelId="{DDD09416-F247-41C4-BC02-70085C34E8B2}" type="presParOf" srcId="{893C4220-259C-4F3C-9341-B2A175F8A418}" destId="{DEB81D83-C779-4016-9410-7E9F0EB6CD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AB456-9782-4CF0-A9C0-9F29E65CE74D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DF4F1A-F82C-4B73-9670-A6CF1D7F6574}">
      <dgm:prSet/>
      <dgm:spPr>
        <a:solidFill>
          <a:srgbClr val="156082"/>
        </a:solidFill>
      </dgm:spPr>
      <dgm:t>
        <a:bodyPr/>
        <a:lstStyle/>
        <a:p>
          <a:pPr>
            <a:buNone/>
          </a:pPr>
          <a:r>
            <a:rPr kumimoji="0" lang="es-ES" altLang="es-ES" b="0" i="0" u="none" strike="noStrike" cap="none" normalizeH="0" baseline="0">
              <a:effectLst/>
              <a:latin typeface="Arial" panose="020B0604020202020204" pitchFamily="34" charset="0"/>
            </a:rPr>
            <a:t>Gestión centralizada de usuarios</a:t>
          </a:r>
          <a:endParaRPr lang="es-ES"/>
        </a:p>
      </dgm:t>
    </dgm:pt>
    <dgm:pt modelId="{3D70FDAB-357B-4345-9635-BDF8DF81E3AA}" type="parTrans" cxnId="{50436AE2-9D67-4DA5-A0F4-50A6876D6DA7}">
      <dgm:prSet/>
      <dgm:spPr/>
      <dgm:t>
        <a:bodyPr/>
        <a:lstStyle/>
        <a:p>
          <a:endParaRPr lang="es-ES"/>
        </a:p>
      </dgm:t>
    </dgm:pt>
    <dgm:pt modelId="{6FA957F5-41B2-4C63-99A0-57739ACDCE81}" type="sibTrans" cxnId="{50436AE2-9D67-4DA5-A0F4-50A6876D6DA7}">
      <dgm:prSet/>
      <dgm:spPr/>
      <dgm:t>
        <a:bodyPr/>
        <a:lstStyle/>
        <a:p>
          <a:endParaRPr lang="es-ES"/>
        </a:p>
      </dgm:t>
    </dgm:pt>
    <dgm:pt modelId="{BA52EAC7-B977-4196-BB02-0297EE6AF2E4}">
      <dgm:prSet/>
      <dgm:spPr>
        <a:solidFill>
          <a:srgbClr val="156082"/>
        </a:solidFill>
      </dgm:spPr>
      <dgm:t>
        <a:bodyPr/>
        <a:lstStyle/>
        <a:p>
          <a:pPr>
            <a:buNone/>
          </a:pPr>
          <a:r>
            <a:rPr kumimoji="0" lang="es-ES" altLang="es-ES" b="0" i="0" u="none" strike="noStrike" cap="none" normalizeH="0" baseline="0" dirty="0">
              <a:effectLst/>
              <a:latin typeface="Arial" panose="020B0604020202020204" pitchFamily="34" charset="0"/>
            </a:rPr>
            <a:t>Autenticación unificada para </a:t>
          </a:r>
          <a:r>
            <a:rPr kumimoji="0" lang="es-ES" altLang="es-ES" b="0" i="0" u="none" strike="noStrike" cap="none" normalizeH="0" baseline="0" dirty="0" err="1">
              <a:effectLst/>
              <a:latin typeface="Arial" panose="020B0604020202020204" pitchFamily="34" charset="0"/>
            </a:rPr>
            <a:t>ThinLinc</a:t>
          </a:r>
          <a:endParaRPr kumimoji="0" lang="es-ES" altLang="es-ES" b="0" i="0" u="none" strike="noStrike" cap="none" normalizeH="0" baseline="0" dirty="0">
            <a:effectLst/>
            <a:latin typeface="Arial" panose="020B0604020202020204" pitchFamily="34" charset="0"/>
          </a:endParaRPr>
        </a:p>
      </dgm:t>
    </dgm:pt>
    <dgm:pt modelId="{3D8141DD-AD69-4767-B7B3-9AEADB2252B2}" type="parTrans" cxnId="{556222CE-7189-456D-8B5D-6B4577189F0F}">
      <dgm:prSet/>
      <dgm:spPr/>
      <dgm:t>
        <a:bodyPr/>
        <a:lstStyle/>
        <a:p>
          <a:endParaRPr lang="es-ES"/>
        </a:p>
      </dgm:t>
    </dgm:pt>
    <dgm:pt modelId="{C1E40F3A-A536-4898-A610-0C6E10DC8310}" type="sibTrans" cxnId="{556222CE-7189-456D-8B5D-6B4577189F0F}">
      <dgm:prSet/>
      <dgm:spPr/>
      <dgm:t>
        <a:bodyPr/>
        <a:lstStyle/>
        <a:p>
          <a:endParaRPr lang="es-ES"/>
        </a:p>
      </dgm:t>
    </dgm:pt>
    <dgm:pt modelId="{27BC735E-12B4-4625-A66B-C09676DAB93F}">
      <dgm:prSet/>
      <dgm:spPr>
        <a:solidFill>
          <a:srgbClr val="156082"/>
        </a:solidFill>
      </dgm:spPr>
      <dgm:t>
        <a:bodyPr/>
        <a:lstStyle/>
        <a:p>
          <a:pPr>
            <a:buNone/>
          </a:pPr>
          <a:r>
            <a:rPr kumimoji="0" lang="es-ES" altLang="es-ES" b="0" i="0" u="none" strike="noStrike" cap="none" normalizeH="0" baseline="0" dirty="0">
              <a:effectLst/>
              <a:latin typeface="Arial" panose="020B0604020202020204" pitchFamily="34" charset="0"/>
            </a:rPr>
            <a:t>Integrado con PAM y NSS</a:t>
          </a:r>
        </a:p>
      </dgm:t>
    </dgm:pt>
    <dgm:pt modelId="{DEC911D2-8889-4BB4-BB84-97C0B995A8DA}" type="parTrans" cxnId="{4A984C0D-CFC7-4333-89AC-2AB682E48535}">
      <dgm:prSet/>
      <dgm:spPr/>
      <dgm:t>
        <a:bodyPr/>
        <a:lstStyle/>
        <a:p>
          <a:endParaRPr lang="es-ES"/>
        </a:p>
      </dgm:t>
    </dgm:pt>
    <dgm:pt modelId="{805D31BA-33C5-4C94-8E8D-4B4C1CACAC60}" type="sibTrans" cxnId="{4A984C0D-CFC7-4333-89AC-2AB682E48535}">
      <dgm:prSet/>
      <dgm:spPr/>
      <dgm:t>
        <a:bodyPr/>
        <a:lstStyle/>
        <a:p>
          <a:endParaRPr lang="es-ES"/>
        </a:p>
      </dgm:t>
    </dgm:pt>
    <dgm:pt modelId="{329E0CB4-3902-46BD-B32B-5B4E8F8521E7}" type="pres">
      <dgm:prSet presAssocID="{3FBAB456-9782-4CF0-A9C0-9F29E65CE74D}" presName="linear" presStyleCnt="0">
        <dgm:presLayoutVars>
          <dgm:animLvl val="lvl"/>
          <dgm:resizeHandles val="exact"/>
        </dgm:presLayoutVars>
      </dgm:prSet>
      <dgm:spPr/>
    </dgm:pt>
    <dgm:pt modelId="{16FC6695-8D0B-4312-A7CB-D781D05961C4}" type="pres">
      <dgm:prSet presAssocID="{3ADF4F1A-F82C-4B73-9670-A6CF1D7F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09CDD8-117E-4CEF-ABB6-CC7912A35ED9}" type="pres">
      <dgm:prSet presAssocID="{6FA957F5-41B2-4C63-99A0-57739ACDCE81}" presName="spacer" presStyleCnt="0"/>
      <dgm:spPr/>
    </dgm:pt>
    <dgm:pt modelId="{2C2E424B-D853-49A6-BD2E-6A29F1C61124}" type="pres">
      <dgm:prSet presAssocID="{BA52EAC7-B977-4196-BB02-0297EE6AF2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CAFB0A-15F9-4994-BD9E-94ADA64058F4}" type="pres">
      <dgm:prSet presAssocID="{C1E40F3A-A536-4898-A610-0C6E10DC8310}" presName="spacer" presStyleCnt="0"/>
      <dgm:spPr/>
    </dgm:pt>
    <dgm:pt modelId="{7C6E8EC6-364F-4DD7-BCFE-69D58DDE94C3}" type="pres">
      <dgm:prSet presAssocID="{27BC735E-12B4-4625-A66B-C09676DAB9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984C0D-CFC7-4333-89AC-2AB682E48535}" srcId="{3FBAB456-9782-4CF0-A9C0-9F29E65CE74D}" destId="{27BC735E-12B4-4625-A66B-C09676DAB93F}" srcOrd="2" destOrd="0" parTransId="{DEC911D2-8889-4BB4-BB84-97C0B995A8DA}" sibTransId="{805D31BA-33C5-4C94-8E8D-4B4C1CACAC60}"/>
    <dgm:cxn modelId="{0AB08E63-296D-4EBB-88B8-E4B863DBD2E0}" type="presOf" srcId="{27BC735E-12B4-4625-A66B-C09676DAB93F}" destId="{7C6E8EC6-364F-4DD7-BCFE-69D58DDE94C3}" srcOrd="0" destOrd="0" presId="urn:microsoft.com/office/officeart/2005/8/layout/vList2"/>
    <dgm:cxn modelId="{0BBE9F65-675D-4F91-9FAE-4C6C30AB6109}" type="presOf" srcId="{BA52EAC7-B977-4196-BB02-0297EE6AF2E4}" destId="{2C2E424B-D853-49A6-BD2E-6A29F1C61124}" srcOrd="0" destOrd="0" presId="urn:microsoft.com/office/officeart/2005/8/layout/vList2"/>
    <dgm:cxn modelId="{F98FBCC9-5F64-4162-B1EE-39D36753B572}" type="presOf" srcId="{3FBAB456-9782-4CF0-A9C0-9F29E65CE74D}" destId="{329E0CB4-3902-46BD-B32B-5B4E8F8521E7}" srcOrd="0" destOrd="0" presId="urn:microsoft.com/office/officeart/2005/8/layout/vList2"/>
    <dgm:cxn modelId="{556222CE-7189-456D-8B5D-6B4577189F0F}" srcId="{3FBAB456-9782-4CF0-A9C0-9F29E65CE74D}" destId="{BA52EAC7-B977-4196-BB02-0297EE6AF2E4}" srcOrd="1" destOrd="0" parTransId="{3D8141DD-AD69-4767-B7B3-9AEADB2252B2}" sibTransId="{C1E40F3A-A536-4898-A610-0C6E10DC8310}"/>
    <dgm:cxn modelId="{50436AE2-9D67-4DA5-A0F4-50A6876D6DA7}" srcId="{3FBAB456-9782-4CF0-A9C0-9F29E65CE74D}" destId="{3ADF4F1A-F82C-4B73-9670-A6CF1D7F6574}" srcOrd="0" destOrd="0" parTransId="{3D70FDAB-357B-4345-9635-BDF8DF81E3AA}" sibTransId="{6FA957F5-41B2-4C63-99A0-57739ACDCE81}"/>
    <dgm:cxn modelId="{05EA03F8-46C6-4133-B87B-8C17D70DE79A}" type="presOf" srcId="{3ADF4F1A-F82C-4B73-9670-A6CF1D7F6574}" destId="{16FC6695-8D0B-4312-A7CB-D781D05961C4}" srcOrd="0" destOrd="0" presId="urn:microsoft.com/office/officeart/2005/8/layout/vList2"/>
    <dgm:cxn modelId="{198F7027-0AAF-4F55-8C62-2931175F5381}" type="presParOf" srcId="{329E0CB4-3902-46BD-B32B-5B4E8F8521E7}" destId="{16FC6695-8D0B-4312-A7CB-D781D05961C4}" srcOrd="0" destOrd="0" presId="urn:microsoft.com/office/officeart/2005/8/layout/vList2"/>
    <dgm:cxn modelId="{67E7425E-FC0B-48BD-9A94-913FB0198DD5}" type="presParOf" srcId="{329E0CB4-3902-46BD-B32B-5B4E8F8521E7}" destId="{BA09CDD8-117E-4CEF-ABB6-CC7912A35ED9}" srcOrd="1" destOrd="0" presId="urn:microsoft.com/office/officeart/2005/8/layout/vList2"/>
    <dgm:cxn modelId="{400B5796-D32F-4906-B026-993A48EFE56C}" type="presParOf" srcId="{329E0CB4-3902-46BD-B32B-5B4E8F8521E7}" destId="{2C2E424B-D853-49A6-BD2E-6A29F1C61124}" srcOrd="2" destOrd="0" presId="urn:microsoft.com/office/officeart/2005/8/layout/vList2"/>
    <dgm:cxn modelId="{B0A0DF34-D4D0-4266-A9CE-70E39F38CC55}" type="presParOf" srcId="{329E0CB4-3902-46BD-B32B-5B4E8F8521E7}" destId="{8CCAFB0A-15F9-4994-BD9E-94ADA64058F4}" srcOrd="3" destOrd="0" presId="urn:microsoft.com/office/officeart/2005/8/layout/vList2"/>
    <dgm:cxn modelId="{F4AF3B1F-DE23-43D5-AE79-502E88C6B5DD}" type="presParOf" srcId="{329E0CB4-3902-46BD-B32B-5B4E8F8521E7}" destId="{7C6E8EC6-364F-4DD7-BCFE-69D58DDE94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AB456-9782-4CF0-A9C0-9F29E65CE7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F4F1A-F82C-4B73-9670-A6CF1D7F6574}">
      <dgm:prSet/>
      <dgm:spPr/>
      <dgm:t>
        <a:bodyPr/>
        <a:lstStyle/>
        <a:p>
          <a:pPr>
            <a:buNone/>
          </a:pPr>
          <a:r>
            <a:rPr lang="es-ES" dirty="0"/>
            <a:t>VPN rápida y ligera</a:t>
          </a:r>
        </a:p>
      </dgm:t>
    </dgm:pt>
    <dgm:pt modelId="{3D70FDAB-357B-4345-9635-BDF8DF81E3AA}" type="parTrans" cxnId="{50436AE2-9D67-4DA5-A0F4-50A6876D6DA7}">
      <dgm:prSet/>
      <dgm:spPr/>
      <dgm:t>
        <a:bodyPr/>
        <a:lstStyle/>
        <a:p>
          <a:endParaRPr lang="es-ES"/>
        </a:p>
      </dgm:t>
    </dgm:pt>
    <dgm:pt modelId="{6FA957F5-41B2-4C63-99A0-57739ACDCE81}" type="sibTrans" cxnId="{50436AE2-9D67-4DA5-A0F4-50A6876D6DA7}">
      <dgm:prSet/>
      <dgm:spPr/>
      <dgm:t>
        <a:bodyPr/>
        <a:lstStyle/>
        <a:p>
          <a:endParaRPr lang="es-ES"/>
        </a:p>
      </dgm:t>
    </dgm:pt>
    <dgm:pt modelId="{E8C6879C-0A2C-4F7D-840A-2F6B1FE507A1}">
      <dgm:prSet/>
      <dgm:spPr/>
      <dgm:t>
        <a:bodyPr/>
        <a:lstStyle/>
        <a:p>
          <a:pPr>
            <a:buNone/>
          </a:pPr>
          <a:r>
            <a:rPr lang="es-ES" dirty="0"/>
            <a:t>Cifra todo el tráfico entre cliente y red privada</a:t>
          </a:r>
        </a:p>
      </dgm:t>
    </dgm:pt>
    <dgm:pt modelId="{C0529388-736D-42B5-8704-C6853F7347B8}" type="parTrans" cxnId="{1E115EDA-E928-43B9-A180-7E26E91DC4ED}">
      <dgm:prSet/>
      <dgm:spPr/>
      <dgm:t>
        <a:bodyPr/>
        <a:lstStyle/>
        <a:p>
          <a:endParaRPr lang="es-ES"/>
        </a:p>
      </dgm:t>
    </dgm:pt>
    <dgm:pt modelId="{AEC12A04-149B-4BFE-B3C3-8B3C8EE326FB}" type="sibTrans" cxnId="{1E115EDA-E928-43B9-A180-7E26E91DC4ED}">
      <dgm:prSet/>
      <dgm:spPr/>
      <dgm:t>
        <a:bodyPr/>
        <a:lstStyle/>
        <a:p>
          <a:endParaRPr lang="es-ES"/>
        </a:p>
      </dgm:t>
    </dgm:pt>
    <dgm:pt modelId="{F86DB56D-ECA4-45C9-9437-79D099FCAC27}">
      <dgm:prSet/>
      <dgm:spPr/>
      <dgm:t>
        <a:bodyPr/>
        <a:lstStyle/>
        <a:p>
          <a:pPr>
            <a:buNone/>
          </a:pPr>
          <a:r>
            <a:rPr lang="es-ES" dirty="0"/>
            <a:t>Acceso a </a:t>
          </a:r>
          <a:r>
            <a:rPr lang="es-ES" dirty="0" err="1"/>
            <a:t>ThinLinc</a:t>
          </a:r>
          <a:r>
            <a:rPr lang="es-ES" dirty="0"/>
            <a:t> solo desde la VPN</a:t>
          </a:r>
        </a:p>
      </dgm:t>
    </dgm:pt>
    <dgm:pt modelId="{BB9D7D0E-D67A-4612-8AA1-7A4647A34F09}" type="parTrans" cxnId="{C206A9BB-312F-47CB-A9AF-FD80BB4BC37F}">
      <dgm:prSet/>
      <dgm:spPr/>
      <dgm:t>
        <a:bodyPr/>
        <a:lstStyle/>
        <a:p>
          <a:endParaRPr lang="es-ES"/>
        </a:p>
      </dgm:t>
    </dgm:pt>
    <dgm:pt modelId="{70189265-1978-4CC6-85DE-483EB8190F35}" type="sibTrans" cxnId="{C206A9BB-312F-47CB-A9AF-FD80BB4BC37F}">
      <dgm:prSet/>
      <dgm:spPr/>
      <dgm:t>
        <a:bodyPr/>
        <a:lstStyle/>
        <a:p>
          <a:endParaRPr lang="es-ES"/>
        </a:p>
      </dgm:t>
    </dgm:pt>
    <dgm:pt modelId="{08BD151E-BCB5-4F1E-92FD-FC94BF94D349}">
      <dgm:prSet/>
      <dgm:spPr/>
      <dgm:t>
        <a:bodyPr/>
        <a:lstStyle/>
        <a:p>
          <a:r>
            <a:rPr lang="es-ES" dirty="0"/>
            <a:t>Soporte para Android y Linux</a:t>
          </a:r>
        </a:p>
      </dgm:t>
    </dgm:pt>
    <dgm:pt modelId="{FCB41C8A-87E5-42D5-9985-C0D48D188DC8}" type="parTrans" cxnId="{045E1D53-EFF1-45D0-A4D0-EF790E1FCEBB}">
      <dgm:prSet/>
      <dgm:spPr/>
      <dgm:t>
        <a:bodyPr/>
        <a:lstStyle/>
        <a:p>
          <a:endParaRPr lang="es-ES"/>
        </a:p>
      </dgm:t>
    </dgm:pt>
    <dgm:pt modelId="{B23CC4A0-98E7-4B33-BF6A-CB32F264ADFD}" type="sibTrans" cxnId="{045E1D53-EFF1-45D0-A4D0-EF790E1FCEBB}">
      <dgm:prSet/>
      <dgm:spPr/>
      <dgm:t>
        <a:bodyPr/>
        <a:lstStyle/>
        <a:p>
          <a:endParaRPr lang="es-ES"/>
        </a:p>
      </dgm:t>
    </dgm:pt>
    <dgm:pt modelId="{D5B41D79-276D-4997-B8B0-B060DC78A188}" type="pres">
      <dgm:prSet presAssocID="{3FBAB456-9782-4CF0-A9C0-9F29E65CE74D}" presName="linear" presStyleCnt="0">
        <dgm:presLayoutVars>
          <dgm:animLvl val="lvl"/>
          <dgm:resizeHandles val="exact"/>
        </dgm:presLayoutVars>
      </dgm:prSet>
      <dgm:spPr/>
    </dgm:pt>
    <dgm:pt modelId="{18430A35-70E4-48B9-A766-790F0EF3841F}" type="pres">
      <dgm:prSet presAssocID="{3ADF4F1A-F82C-4B73-9670-A6CF1D7F65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9B5024-DA0D-4AA0-8FBD-CD5DB0C40D58}" type="pres">
      <dgm:prSet presAssocID="{6FA957F5-41B2-4C63-99A0-57739ACDCE81}" presName="spacer" presStyleCnt="0"/>
      <dgm:spPr/>
    </dgm:pt>
    <dgm:pt modelId="{66B51C32-B837-4A07-A097-CCEF884340A0}" type="pres">
      <dgm:prSet presAssocID="{E8C6879C-0A2C-4F7D-840A-2F6B1FE507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6A4F9A-6DE9-4949-91C9-D5CCA8286524}" type="pres">
      <dgm:prSet presAssocID="{AEC12A04-149B-4BFE-B3C3-8B3C8EE326FB}" presName="spacer" presStyleCnt="0"/>
      <dgm:spPr/>
    </dgm:pt>
    <dgm:pt modelId="{D9252FF1-5F6A-430D-87C5-B1E832C1BE2E}" type="pres">
      <dgm:prSet presAssocID="{F86DB56D-ECA4-45C9-9437-79D099FCAC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123797-40A2-4F73-8FCC-A46F14419A91}" type="pres">
      <dgm:prSet presAssocID="{70189265-1978-4CC6-85DE-483EB8190F35}" presName="spacer" presStyleCnt="0"/>
      <dgm:spPr/>
    </dgm:pt>
    <dgm:pt modelId="{254E726F-B505-489A-B855-A9FA9F409EB5}" type="pres">
      <dgm:prSet presAssocID="{08BD151E-BCB5-4F1E-92FD-FC94BF94D34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F5D933-4AFE-45AC-B442-0E92F8CD9498}" type="presOf" srcId="{08BD151E-BCB5-4F1E-92FD-FC94BF94D349}" destId="{254E726F-B505-489A-B855-A9FA9F409EB5}" srcOrd="0" destOrd="0" presId="urn:microsoft.com/office/officeart/2005/8/layout/vList2"/>
    <dgm:cxn modelId="{0A839B67-9A15-4A2B-8ED2-59701DCE3E1F}" type="presOf" srcId="{3FBAB456-9782-4CF0-A9C0-9F29E65CE74D}" destId="{D5B41D79-276D-4997-B8B0-B060DC78A188}" srcOrd="0" destOrd="0" presId="urn:microsoft.com/office/officeart/2005/8/layout/vList2"/>
    <dgm:cxn modelId="{D709826C-E234-4735-AA8B-2761C1225E8B}" type="presOf" srcId="{F86DB56D-ECA4-45C9-9437-79D099FCAC27}" destId="{D9252FF1-5F6A-430D-87C5-B1E832C1BE2E}" srcOrd="0" destOrd="0" presId="urn:microsoft.com/office/officeart/2005/8/layout/vList2"/>
    <dgm:cxn modelId="{045E1D53-EFF1-45D0-A4D0-EF790E1FCEBB}" srcId="{3FBAB456-9782-4CF0-A9C0-9F29E65CE74D}" destId="{08BD151E-BCB5-4F1E-92FD-FC94BF94D349}" srcOrd="3" destOrd="0" parTransId="{FCB41C8A-87E5-42D5-9985-C0D48D188DC8}" sibTransId="{B23CC4A0-98E7-4B33-BF6A-CB32F264ADFD}"/>
    <dgm:cxn modelId="{C206A9BB-312F-47CB-A9AF-FD80BB4BC37F}" srcId="{3FBAB456-9782-4CF0-A9C0-9F29E65CE74D}" destId="{F86DB56D-ECA4-45C9-9437-79D099FCAC27}" srcOrd="2" destOrd="0" parTransId="{BB9D7D0E-D67A-4612-8AA1-7A4647A34F09}" sibTransId="{70189265-1978-4CC6-85DE-483EB8190F35}"/>
    <dgm:cxn modelId="{5BF7BBC4-C1E8-42CF-A1A7-3BCBD91A668F}" type="presOf" srcId="{3ADF4F1A-F82C-4B73-9670-A6CF1D7F6574}" destId="{18430A35-70E4-48B9-A766-790F0EF3841F}" srcOrd="0" destOrd="0" presId="urn:microsoft.com/office/officeart/2005/8/layout/vList2"/>
    <dgm:cxn modelId="{5EC7AAD0-4F2D-4D50-859E-BEB23DD1A556}" type="presOf" srcId="{E8C6879C-0A2C-4F7D-840A-2F6B1FE507A1}" destId="{66B51C32-B837-4A07-A097-CCEF884340A0}" srcOrd="0" destOrd="0" presId="urn:microsoft.com/office/officeart/2005/8/layout/vList2"/>
    <dgm:cxn modelId="{1E115EDA-E928-43B9-A180-7E26E91DC4ED}" srcId="{3FBAB456-9782-4CF0-A9C0-9F29E65CE74D}" destId="{E8C6879C-0A2C-4F7D-840A-2F6B1FE507A1}" srcOrd="1" destOrd="0" parTransId="{C0529388-736D-42B5-8704-C6853F7347B8}" sibTransId="{AEC12A04-149B-4BFE-B3C3-8B3C8EE326FB}"/>
    <dgm:cxn modelId="{50436AE2-9D67-4DA5-A0F4-50A6876D6DA7}" srcId="{3FBAB456-9782-4CF0-A9C0-9F29E65CE74D}" destId="{3ADF4F1A-F82C-4B73-9670-A6CF1D7F6574}" srcOrd="0" destOrd="0" parTransId="{3D70FDAB-357B-4345-9635-BDF8DF81E3AA}" sibTransId="{6FA957F5-41B2-4C63-99A0-57739ACDCE81}"/>
    <dgm:cxn modelId="{4F197A24-8F66-40A0-A5DD-EEF9B6823886}" type="presParOf" srcId="{D5B41D79-276D-4997-B8B0-B060DC78A188}" destId="{18430A35-70E4-48B9-A766-790F0EF3841F}" srcOrd="0" destOrd="0" presId="urn:microsoft.com/office/officeart/2005/8/layout/vList2"/>
    <dgm:cxn modelId="{7DB977C9-443C-45F6-AF7F-7285641C8D7C}" type="presParOf" srcId="{D5B41D79-276D-4997-B8B0-B060DC78A188}" destId="{F29B5024-DA0D-4AA0-8FBD-CD5DB0C40D58}" srcOrd="1" destOrd="0" presId="urn:microsoft.com/office/officeart/2005/8/layout/vList2"/>
    <dgm:cxn modelId="{5D92E3B7-869B-44A4-91A5-41900E49C373}" type="presParOf" srcId="{D5B41D79-276D-4997-B8B0-B060DC78A188}" destId="{66B51C32-B837-4A07-A097-CCEF884340A0}" srcOrd="2" destOrd="0" presId="urn:microsoft.com/office/officeart/2005/8/layout/vList2"/>
    <dgm:cxn modelId="{F988706D-D75F-4B67-BD02-C7F59CEBB60E}" type="presParOf" srcId="{D5B41D79-276D-4997-B8B0-B060DC78A188}" destId="{A96A4F9A-6DE9-4949-91C9-D5CCA8286524}" srcOrd="3" destOrd="0" presId="urn:microsoft.com/office/officeart/2005/8/layout/vList2"/>
    <dgm:cxn modelId="{5E9B8DE3-2402-4892-AF42-10EF4C844AF6}" type="presParOf" srcId="{D5B41D79-276D-4997-B8B0-B060DC78A188}" destId="{D9252FF1-5F6A-430D-87C5-B1E832C1BE2E}" srcOrd="4" destOrd="0" presId="urn:microsoft.com/office/officeart/2005/8/layout/vList2"/>
    <dgm:cxn modelId="{5B3C0FD7-99D8-4543-9EAF-2CDF9A91CACA}" type="presParOf" srcId="{D5B41D79-276D-4997-B8B0-B060DC78A188}" destId="{87123797-40A2-4F73-8FCC-A46F14419A91}" srcOrd="5" destOrd="0" presId="urn:microsoft.com/office/officeart/2005/8/layout/vList2"/>
    <dgm:cxn modelId="{CC2C82AC-67E1-4371-B2A9-275C9B789B72}" type="presParOf" srcId="{D5B41D79-276D-4997-B8B0-B060DC78A188}" destId="{254E726F-B505-489A-B855-A9FA9F409E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7165B-907E-4740-AF2D-0C9427726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2DDE3-49EF-4757-97F8-3C793A6700BF}">
      <dgm:prSet/>
      <dgm:spPr/>
      <dgm:t>
        <a:bodyPr/>
        <a:lstStyle/>
        <a:p>
          <a:r>
            <a:rPr lang="es-ES" b="0" i="0" baseline="0"/>
            <a:t>Monitorización de toda la infraestructura</a:t>
          </a:r>
          <a:endParaRPr lang="en-US"/>
        </a:p>
      </dgm:t>
    </dgm:pt>
    <dgm:pt modelId="{2882663B-8704-47AD-A4B3-125932E8AC4C}" type="parTrans" cxnId="{B7442653-1770-4A8E-8AA2-C3ECDD502393}">
      <dgm:prSet/>
      <dgm:spPr/>
      <dgm:t>
        <a:bodyPr/>
        <a:lstStyle/>
        <a:p>
          <a:endParaRPr lang="en-US"/>
        </a:p>
      </dgm:t>
    </dgm:pt>
    <dgm:pt modelId="{0FC8E4B5-A065-46B4-82D1-2719CA14E26A}" type="sibTrans" cxnId="{B7442653-1770-4A8E-8AA2-C3ECDD502393}">
      <dgm:prSet/>
      <dgm:spPr/>
      <dgm:t>
        <a:bodyPr/>
        <a:lstStyle/>
        <a:p>
          <a:endParaRPr lang="en-US"/>
        </a:p>
      </dgm:t>
    </dgm:pt>
    <dgm:pt modelId="{561E2C5A-819B-4E72-9255-CED98AF9BB66}">
      <dgm:prSet/>
      <dgm:spPr>
        <a:solidFill>
          <a:srgbClr val="156082"/>
        </a:solidFill>
      </dgm:spPr>
      <dgm:t>
        <a:bodyPr/>
        <a:lstStyle/>
        <a:p>
          <a:r>
            <a:rPr lang="es-ES" b="0" i="0" baseline="0"/>
            <a:t>Alertas en tiempo real</a:t>
          </a:r>
          <a:endParaRPr lang="en-US"/>
        </a:p>
      </dgm:t>
    </dgm:pt>
    <dgm:pt modelId="{67B6C3B6-F1F7-41E7-A00F-BAAAF4D5F665}" type="parTrans" cxnId="{454A142A-76E0-4CB4-932F-CBCAD67E5622}">
      <dgm:prSet/>
      <dgm:spPr/>
      <dgm:t>
        <a:bodyPr/>
        <a:lstStyle/>
        <a:p>
          <a:endParaRPr lang="en-US"/>
        </a:p>
      </dgm:t>
    </dgm:pt>
    <dgm:pt modelId="{F7C6A6E5-D12E-4BD6-95F1-FD7E66DA7028}" type="sibTrans" cxnId="{454A142A-76E0-4CB4-932F-CBCAD67E5622}">
      <dgm:prSet/>
      <dgm:spPr/>
      <dgm:t>
        <a:bodyPr/>
        <a:lstStyle/>
        <a:p>
          <a:endParaRPr lang="en-US"/>
        </a:p>
      </dgm:t>
    </dgm:pt>
    <dgm:pt modelId="{5B0467FF-6BAC-4ADD-A33E-AD40EC975104}">
      <dgm:prSet/>
      <dgm:spPr/>
      <dgm:t>
        <a:bodyPr/>
        <a:lstStyle/>
        <a:p>
          <a:r>
            <a:rPr lang="es-ES" b="0" i="0" baseline="0" dirty="0"/>
            <a:t>Acceso web desde la red pública</a:t>
          </a:r>
          <a:endParaRPr lang="en-US" dirty="0"/>
        </a:p>
      </dgm:t>
    </dgm:pt>
    <dgm:pt modelId="{2767CB90-A843-476C-A07C-24B3E080BDFF}" type="parTrans" cxnId="{B05303E0-B60C-403E-BDF3-B7F079881A00}">
      <dgm:prSet/>
      <dgm:spPr/>
      <dgm:t>
        <a:bodyPr/>
        <a:lstStyle/>
        <a:p>
          <a:endParaRPr lang="en-US"/>
        </a:p>
      </dgm:t>
    </dgm:pt>
    <dgm:pt modelId="{4143B83C-46F4-4572-A44B-4F305DB346C5}" type="sibTrans" cxnId="{B05303E0-B60C-403E-BDF3-B7F079881A00}">
      <dgm:prSet/>
      <dgm:spPr/>
      <dgm:t>
        <a:bodyPr/>
        <a:lstStyle/>
        <a:p>
          <a:endParaRPr lang="en-US"/>
        </a:p>
      </dgm:t>
    </dgm:pt>
    <dgm:pt modelId="{9C3B2794-D107-4F32-B231-0B57AF4B9596}" type="pres">
      <dgm:prSet presAssocID="{1137165B-907E-4740-AF2D-0C942772660B}" presName="linear" presStyleCnt="0">
        <dgm:presLayoutVars>
          <dgm:animLvl val="lvl"/>
          <dgm:resizeHandles val="exact"/>
        </dgm:presLayoutVars>
      </dgm:prSet>
      <dgm:spPr/>
    </dgm:pt>
    <dgm:pt modelId="{C21D0BE7-CDC0-44FC-B1CE-8B579E2C90A6}" type="pres">
      <dgm:prSet presAssocID="{ECE2DDE3-49EF-4757-97F8-3C793A6700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4EACCC-27C5-4B12-85A4-EE8FCABBE2CE}" type="pres">
      <dgm:prSet presAssocID="{0FC8E4B5-A065-46B4-82D1-2719CA14E26A}" presName="spacer" presStyleCnt="0"/>
      <dgm:spPr/>
    </dgm:pt>
    <dgm:pt modelId="{68A58B85-59F3-4579-BC22-703C50C9CB5D}" type="pres">
      <dgm:prSet presAssocID="{561E2C5A-819B-4E72-9255-CED98AF9BB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076F37-B472-4599-8F94-B726402D6C63}" type="pres">
      <dgm:prSet presAssocID="{F7C6A6E5-D12E-4BD6-95F1-FD7E66DA7028}" presName="spacer" presStyleCnt="0"/>
      <dgm:spPr/>
    </dgm:pt>
    <dgm:pt modelId="{D38484AF-4065-40A7-8F2F-CD54BDBB6F07}" type="pres">
      <dgm:prSet presAssocID="{5B0467FF-6BAC-4ADD-A33E-AD40EC9751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4A142A-76E0-4CB4-932F-CBCAD67E5622}" srcId="{1137165B-907E-4740-AF2D-0C942772660B}" destId="{561E2C5A-819B-4E72-9255-CED98AF9BB66}" srcOrd="1" destOrd="0" parTransId="{67B6C3B6-F1F7-41E7-A00F-BAAAF4D5F665}" sibTransId="{F7C6A6E5-D12E-4BD6-95F1-FD7E66DA7028}"/>
    <dgm:cxn modelId="{1E8A362A-6929-4517-8E55-DCD6ABAAE2F9}" type="presOf" srcId="{5B0467FF-6BAC-4ADD-A33E-AD40EC975104}" destId="{D38484AF-4065-40A7-8F2F-CD54BDBB6F07}" srcOrd="0" destOrd="0" presId="urn:microsoft.com/office/officeart/2005/8/layout/vList2"/>
    <dgm:cxn modelId="{B16D9D62-E7DE-4BEA-B513-B80D540F43C1}" type="presOf" srcId="{561E2C5A-819B-4E72-9255-CED98AF9BB66}" destId="{68A58B85-59F3-4579-BC22-703C50C9CB5D}" srcOrd="0" destOrd="0" presId="urn:microsoft.com/office/officeart/2005/8/layout/vList2"/>
    <dgm:cxn modelId="{B7442653-1770-4A8E-8AA2-C3ECDD502393}" srcId="{1137165B-907E-4740-AF2D-0C942772660B}" destId="{ECE2DDE3-49EF-4757-97F8-3C793A6700BF}" srcOrd="0" destOrd="0" parTransId="{2882663B-8704-47AD-A4B3-125932E8AC4C}" sibTransId="{0FC8E4B5-A065-46B4-82D1-2719CA14E26A}"/>
    <dgm:cxn modelId="{ADA64096-8A1E-4C44-96C7-9D783D8E362D}" type="presOf" srcId="{1137165B-907E-4740-AF2D-0C942772660B}" destId="{9C3B2794-D107-4F32-B231-0B57AF4B9596}" srcOrd="0" destOrd="0" presId="urn:microsoft.com/office/officeart/2005/8/layout/vList2"/>
    <dgm:cxn modelId="{7C48ACB0-A0A6-4D71-9A56-A2DEDC976BED}" type="presOf" srcId="{ECE2DDE3-49EF-4757-97F8-3C793A6700BF}" destId="{C21D0BE7-CDC0-44FC-B1CE-8B579E2C90A6}" srcOrd="0" destOrd="0" presId="urn:microsoft.com/office/officeart/2005/8/layout/vList2"/>
    <dgm:cxn modelId="{B05303E0-B60C-403E-BDF3-B7F079881A00}" srcId="{1137165B-907E-4740-AF2D-0C942772660B}" destId="{5B0467FF-6BAC-4ADD-A33E-AD40EC975104}" srcOrd="2" destOrd="0" parTransId="{2767CB90-A843-476C-A07C-24B3E080BDFF}" sibTransId="{4143B83C-46F4-4572-A44B-4F305DB346C5}"/>
    <dgm:cxn modelId="{B162C1D6-87D4-4808-B774-E13A075ADC7F}" type="presParOf" srcId="{9C3B2794-D107-4F32-B231-0B57AF4B9596}" destId="{C21D0BE7-CDC0-44FC-B1CE-8B579E2C90A6}" srcOrd="0" destOrd="0" presId="urn:microsoft.com/office/officeart/2005/8/layout/vList2"/>
    <dgm:cxn modelId="{D71A54BD-9AB5-4B75-B078-0282453FDE69}" type="presParOf" srcId="{9C3B2794-D107-4F32-B231-0B57AF4B9596}" destId="{4D4EACCC-27C5-4B12-85A4-EE8FCABBE2CE}" srcOrd="1" destOrd="0" presId="urn:microsoft.com/office/officeart/2005/8/layout/vList2"/>
    <dgm:cxn modelId="{10890639-496E-4670-B361-B91AC6556365}" type="presParOf" srcId="{9C3B2794-D107-4F32-B231-0B57AF4B9596}" destId="{68A58B85-59F3-4579-BC22-703C50C9CB5D}" srcOrd="2" destOrd="0" presId="urn:microsoft.com/office/officeart/2005/8/layout/vList2"/>
    <dgm:cxn modelId="{557E7807-7E2A-49A4-AC41-175A6FD9382C}" type="presParOf" srcId="{9C3B2794-D107-4F32-B231-0B57AF4B9596}" destId="{91076F37-B472-4599-8F94-B726402D6C63}" srcOrd="3" destOrd="0" presId="urn:microsoft.com/office/officeart/2005/8/layout/vList2"/>
    <dgm:cxn modelId="{D10949E4-5A3B-4FD3-BA18-2DAF9C5310B0}" type="presParOf" srcId="{9C3B2794-D107-4F32-B231-0B57AF4B9596}" destId="{D38484AF-4065-40A7-8F2F-CD54BDBB6F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BAB456-9782-4CF0-A9C0-9F29E65CE74D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DF4F1A-F82C-4B73-9670-A6CF1D7F6574}">
      <dgm:prSet/>
      <dgm:spPr>
        <a:solidFill>
          <a:srgbClr val="156082"/>
        </a:solidFill>
      </dgm:spPr>
      <dgm:t>
        <a:bodyPr/>
        <a:lstStyle/>
        <a:p>
          <a:r>
            <a:rPr lang="pt-BR" dirty="0" err="1"/>
            <a:t>Sitios</a:t>
          </a:r>
          <a:r>
            <a:rPr lang="pt-BR" dirty="0"/>
            <a:t> web estáticos alojados</a:t>
          </a:r>
          <a:endParaRPr lang="es-ES" dirty="0"/>
        </a:p>
      </dgm:t>
    </dgm:pt>
    <dgm:pt modelId="{3D70FDAB-357B-4345-9635-BDF8DF81E3AA}" type="parTrans" cxnId="{50436AE2-9D67-4DA5-A0F4-50A6876D6DA7}">
      <dgm:prSet/>
      <dgm:spPr/>
      <dgm:t>
        <a:bodyPr/>
        <a:lstStyle/>
        <a:p>
          <a:endParaRPr lang="es-ES"/>
        </a:p>
      </dgm:t>
    </dgm:pt>
    <dgm:pt modelId="{6FA957F5-41B2-4C63-99A0-57739ACDCE81}" type="sibTrans" cxnId="{50436AE2-9D67-4DA5-A0F4-50A6876D6DA7}">
      <dgm:prSet/>
      <dgm:spPr/>
      <dgm:t>
        <a:bodyPr/>
        <a:lstStyle/>
        <a:p>
          <a:endParaRPr lang="es-ES"/>
        </a:p>
      </dgm:t>
    </dgm:pt>
    <dgm:pt modelId="{67FFEA69-D6F0-4A3F-A251-C959E3D7E352}">
      <dgm:prSet/>
      <dgm:spPr>
        <a:solidFill>
          <a:srgbClr val="156082"/>
        </a:solidFill>
      </dgm:spPr>
      <dgm:t>
        <a:bodyPr/>
        <a:lstStyle/>
        <a:p>
          <a:r>
            <a:rPr lang="es-ES" dirty="0"/>
            <a:t>Alta disponibilidad y bajo coste</a:t>
          </a:r>
        </a:p>
      </dgm:t>
    </dgm:pt>
    <dgm:pt modelId="{EBD8D3AA-5E43-48F4-9803-68D196C912A1}" type="parTrans" cxnId="{2AD0372F-E5C5-47DF-A958-0827A625F25B}">
      <dgm:prSet/>
      <dgm:spPr/>
      <dgm:t>
        <a:bodyPr/>
        <a:lstStyle/>
        <a:p>
          <a:endParaRPr lang="es-ES"/>
        </a:p>
      </dgm:t>
    </dgm:pt>
    <dgm:pt modelId="{8080047C-46B5-4F93-B816-C77CCAFDCB65}" type="sibTrans" cxnId="{2AD0372F-E5C5-47DF-A958-0827A625F25B}">
      <dgm:prSet/>
      <dgm:spPr/>
      <dgm:t>
        <a:bodyPr/>
        <a:lstStyle/>
        <a:p>
          <a:endParaRPr lang="es-ES"/>
        </a:p>
      </dgm:t>
    </dgm:pt>
    <dgm:pt modelId="{7C633D22-1C59-47CD-AC9D-5095F898C813}" type="pres">
      <dgm:prSet presAssocID="{3FBAB456-9782-4CF0-A9C0-9F29E65CE74D}" presName="linear" presStyleCnt="0">
        <dgm:presLayoutVars>
          <dgm:animLvl val="lvl"/>
          <dgm:resizeHandles val="exact"/>
        </dgm:presLayoutVars>
      </dgm:prSet>
      <dgm:spPr/>
    </dgm:pt>
    <dgm:pt modelId="{4F942CB3-4A5D-4A48-9D3F-BA00A2374211}" type="pres">
      <dgm:prSet presAssocID="{3ADF4F1A-F82C-4B73-9670-A6CF1D7F65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D5DA5C-76ED-49B4-B34F-DC81E398B91A}" type="pres">
      <dgm:prSet presAssocID="{6FA957F5-41B2-4C63-99A0-57739ACDCE81}" presName="spacer" presStyleCnt="0"/>
      <dgm:spPr/>
    </dgm:pt>
    <dgm:pt modelId="{6AAC9675-317B-4576-A5F5-345465466BED}" type="pres">
      <dgm:prSet presAssocID="{67FFEA69-D6F0-4A3F-A251-C959E3D7E3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F5552C-AE2E-425C-885F-975103170B7A}" type="presOf" srcId="{3FBAB456-9782-4CF0-A9C0-9F29E65CE74D}" destId="{7C633D22-1C59-47CD-AC9D-5095F898C813}" srcOrd="0" destOrd="0" presId="urn:microsoft.com/office/officeart/2005/8/layout/vList2"/>
    <dgm:cxn modelId="{2AD0372F-E5C5-47DF-A958-0827A625F25B}" srcId="{3FBAB456-9782-4CF0-A9C0-9F29E65CE74D}" destId="{67FFEA69-D6F0-4A3F-A251-C959E3D7E352}" srcOrd="1" destOrd="0" parTransId="{EBD8D3AA-5E43-48F4-9803-68D196C912A1}" sibTransId="{8080047C-46B5-4F93-B816-C77CCAFDCB65}"/>
    <dgm:cxn modelId="{77661FD0-39AD-4D1D-A222-604B62A808D4}" type="presOf" srcId="{67FFEA69-D6F0-4A3F-A251-C959E3D7E352}" destId="{6AAC9675-317B-4576-A5F5-345465466BED}" srcOrd="0" destOrd="0" presId="urn:microsoft.com/office/officeart/2005/8/layout/vList2"/>
    <dgm:cxn modelId="{50436AE2-9D67-4DA5-A0F4-50A6876D6DA7}" srcId="{3FBAB456-9782-4CF0-A9C0-9F29E65CE74D}" destId="{3ADF4F1A-F82C-4B73-9670-A6CF1D7F6574}" srcOrd="0" destOrd="0" parTransId="{3D70FDAB-357B-4345-9635-BDF8DF81E3AA}" sibTransId="{6FA957F5-41B2-4C63-99A0-57739ACDCE81}"/>
    <dgm:cxn modelId="{826130F1-FA63-498C-9191-54962FD522F8}" type="presOf" srcId="{3ADF4F1A-F82C-4B73-9670-A6CF1D7F6574}" destId="{4F942CB3-4A5D-4A48-9D3F-BA00A2374211}" srcOrd="0" destOrd="0" presId="urn:microsoft.com/office/officeart/2005/8/layout/vList2"/>
    <dgm:cxn modelId="{BA9C5736-90B9-4B76-9F1E-AE35AEA525B9}" type="presParOf" srcId="{7C633D22-1C59-47CD-AC9D-5095F898C813}" destId="{4F942CB3-4A5D-4A48-9D3F-BA00A2374211}" srcOrd="0" destOrd="0" presId="urn:microsoft.com/office/officeart/2005/8/layout/vList2"/>
    <dgm:cxn modelId="{57269BF8-9D7D-4596-8801-3FB7606EBB66}" type="presParOf" srcId="{7C633D22-1C59-47CD-AC9D-5095F898C813}" destId="{90D5DA5C-76ED-49B4-B34F-DC81E398B91A}" srcOrd="1" destOrd="0" presId="urn:microsoft.com/office/officeart/2005/8/layout/vList2"/>
    <dgm:cxn modelId="{92610D2B-8BC7-4F69-8DC6-6A8A4BFF5531}" type="presParOf" srcId="{7C633D22-1C59-47CD-AC9D-5095F898C813}" destId="{6AAC9675-317B-4576-A5F5-345465466B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E5D66-E470-4FE4-8181-35573ACDDED8}">
      <dsp:nvSpPr>
        <dsp:cNvPr id="0" name=""/>
        <dsp:cNvSpPr/>
      </dsp:nvSpPr>
      <dsp:spPr>
        <a:xfrm>
          <a:off x="0" y="369151"/>
          <a:ext cx="5754896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Escritorio</a:t>
          </a:r>
          <a:r>
            <a:rPr lang="en-US" sz="2300" kern="1200" dirty="0"/>
            <a:t> </a:t>
          </a:r>
          <a:r>
            <a:rPr lang="en-US" sz="2300" kern="1200" dirty="0" err="1"/>
            <a:t>remoto</a:t>
          </a:r>
          <a:r>
            <a:rPr lang="en-US" sz="2300" kern="1200" dirty="0"/>
            <a:t> para </a:t>
          </a:r>
          <a:r>
            <a:rPr lang="en-US" sz="2300" kern="1200" dirty="0" err="1"/>
            <a:t>distribuciones</a:t>
          </a:r>
          <a:r>
            <a:rPr lang="en-US" sz="2300" kern="1200" dirty="0"/>
            <a:t> </a:t>
          </a:r>
          <a:r>
            <a:rPr lang="en-US" sz="2300" kern="1200" dirty="0" err="1"/>
            <a:t>linux</a:t>
          </a:r>
          <a:endParaRPr lang="en-US" sz="2300" kern="1200" dirty="0"/>
        </a:p>
      </dsp:txBody>
      <dsp:txXfrm>
        <a:off x="27586" y="396737"/>
        <a:ext cx="5699724" cy="509938"/>
      </dsp:txXfrm>
    </dsp:sp>
    <dsp:sp modelId="{EF090ADD-C6DE-4D29-BE00-508CE9EC186A}">
      <dsp:nvSpPr>
        <dsp:cNvPr id="0" name=""/>
        <dsp:cNvSpPr/>
      </dsp:nvSpPr>
      <dsp:spPr>
        <a:xfrm>
          <a:off x="0" y="1000501"/>
          <a:ext cx="5754896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Agentes en subred privada</a:t>
          </a:r>
        </a:p>
      </dsp:txBody>
      <dsp:txXfrm>
        <a:off x="27586" y="1028087"/>
        <a:ext cx="5699724" cy="509938"/>
      </dsp:txXfrm>
    </dsp:sp>
    <dsp:sp modelId="{8866820B-5356-4BDF-94D8-CA86882A3FC9}">
      <dsp:nvSpPr>
        <dsp:cNvPr id="0" name=""/>
        <dsp:cNvSpPr/>
      </dsp:nvSpPr>
      <dsp:spPr>
        <a:xfrm>
          <a:off x="0" y="1631852"/>
          <a:ext cx="5754896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Acceso restringido solo via VPN</a:t>
          </a:r>
        </a:p>
      </dsp:txBody>
      <dsp:txXfrm>
        <a:off x="27586" y="1659438"/>
        <a:ext cx="5699724" cy="509938"/>
      </dsp:txXfrm>
    </dsp:sp>
    <dsp:sp modelId="{88EB0F90-BA9C-4382-910D-69E56AA21B46}">
      <dsp:nvSpPr>
        <dsp:cNvPr id="0" name=""/>
        <dsp:cNvSpPr/>
      </dsp:nvSpPr>
      <dsp:spPr>
        <a:xfrm>
          <a:off x="0" y="2263202"/>
          <a:ext cx="5754896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Autenticación</a:t>
          </a:r>
          <a:r>
            <a:rPr lang="en-US" sz="2300" kern="1200" dirty="0"/>
            <a:t> </a:t>
          </a:r>
          <a:r>
            <a:rPr lang="en-US" sz="2300" kern="1200" dirty="0" err="1"/>
            <a:t>centralizada</a:t>
          </a:r>
          <a:r>
            <a:rPr lang="en-US" sz="2300" kern="1200" dirty="0"/>
            <a:t> </a:t>
          </a:r>
          <a:r>
            <a:rPr lang="en-US" sz="2300" kern="1200" dirty="0" err="1"/>
            <a:t>vía</a:t>
          </a:r>
          <a:r>
            <a:rPr lang="en-US" sz="2300" kern="1200" dirty="0"/>
            <a:t> LDAP</a:t>
          </a:r>
        </a:p>
      </dsp:txBody>
      <dsp:txXfrm>
        <a:off x="27586" y="2290788"/>
        <a:ext cx="5699724" cy="50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4E42C-4712-40EF-A49D-322E74EE4337}">
      <dsp:nvSpPr>
        <dsp:cNvPr id="0" name=""/>
        <dsp:cNvSpPr/>
      </dsp:nvSpPr>
      <dsp:spPr>
        <a:xfrm>
          <a:off x="0" y="34981"/>
          <a:ext cx="5754896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 dirty="0"/>
            <a:t>Distribuye tráfico entre ThinLincMaestro1 y ThinLincMaestro2</a:t>
          </a:r>
          <a:endParaRPr lang="en-US" sz="2500" kern="1200" dirty="0"/>
        </a:p>
      </dsp:txBody>
      <dsp:txXfrm>
        <a:off x="48547" y="83528"/>
        <a:ext cx="5657802" cy="897406"/>
      </dsp:txXfrm>
    </dsp:sp>
    <dsp:sp modelId="{66E70F32-79D8-44C0-860F-F8A5EFD49A22}">
      <dsp:nvSpPr>
        <dsp:cNvPr id="0" name=""/>
        <dsp:cNvSpPr/>
      </dsp:nvSpPr>
      <dsp:spPr>
        <a:xfrm>
          <a:off x="0" y="1101481"/>
          <a:ext cx="5754896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Alta disponibilidad y tolerancia a fallos</a:t>
          </a:r>
          <a:endParaRPr lang="en-US" sz="2500" kern="1200"/>
        </a:p>
      </dsp:txBody>
      <dsp:txXfrm>
        <a:off x="48547" y="1150028"/>
        <a:ext cx="5657802" cy="897406"/>
      </dsp:txXfrm>
    </dsp:sp>
    <dsp:sp modelId="{DEB81D83-C779-4016-9410-7E9F0EB6CDA6}">
      <dsp:nvSpPr>
        <dsp:cNvPr id="0" name=""/>
        <dsp:cNvSpPr/>
      </dsp:nvSpPr>
      <dsp:spPr>
        <a:xfrm>
          <a:off x="0" y="2167982"/>
          <a:ext cx="5754896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IP estática para conexión estable</a:t>
          </a:r>
          <a:endParaRPr lang="en-US" sz="2500" kern="1200"/>
        </a:p>
      </dsp:txBody>
      <dsp:txXfrm>
        <a:off x="48547" y="2216529"/>
        <a:ext cx="5657802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C6695-8D0B-4312-A7CB-D781D05961C4}">
      <dsp:nvSpPr>
        <dsp:cNvPr id="0" name=""/>
        <dsp:cNvSpPr/>
      </dsp:nvSpPr>
      <dsp:spPr>
        <a:xfrm>
          <a:off x="0" y="52469"/>
          <a:ext cx="5426165" cy="940570"/>
        </a:xfrm>
        <a:prstGeom prst="roundRect">
          <a:avLst/>
        </a:prstGeom>
        <a:solidFill>
          <a:srgbClr val="15608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2500" b="0" i="0" u="none" strike="noStrike" kern="1200" cap="none" normalizeH="0" baseline="0">
              <a:effectLst/>
              <a:latin typeface="Arial" panose="020B0604020202020204" pitchFamily="34" charset="0"/>
            </a:rPr>
            <a:t>Gestión centralizada de usuarios</a:t>
          </a:r>
          <a:endParaRPr lang="es-ES" sz="2500" kern="1200"/>
        </a:p>
      </dsp:txBody>
      <dsp:txXfrm>
        <a:off x="45915" y="98384"/>
        <a:ext cx="5334335" cy="848740"/>
      </dsp:txXfrm>
    </dsp:sp>
    <dsp:sp modelId="{2C2E424B-D853-49A6-BD2E-6A29F1C61124}">
      <dsp:nvSpPr>
        <dsp:cNvPr id="0" name=""/>
        <dsp:cNvSpPr/>
      </dsp:nvSpPr>
      <dsp:spPr>
        <a:xfrm>
          <a:off x="0" y="1065039"/>
          <a:ext cx="5426165" cy="940570"/>
        </a:xfrm>
        <a:prstGeom prst="roundRect">
          <a:avLst/>
        </a:prstGeom>
        <a:solidFill>
          <a:srgbClr val="15608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2500" b="0" i="0" u="none" strike="noStrike" kern="1200" cap="none" normalizeH="0" baseline="0" dirty="0">
              <a:effectLst/>
              <a:latin typeface="Arial" panose="020B0604020202020204" pitchFamily="34" charset="0"/>
            </a:rPr>
            <a:t>Autenticación unificada para </a:t>
          </a:r>
          <a:r>
            <a:rPr kumimoji="0" lang="es-ES" altLang="es-ES" sz="2500" b="0" i="0" u="none" strike="noStrike" kern="1200" cap="none" normalizeH="0" baseline="0" dirty="0" err="1">
              <a:effectLst/>
              <a:latin typeface="Arial" panose="020B0604020202020204" pitchFamily="34" charset="0"/>
            </a:rPr>
            <a:t>ThinLinc</a:t>
          </a:r>
          <a:endParaRPr kumimoji="0" lang="es-ES" altLang="es-ES" sz="2500" b="0" i="0" u="none" strike="noStrike" kern="1200" cap="none" normalizeH="0" baseline="0" dirty="0">
            <a:effectLst/>
            <a:latin typeface="Arial" panose="020B0604020202020204" pitchFamily="34" charset="0"/>
          </a:endParaRPr>
        </a:p>
      </dsp:txBody>
      <dsp:txXfrm>
        <a:off x="45915" y="1110954"/>
        <a:ext cx="5334335" cy="848740"/>
      </dsp:txXfrm>
    </dsp:sp>
    <dsp:sp modelId="{7C6E8EC6-364F-4DD7-BCFE-69D58DDE94C3}">
      <dsp:nvSpPr>
        <dsp:cNvPr id="0" name=""/>
        <dsp:cNvSpPr/>
      </dsp:nvSpPr>
      <dsp:spPr>
        <a:xfrm>
          <a:off x="0" y="2077609"/>
          <a:ext cx="5426165" cy="940570"/>
        </a:xfrm>
        <a:prstGeom prst="roundRect">
          <a:avLst/>
        </a:prstGeom>
        <a:solidFill>
          <a:srgbClr val="15608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2500" b="0" i="0" u="none" strike="noStrike" kern="1200" cap="none" normalizeH="0" baseline="0" dirty="0">
              <a:effectLst/>
              <a:latin typeface="Arial" panose="020B0604020202020204" pitchFamily="34" charset="0"/>
            </a:rPr>
            <a:t>Integrado con PAM y NSS</a:t>
          </a:r>
        </a:p>
      </dsp:txBody>
      <dsp:txXfrm>
        <a:off x="45915" y="2123524"/>
        <a:ext cx="5334335" cy="848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30A35-70E4-48B9-A766-790F0EF3841F}">
      <dsp:nvSpPr>
        <dsp:cNvPr id="0" name=""/>
        <dsp:cNvSpPr/>
      </dsp:nvSpPr>
      <dsp:spPr>
        <a:xfrm>
          <a:off x="0" y="422611"/>
          <a:ext cx="5754896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VPN rápida y ligera</a:t>
          </a:r>
        </a:p>
      </dsp:txBody>
      <dsp:txXfrm>
        <a:off x="26387" y="448998"/>
        <a:ext cx="5702122" cy="487766"/>
      </dsp:txXfrm>
    </dsp:sp>
    <dsp:sp modelId="{66B51C32-B837-4A07-A097-CCEF884340A0}">
      <dsp:nvSpPr>
        <dsp:cNvPr id="0" name=""/>
        <dsp:cNvSpPr/>
      </dsp:nvSpPr>
      <dsp:spPr>
        <a:xfrm>
          <a:off x="0" y="1026511"/>
          <a:ext cx="5754896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Cifra todo el tráfico entre cliente y red privada</a:t>
          </a:r>
        </a:p>
      </dsp:txBody>
      <dsp:txXfrm>
        <a:off x="26387" y="1052898"/>
        <a:ext cx="5702122" cy="487766"/>
      </dsp:txXfrm>
    </dsp:sp>
    <dsp:sp modelId="{D9252FF1-5F6A-430D-87C5-B1E832C1BE2E}">
      <dsp:nvSpPr>
        <dsp:cNvPr id="0" name=""/>
        <dsp:cNvSpPr/>
      </dsp:nvSpPr>
      <dsp:spPr>
        <a:xfrm>
          <a:off x="0" y="1630412"/>
          <a:ext cx="5754896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Acceso a </a:t>
          </a:r>
          <a:r>
            <a:rPr lang="es-ES" sz="2200" kern="1200" dirty="0" err="1"/>
            <a:t>ThinLinc</a:t>
          </a:r>
          <a:r>
            <a:rPr lang="es-ES" sz="2200" kern="1200" dirty="0"/>
            <a:t> solo desde la VPN</a:t>
          </a:r>
        </a:p>
      </dsp:txBody>
      <dsp:txXfrm>
        <a:off x="26387" y="1656799"/>
        <a:ext cx="5702122" cy="487766"/>
      </dsp:txXfrm>
    </dsp:sp>
    <dsp:sp modelId="{254E726F-B505-489A-B855-A9FA9F409EB5}">
      <dsp:nvSpPr>
        <dsp:cNvPr id="0" name=""/>
        <dsp:cNvSpPr/>
      </dsp:nvSpPr>
      <dsp:spPr>
        <a:xfrm>
          <a:off x="0" y="2234312"/>
          <a:ext cx="5754896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Soporte para Android y Linux</a:t>
          </a:r>
        </a:p>
      </dsp:txBody>
      <dsp:txXfrm>
        <a:off x="26387" y="2260699"/>
        <a:ext cx="5702122" cy="487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0BE7-CDC0-44FC-B1CE-8B579E2C90A6}">
      <dsp:nvSpPr>
        <dsp:cNvPr id="0" name=""/>
        <dsp:cNvSpPr/>
      </dsp:nvSpPr>
      <dsp:spPr>
        <a:xfrm>
          <a:off x="0" y="34981"/>
          <a:ext cx="5754896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Monitorización de toda la infraestructura</a:t>
          </a:r>
          <a:endParaRPr lang="en-US" sz="2500" kern="1200"/>
        </a:p>
      </dsp:txBody>
      <dsp:txXfrm>
        <a:off x="48547" y="83528"/>
        <a:ext cx="5657802" cy="897406"/>
      </dsp:txXfrm>
    </dsp:sp>
    <dsp:sp modelId="{68A58B85-59F3-4579-BC22-703C50C9CB5D}">
      <dsp:nvSpPr>
        <dsp:cNvPr id="0" name=""/>
        <dsp:cNvSpPr/>
      </dsp:nvSpPr>
      <dsp:spPr>
        <a:xfrm>
          <a:off x="0" y="1101481"/>
          <a:ext cx="5754896" cy="994500"/>
        </a:xfrm>
        <a:prstGeom prst="roundRect">
          <a:avLst/>
        </a:prstGeom>
        <a:solidFill>
          <a:srgbClr val="15608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Alertas en tiempo real</a:t>
          </a:r>
          <a:endParaRPr lang="en-US" sz="2500" kern="1200"/>
        </a:p>
      </dsp:txBody>
      <dsp:txXfrm>
        <a:off x="48547" y="1150028"/>
        <a:ext cx="5657802" cy="897406"/>
      </dsp:txXfrm>
    </dsp:sp>
    <dsp:sp modelId="{D38484AF-4065-40A7-8F2F-CD54BDBB6F07}">
      <dsp:nvSpPr>
        <dsp:cNvPr id="0" name=""/>
        <dsp:cNvSpPr/>
      </dsp:nvSpPr>
      <dsp:spPr>
        <a:xfrm>
          <a:off x="0" y="2167982"/>
          <a:ext cx="5754896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 dirty="0"/>
            <a:t>Acceso web desde la red pública</a:t>
          </a:r>
          <a:endParaRPr lang="en-US" sz="2500" kern="1200" dirty="0"/>
        </a:p>
      </dsp:txBody>
      <dsp:txXfrm>
        <a:off x="48547" y="2216529"/>
        <a:ext cx="5657802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2CB3-4A5D-4A48-9D3F-BA00A2374211}">
      <dsp:nvSpPr>
        <dsp:cNvPr id="0" name=""/>
        <dsp:cNvSpPr/>
      </dsp:nvSpPr>
      <dsp:spPr>
        <a:xfrm>
          <a:off x="0" y="32371"/>
          <a:ext cx="5754896" cy="1511640"/>
        </a:xfrm>
        <a:prstGeom prst="roundRect">
          <a:avLst/>
        </a:prstGeom>
        <a:solidFill>
          <a:srgbClr val="15608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 err="1"/>
            <a:t>Sitios</a:t>
          </a:r>
          <a:r>
            <a:rPr lang="pt-BR" sz="3800" kern="1200" dirty="0"/>
            <a:t> web estáticos alojados</a:t>
          </a:r>
          <a:endParaRPr lang="es-ES" sz="3800" kern="1200" dirty="0"/>
        </a:p>
      </dsp:txBody>
      <dsp:txXfrm>
        <a:off x="73792" y="106163"/>
        <a:ext cx="5607312" cy="1364056"/>
      </dsp:txXfrm>
    </dsp:sp>
    <dsp:sp modelId="{6AAC9675-317B-4576-A5F5-345465466BED}">
      <dsp:nvSpPr>
        <dsp:cNvPr id="0" name=""/>
        <dsp:cNvSpPr/>
      </dsp:nvSpPr>
      <dsp:spPr>
        <a:xfrm>
          <a:off x="0" y="1653451"/>
          <a:ext cx="5754896" cy="1511640"/>
        </a:xfrm>
        <a:prstGeom prst="roundRect">
          <a:avLst/>
        </a:prstGeom>
        <a:solidFill>
          <a:srgbClr val="15608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Alta disponibilidad y bajo coste</a:t>
          </a:r>
        </a:p>
      </dsp:txBody>
      <dsp:txXfrm>
        <a:off x="73792" y="1727243"/>
        <a:ext cx="5607312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6287-CF65-861F-C0B7-4BECFCE2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527E3-EE75-8D71-EC27-6BE1C612B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27460-BADE-4166-904C-ED7E6E3D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D10C8-9FAB-0358-35FA-EBCBD0E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E284B-998B-9031-B81C-2B6E036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7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B59-F7BA-34FE-5C79-C104166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E5CC7A-D4E1-C72B-DCDC-BCFA0FF9A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DE407-92AD-3E6C-0CC8-48F5969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1D157-6D47-234E-C5D5-DC11D04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10702-D939-C402-223B-76B7C77D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2C36B3-9D97-E434-9AF4-BA2411121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389F94-4E67-06C2-723B-4735A2E8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EA043-DF42-01ED-D8F4-2C9CC77F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EF3EB-0FC5-66FF-EB5E-4E18401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11BD7-6FBC-A8CB-F127-0AE573FB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4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8E88E-B8F1-BEF9-A864-3F5DE083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3DABA-92A6-0B28-8F84-9E2D1F6C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95E78-E7C4-E044-D7BC-A114D86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A84EE-EBF6-4405-D357-E4BFD9A0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6C603-45E0-898B-A53D-363A45B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1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B19FD-E4B8-80BF-9EDB-145C59FB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698EB-13AD-6F22-3E08-007AD4CC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F9136-BEF3-67B5-C96B-9CB6FE8D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7E7AC-5B72-529A-4B33-1007CFB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59A3-6ECC-E151-2311-363C3948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65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EBB01-1676-88D3-6BC1-906B06C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936A9-1403-8F77-3711-D349059E2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5054DD-BCFD-ACF7-418C-F9AC6770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B1F02-F400-F279-5648-D01A6B13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93C06-83C0-D61E-FAB9-1C9865C9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5F04EE-1239-2F73-6C78-601192E6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47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5155-B999-E62D-9F65-DCB0C37C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FA0CC-D897-2AE4-47A5-DD187635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7E9F0-E427-900D-A2D8-47556ECE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32DED4-74A4-338C-AF3A-96643FF5A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8F99E8-C488-2287-C546-18AE6EDA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883213-4F4E-9E20-536C-F276797E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26795-85A4-E45C-CDDB-6F6BE113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BA660D-8919-4C5F-7D49-C83F7194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7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2B10-99D5-765D-5FD8-70F01156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B5C3C1-AC43-5A36-C1ED-906E9E0D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FAABAE-DC6D-6669-53BA-8C8B187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DBE8F-8469-8AF5-1FEE-D02A573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0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5D338-BAA7-93C1-517C-69BFCC7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C1F3-3149-23FA-5A9E-0805CF47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EC72CD-D6D7-50A8-65D5-D4E89AFB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1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D31F-F49A-DC16-19F8-DE6C5FA3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521BD-7830-07BB-A0CC-1180BC57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735D3-171F-C151-6614-DBF932EE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94EF7-889A-C08B-A903-5263D708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22DE8-BF63-4F5E-180C-BB469C1C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C2122-43BF-4595-706E-5FE45B24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C092-6286-0092-34A8-84E0EE94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833D1D-F325-0C81-0B93-0646D9003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7FAB2A-54E2-D1E0-2BFC-845DCDC7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FE258-42F3-1157-66DC-57DA412C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AF46E-2E9C-6800-E005-F283470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83B69-B849-D5B6-0357-7ACAC855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0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3A943F-8F72-A349-4EFF-7DC4F0FC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4F0D38-C0FA-3671-E914-C21A4C8C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07864-E1E9-7109-F804-DEF584D80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63FD9-A505-44C0-9F3D-7ED6C66B7D3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90410-55C3-14C5-F5D7-35F3E7A38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0DAF5-0E14-E259-862C-4A8773A0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96D2B-BEF4-4822-ADBD-BF9116A24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6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ficina con equipo de ordenador">
            <a:extLst>
              <a:ext uri="{FF2B5EF4-FFF2-40B4-BE49-F238E27FC236}">
                <a16:creationId xmlns:a16="http://schemas.microsoft.com/office/drawing/2014/main" id="{61F80486-BB3C-254C-453E-EFF7C29E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831" b="616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42419F-53A3-1C94-CFF1-217A49338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Proyecto escritorio remoto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B2FCBD-0EF1-05BB-8B9A-E5666933B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Ivan Humara Miranda</a:t>
            </a:r>
          </a:p>
        </p:txBody>
      </p:sp>
    </p:spTree>
    <p:extLst>
      <p:ext uri="{BB962C8B-B14F-4D97-AF65-F5344CB8AC3E}">
        <p14:creationId xmlns:p14="http://schemas.microsoft.com/office/powerpoint/2010/main" val="119434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E9551-02B8-8045-6961-CD0DC064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47" y="2962036"/>
            <a:ext cx="6933826" cy="9108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85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3092D-ABDF-080C-3A13-167F578C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7" y="2766891"/>
            <a:ext cx="3524250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red</a:t>
            </a:r>
          </a:p>
        </p:txBody>
      </p:sp>
      <p:pic>
        <p:nvPicPr>
          <p:cNvPr id="1026" name="Picture 2" descr="Diagrama del Proyecto">
            <a:extLst>
              <a:ext uri="{FF2B5EF4-FFF2-40B4-BE49-F238E27FC236}">
                <a16:creationId xmlns:a16="http://schemas.microsoft.com/office/drawing/2014/main" id="{2C34040A-D454-CF96-0B70-CA77DE53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218" y="467208"/>
            <a:ext cx="6928168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9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8" name="Rectangle 210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9D1C9-4278-05D6-9E8A-452E1FBF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ThinLinc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liente ThinLinc - Descargar e instalar en Windows | Microsoft Store">
            <a:extLst>
              <a:ext uri="{FF2B5EF4-FFF2-40B4-BE49-F238E27FC236}">
                <a16:creationId xmlns:a16="http://schemas.microsoft.com/office/drawing/2014/main" id="{DF065DEC-81FD-D0D2-677E-92FEC385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275070"/>
            <a:ext cx="3876165" cy="38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" name="Rectangle 210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21" name="CuadroTexto 2">
            <a:extLst>
              <a:ext uri="{FF2B5EF4-FFF2-40B4-BE49-F238E27FC236}">
                <a16:creationId xmlns:a16="http://schemas.microsoft.com/office/drawing/2014/main" id="{7213B8DB-F056-5763-4BCB-AE5A10101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065942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95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C0E93-4945-B84E-D6A6-914FEC4D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NLB</a:t>
            </a:r>
            <a:endParaRPr lang="es-ES" sz="4000" b="1" dirty="0"/>
          </a:p>
        </p:txBody>
      </p:sp>
      <p:pic>
        <p:nvPicPr>
          <p:cNvPr id="2052" name="Picture 4" descr="Balanceador de carga de Lightsail">
            <a:extLst>
              <a:ext uri="{FF2B5EF4-FFF2-40B4-BE49-F238E27FC236}">
                <a16:creationId xmlns:a16="http://schemas.microsoft.com/office/drawing/2014/main" id="{AB34D6C7-4E10-9985-D603-0228A392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177723"/>
            <a:ext cx="3876165" cy="40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3" name="Rectangle 1">
            <a:extLst>
              <a:ext uri="{FF2B5EF4-FFF2-40B4-BE49-F238E27FC236}">
                <a16:creationId xmlns:a16="http://schemas.microsoft.com/office/drawing/2014/main" id="{77174FE6-D938-52F4-9D52-05A6B3D79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674304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EB31D-F53A-1A4E-8079-703EB109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5CFD50-0FF8-F773-66B7-78500276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699" y="1296971"/>
            <a:ext cx="5754896" cy="698980"/>
          </a:xfrm>
        </p:spPr>
        <p:txBody>
          <a:bodyPr anchor="b">
            <a:normAutofit/>
          </a:bodyPr>
          <a:lstStyle/>
          <a:p>
            <a:r>
              <a:rPr lang="es-ES" sz="4000" b="1" dirty="0"/>
              <a:t>LDAP</a:t>
            </a:r>
          </a:p>
        </p:txBody>
      </p:sp>
      <p:pic>
        <p:nvPicPr>
          <p:cNvPr id="1026" name="Picture 2" descr="LDAP Plugin: Automated User &amp; Permission Management | tenfold">
            <a:extLst>
              <a:ext uri="{FF2B5EF4-FFF2-40B4-BE49-F238E27FC236}">
                <a16:creationId xmlns:a16="http://schemas.microsoft.com/office/drawing/2014/main" id="{51F3213C-4B41-E47D-11E7-0F7C3CE9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>
            <a:fillRect/>
          </a:stretch>
        </p:blipFill>
        <p:spPr bwMode="auto">
          <a:xfrm>
            <a:off x="1068130" y="1296971"/>
            <a:ext cx="3876165" cy="38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Rectangle 104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Rectangle 1">
            <a:extLst>
              <a:ext uri="{FF2B5EF4-FFF2-40B4-BE49-F238E27FC236}">
                <a16:creationId xmlns:a16="http://schemas.microsoft.com/office/drawing/2014/main" id="{309BF2D8-4180-9BFF-D99D-A4FB60203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7715"/>
              </p:ext>
            </p:extLst>
          </p:nvPr>
        </p:nvGraphicFramePr>
        <p:xfrm>
          <a:off x="5697705" y="2215538"/>
          <a:ext cx="5426165" cy="307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60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2AFF4-91E0-6BA0-CCD2-5D21F66C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ES" sz="4000" b="1" dirty="0" err="1"/>
              <a:t>Wireguard</a:t>
            </a:r>
            <a:endParaRPr lang="es-ES" sz="4000" b="1" dirty="0"/>
          </a:p>
        </p:txBody>
      </p:sp>
      <p:pic>
        <p:nvPicPr>
          <p:cNvPr id="4098" name="Picture 2" descr="WireGuard en Mac App Store">
            <a:extLst>
              <a:ext uri="{FF2B5EF4-FFF2-40B4-BE49-F238E27FC236}">
                <a16:creationId xmlns:a16="http://schemas.microsoft.com/office/drawing/2014/main" id="{7727D181-2F5C-E2C4-EC9E-42121009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275070"/>
            <a:ext cx="3876165" cy="38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3" name="Rectangle 1">
            <a:extLst>
              <a:ext uri="{FF2B5EF4-FFF2-40B4-BE49-F238E27FC236}">
                <a16:creationId xmlns:a16="http://schemas.microsoft.com/office/drawing/2014/main" id="{56E907B3-A1FD-C339-E085-6A2693D8C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47842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10" name="Rectangle 410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0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9C8C4-6962-E898-3B43-46233066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ES" sz="4000" b="1" dirty="0" err="1"/>
              <a:t>Zabbix</a:t>
            </a:r>
            <a:endParaRPr lang="es-ES" sz="4000" b="1" dirty="0"/>
          </a:p>
        </p:txBody>
      </p:sp>
      <p:pic>
        <p:nvPicPr>
          <p:cNvPr id="5122" name="Picture 2" descr="Instalación de Zabbix – sysadm.es">
            <a:extLst>
              <a:ext uri="{FF2B5EF4-FFF2-40B4-BE49-F238E27FC236}">
                <a16:creationId xmlns:a16="http://schemas.microsoft.com/office/drawing/2014/main" id="{03B9CD6B-CBFE-2E95-534C-64F60599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810979"/>
            <a:ext cx="3876165" cy="28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33" name="Rectangle 1">
            <a:extLst>
              <a:ext uri="{FF2B5EF4-FFF2-40B4-BE49-F238E27FC236}">
                <a16:creationId xmlns:a16="http://schemas.microsoft.com/office/drawing/2014/main" id="{2952507B-0599-CFA9-1FD9-2146E4C59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80435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9" name="Rectangle 616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412B0-A0D2-DA32-6F68-8587C3B5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ES" sz="4000" b="1" dirty="0"/>
              <a:t>Simple Storage </a:t>
            </a:r>
            <a:r>
              <a:rPr lang="es-ES" sz="4000" b="1" dirty="0" err="1"/>
              <a:t>Service</a:t>
            </a:r>
            <a:endParaRPr lang="es-ES" sz="4000" b="1" dirty="0"/>
          </a:p>
        </p:txBody>
      </p:sp>
      <p:pic>
        <p:nvPicPr>
          <p:cNvPr id="6146" name="Picture 2" descr="Introducción a Amazon S3 - 2025 Aprender BIG DATA desde cero">
            <a:extLst>
              <a:ext uri="{FF2B5EF4-FFF2-40B4-BE49-F238E27FC236}">
                <a16:creationId xmlns:a16="http://schemas.microsoft.com/office/drawing/2014/main" id="{2A4772EB-1338-2736-3684-577CF222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761461"/>
            <a:ext cx="3876165" cy="290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1" name="Rectangle 617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3" name="Rectangle 617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8A0B3C9-8CB4-3C78-1975-1FCE620F0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82196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9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5F850F-80CB-67FE-0946-937234BD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8C8ACA6-6AF4-D94E-1207-48ED73F5A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87059"/>
              </p:ext>
            </p:extLst>
          </p:nvPr>
        </p:nvGraphicFramePr>
        <p:xfrm>
          <a:off x="678612" y="2112579"/>
          <a:ext cx="10858717" cy="419280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910451">
                  <a:extLst>
                    <a:ext uri="{9D8B030D-6E8A-4147-A177-3AD203B41FA5}">
                      <a16:colId xmlns:a16="http://schemas.microsoft.com/office/drawing/2014/main" val="2038692710"/>
                    </a:ext>
                  </a:extLst>
                </a:gridCol>
                <a:gridCol w="5948266">
                  <a:extLst>
                    <a:ext uri="{9D8B030D-6E8A-4147-A177-3AD203B41FA5}">
                      <a16:colId xmlns:a16="http://schemas.microsoft.com/office/drawing/2014/main" val="3183323192"/>
                    </a:ext>
                  </a:extLst>
                </a:gridCol>
              </a:tblGrid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0" kern="100" cap="none" spc="0">
                          <a:solidFill>
                            <a:schemeClr val="tx1"/>
                          </a:solidFill>
                          <a:effectLst/>
                        </a:rPr>
                        <a:t>Servicio</a:t>
                      </a:r>
                      <a:endParaRPr lang="es-ES" sz="26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0" kern="100" cap="none" spc="0">
                          <a:solidFill>
                            <a:schemeClr val="tx1"/>
                          </a:solidFill>
                          <a:effectLst/>
                        </a:rPr>
                        <a:t>Coste mensual estimado cada mes</a:t>
                      </a:r>
                      <a:endParaRPr lang="es-ES" sz="26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28996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1" kern="100" cap="none" spc="0">
                          <a:solidFill>
                            <a:schemeClr val="tx1"/>
                          </a:solidFill>
                          <a:effectLst/>
                        </a:rPr>
                        <a:t>EC2 – 7 instancias</a:t>
                      </a:r>
                      <a:endParaRPr lang="es-ES" sz="2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kern="100" cap="none" spc="0">
                          <a:solidFill>
                            <a:schemeClr val="tx1"/>
                          </a:solidFill>
                          <a:effectLst/>
                        </a:rPr>
                        <a:t>46.52€</a:t>
                      </a:r>
                      <a:endParaRPr lang="es-ES" sz="2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859789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1" kern="100" cap="none" spc="0">
                          <a:solidFill>
                            <a:schemeClr val="tx1"/>
                          </a:solidFill>
                          <a:effectLst/>
                        </a:rPr>
                        <a:t>S3</a:t>
                      </a:r>
                      <a:endParaRPr lang="es-ES" sz="2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1.05€</a:t>
                      </a:r>
                      <a:endParaRPr lang="es-ES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55508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1" kern="100" cap="none" spc="0">
                          <a:solidFill>
                            <a:schemeClr val="tx1"/>
                          </a:solidFill>
                          <a:effectLst/>
                        </a:rPr>
                        <a:t>IP elásticas</a:t>
                      </a:r>
                      <a:endParaRPr lang="es-ES" sz="2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kern="100" cap="none" spc="0">
                          <a:solidFill>
                            <a:schemeClr val="tx1"/>
                          </a:solidFill>
                          <a:effectLst/>
                        </a:rPr>
                        <a:t>3.15€</a:t>
                      </a:r>
                      <a:endParaRPr lang="es-ES" sz="2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029292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1" kern="100" cap="none" spc="0">
                          <a:solidFill>
                            <a:schemeClr val="tx1"/>
                          </a:solidFill>
                          <a:effectLst/>
                        </a:rPr>
                        <a:t>Gateway NAT</a:t>
                      </a:r>
                      <a:endParaRPr lang="es-ES" sz="2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28,36€</a:t>
                      </a:r>
                      <a:endParaRPr lang="es-ES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466470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b="1" kern="10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s-ES" sz="2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2600" kern="100" cap="none" spc="0">
                          <a:solidFill>
                            <a:schemeClr val="tx1"/>
                          </a:solidFill>
                          <a:effectLst/>
                        </a:rPr>
                        <a:t>79,08€</a:t>
                      </a:r>
                      <a:endParaRPr lang="es-ES" sz="2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70" marR="124670" marT="116358" marB="11635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9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6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144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Proyecto escritorio remoto</vt:lpstr>
      <vt:lpstr>Diagrama de red</vt:lpstr>
      <vt:lpstr>ThinLinc</vt:lpstr>
      <vt:lpstr>NLB</vt:lpstr>
      <vt:lpstr>LDAP</vt:lpstr>
      <vt:lpstr>Wireguard</vt:lpstr>
      <vt:lpstr>Zabbix</vt:lpstr>
      <vt:lpstr>Simple Storage Service</vt:lpstr>
      <vt:lpstr>Costes </vt:lpstr>
      <vt:lpstr>Pruebas de 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Iván Humara Miranda</dc:creator>
  <cp:lastModifiedBy>Iván Humara Miranda</cp:lastModifiedBy>
  <cp:revision>7</cp:revision>
  <dcterms:created xsi:type="dcterms:W3CDTF">2025-06-09T23:14:16Z</dcterms:created>
  <dcterms:modified xsi:type="dcterms:W3CDTF">2025-06-10T22:17:46Z</dcterms:modified>
</cp:coreProperties>
</file>