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9E24-C0FA-4421-2B8E-8C009644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3F897-5715-B147-2CAC-0305A13A3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BE87-39A4-B7C5-1FA6-7C1277DE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BB149-FCF8-D8C4-3F0F-983C8A36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701C-07A2-7B18-C217-CDC8E844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056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D037-B94F-7C93-3A91-73159A07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9D982-8C9C-B2B5-6510-DC541F67C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F01E-5CA7-94F4-0EB4-368E5BEF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83E2-6514-DA12-0667-6C1D23AA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3FE0-C99D-EFD6-1A75-15F19373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783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80CF7-D31A-6205-E31D-FE10DD7A5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F1547-B6FC-2143-E8CA-E607E4239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314E4-8AE1-96F0-A80C-A7ED7E3D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17AC-FE29-EE6C-8388-350DE476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3F65-471E-A19F-1F5C-6533D613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974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8331-8181-4321-89A6-B8C35B75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C121-1ECA-E45A-3304-B86D312C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90D1-2688-2BBE-1D45-E63BA2E8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E20DA-2A31-6F7D-23F7-BB4D7C39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F984-2718-9C12-C604-A17EAEE9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55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339D-4013-EB21-9309-BB9D77BB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D878-DE75-4D19-07D3-00B73641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381B-F098-F616-72D7-7435657C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2813-5351-6F9A-4024-4C1B052F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7120-104F-ADE3-300C-A1E8FC6C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35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3BF8-AC02-E33C-CB72-768CEF51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96FF-A677-9110-A6BF-0FF56422C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1A320-03A3-3432-01C0-5882BBB6D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FC05-50E4-04FF-3F00-50497094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47A6-1E82-DCA1-01DE-E8649CDB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B376-D76B-E317-391D-342646B0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859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1603-F6CF-7965-6B71-6481106F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30A2A-3C3F-0797-1725-3BCD656C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2EC32-0C29-2974-88CE-F294F56DB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9DF3E-8260-CD17-02D2-C911DA75F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961D8-B3E8-D526-3893-74350DFD3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A2B21-1A9F-139D-2B09-E68C8A8E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BE0A4-2F92-526F-5A0F-19551760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06477-629F-BCFB-4CD4-A021F4C9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463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6FC3-420B-6B2E-215C-BD6F65FF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47F55-A711-529D-2B2F-9C192E3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EF2A2-0D44-F3B4-1B07-871943F0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2EFE4-869A-72DA-598C-14E85D70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135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85261-325B-DD86-7E32-E45A267E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872AA-4C23-5022-94CB-5E45994A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AA544-33EB-1C45-82F9-EBED61C7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013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2652-C05C-D8AD-19E5-FC7AD27B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2E17-95F1-6FFD-7698-C6C00B8F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20491-7FE3-B9E5-FCDC-B1612EBC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B88A9-6AD8-A58F-79A1-8397ADD5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8D64A-2148-1F31-175F-78E11675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B0F4F-3F94-E5F4-2ACC-138C0991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473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1B6F-6C19-6F5C-95F2-5237D0E2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66D43-90EF-3749-3838-EC29351A1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C32D3-DC49-822D-2788-2A97AA4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00820-BCEE-E00E-BC67-F54262F8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23172-5EBD-511A-E7AD-17F6B91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57B7-7C9C-B425-C09B-6C18AC5A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114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57CA1-5658-2D63-5689-93A100C8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81750-9238-9374-B620-BBFAE60DF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49E6-F250-0E5A-4872-6C0E2360E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20FB-FBB5-47D6-B408-EF454F15F083}" type="datetimeFigureOut">
              <a:rPr lang="en-CH" smtClean="0"/>
              <a:t>21/03/2023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68F47-9B62-408E-8E52-0C0290FB3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681B-A828-A42A-C31B-84AAC674E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7EDB-969C-4DCE-86FC-CDBC263F7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460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DD5CB-8160-0ECB-7FC5-A93706691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57" y="2069274"/>
            <a:ext cx="2505075" cy="371475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AE9610-A5E2-6A4F-E7DD-4998A495C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3166" y="2069274"/>
            <a:ext cx="2314575" cy="37147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B3B8217-E57A-D25C-147C-7E7AFC6D1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0775" y="2069274"/>
            <a:ext cx="2314575" cy="37147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B99799B-C38A-19DD-7CD9-6F975988DB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8384" y="2069274"/>
            <a:ext cx="2314575" cy="37147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8EEE9D1-A326-2B05-1E66-59FEA5AF3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65991" y="2069274"/>
            <a:ext cx="2314575" cy="3714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24F3-C9F1-B50F-74FD-BC54B6EC72EE}"/>
              </a:ext>
            </a:extLst>
          </p:cNvPr>
          <p:cNvSpPr txBox="1"/>
          <p:nvPr/>
        </p:nvSpPr>
        <p:spPr>
          <a:xfrm>
            <a:off x="1562823" y="1604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F5FE9-CAA7-0C83-1DC1-14C95B1F5A04}"/>
              </a:ext>
            </a:extLst>
          </p:cNvPr>
          <p:cNvSpPr txBox="1"/>
          <p:nvPr/>
        </p:nvSpPr>
        <p:spPr>
          <a:xfrm>
            <a:off x="3830453" y="16048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3a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23909-2429-1C3D-7E5B-A4F913DC44D3}"/>
              </a:ext>
            </a:extLst>
          </p:cNvPr>
          <p:cNvSpPr txBox="1"/>
          <p:nvPr/>
        </p:nvSpPr>
        <p:spPr>
          <a:xfrm>
            <a:off x="6128062" y="16048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3b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0ADED-2902-DE5B-95F2-080935972363}"/>
              </a:ext>
            </a:extLst>
          </p:cNvPr>
          <p:cNvSpPr txBox="1"/>
          <p:nvPr/>
        </p:nvSpPr>
        <p:spPr>
          <a:xfrm>
            <a:off x="8425671" y="16048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3c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147295-13BB-FE98-7C4D-77BC40569FFC}"/>
              </a:ext>
            </a:extLst>
          </p:cNvPr>
          <p:cNvSpPr txBox="1"/>
          <p:nvPr/>
        </p:nvSpPr>
        <p:spPr>
          <a:xfrm>
            <a:off x="10765724" y="16048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9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310EE34-F024-5A63-5A35-E1153FFBE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908030"/>
              </p:ext>
            </p:extLst>
          </p:nvPr>
        </p:nvGraphicFramePr>
        <p:xfrm>
          <a:off x="896419" y="723771"/>
          <a:ext cx="34369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436443" imgH="2066308" progId="ChemDraw.Document.6.0">
                  <p:embed/>
                </p:oleObj>
              </mc:Choice>
              <mc:Fallback>
                <p:oleObj name="CS ChemDraw Drawing" r:id="rId2" imgW="3436443" imgH="20663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6419" y="723771"/>
                        <a:ext cx="3436937" cy="206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DE780D3-43AD-C891-12DD-570FFD597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070762"/>
              </p:ext>
            </p:extLst>
          </p:nvPr>
        </p:nvGraphicFramePr>
        <p:xfrm>
          <a:off x="4703309" y="715833"/>
          <a:ext cx="3436937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3436868" imgH="2074368" progId="ChemDraw.Document.6.0">
                  <p:embed/>
                </p:oleObj>
              </mc:Choice>
              <mc:Fallback>
                <p:oleObj name="CS ChemDraw Drawing" r:id="rId4" imgW="3436868" imgH="207436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03309" y="715833"/>
                        <a:ext cx="3436937" cy="207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95971B7-7F42-6521-B85F-A41CF9952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92442"/>
              </p:ext>
            </p:extLst>
          </p:nvPr>
        </p:nvGraphicFramePr>
        <p:xfrm>
          <a:off x="8528860" y="1282553"/>
          <a:ext cx="34369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3436443" imgH="867077" progId="ChemDraw.Document.6.0">
                  <p:embed/>
                </p:oleObj>
              </mc:Choice>
              <mc:Fallback>
                <p:oleObj name="CS ChemDraw Drawing" r:id="rId6" imgW="3436443" imgH="867077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162594E-FF8E-C8DB-5672-F50C08E127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28860" y="1282553"/>
                        <a:ext cx="3436937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81DE713-E851-4AD4-42EC-A3B7C9A16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882712"/>
              </p:ext>
            </p:extLst>
          </p:nvPr>
        </p:nvGraphicFramePr>
        <p:xfrm>
          <a:off x="896418" y="3180686"/>
          <a:ext cx="3436937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3436443" imgH="1774030" progId="ChemDraw.Document.6.0">
                  <p:embed/>
                </p:oleObj>
              </mc:Choice>
              <mc:Fallback>
                <p:oleObj name="CS ChemDraw Drawing" r:id="rId8" imgW="3436443" imgH="177403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6418" y="3180686"/>
                        <a:ext cx="3436937" cy="177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C0A2F78-B6E1-10BB-2124-378AC23E8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548462"/>
              </p:ext>
            </p:extLst>
          </p:nvPr>
        </p:nvGraphicFramePr>
        <p:xfrm>
          <a:off x="4703309" y="3180685"/>
          <a:ext cx="3436937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3436868" imgH="1774030" progId="ChemDraw.Document.6.0">
                  <p:embed/>
                </p:oleObj>
              </mc:Choice>
              <mc:Fallback>
                <p:oleObj name="CS ChemDraw Drawing" r:id="rId10" imgW="3436868" imgH="177403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03309" y="3180685"/>
                        <a:ext cx="3436937" cy="177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17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4043-3BC7-8060-0F1F-320BF2E7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51040-7F9E-AF41-E1AC-BF5D42B40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44" y="2041283"/>
            <a:ext cx="2505075" cy="3714750"/>
          </a:xfr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1FF5A0F-B64B-ACC2-AEFF-AAA43DB75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093080"/>
              </p:ext>
            </p:extLst>
          </p:nvPr>
        </p:nvGraphicFramePr>
        <p:xfrm>
          <a:off x="4880428" y="2729853"/>
          <a:ext cx="17780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778614" imgH="2066308" progId="ChemDraw.Document.6.0">
                  <p:embed/>
                </p:oleObj>
              </mc:Choice>
              <mc:Fallback>
                <p:oleObj name="CS ChemDraw Drawing" r:id="rId4" imgW="1778614" imgH="20663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0428" y="2729853"/>
                        <a:ext cx="1778000" cy="206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86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BD5E688-7EDA-EB27-479E-93D24845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64" y="1571625"/>
            <a:ext cx="2228850" cy="37147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DAC9E22-D95C-55FF-ADAF-D3BEB39D4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514" y="1571625"/>
            <a:ext cx="2066925" cy="37147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F44A8E1-0ED6-0900-E08C-1D14392EB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1571625"/>
            <a:ext cx="2066925" cy="37147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BD738EB-3B1B-F788-788F-CAF97ED1D9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3257" y="1571625"/>
            <a:ext cx="2066925" cy="37147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FBFB89C-8F3A-705F-C60B-2FA82E736A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1962" y="1571625"/>
            <a:ext cx="20669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1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D48EEC8-946F-A7A5-3376-6853C8547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1571625"/>
            <a:ext cx="2228850" cy="37147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9A06902-B14F-D5C8-AE16-BB82B940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4112" y="1571625"/>
            <a:ext cx="2066925" cy="37147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1A8BA53-178B-3A74-6F59-193B16B77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1037" y="1571625"/>
            <a:ext cx="2066925" cy="3714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71792-B867-10BD-60A9-829AB841C76C}"/>
              </a:ext>
            </a:extLst>
          </p:cNvPr>
          <p:cNvSpPr txBox="1"/>
          <p:nvPr/>
        </p:nvSpPr>
        <p:spPr>
          <a:xfrm>
            <a:off x="1259633" y="531845"/>
            <a:ext cx="18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1a, 3, 4a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7695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1E992-2B94-3E2C-4CCF-C7B5BE851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223" y="1957307"/>
            <a:ext cx="2581275" cy="371475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FD047B5-E27E-A378-C63B-01E80E7F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0498" y="1957307"/>
            <a:ext cx="2419350" cy="37147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68749D9-B2EA-7D7A-BB97-65FE57FDE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4198" y="1957307"/>
            <a:ext cx="20669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5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C422612-9E60-7C71-E353-426356FC3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717" y="1571625"/>
            <a:ext cx="2066925" cy="37147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6B49B8B-3EE9-B8AB-6B48-94CE6EEB5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3337" y="1571625"/>
            <a:ext cx="20669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B65F-C51B-32A1-D636-C772641B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21B5F7-2D4F-D021-1BEB-9CDAAC4C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87" y="1871970"/>
            <a:ext cx="3324225" cy="3848100"/>
          </a:xfrm>
        </p:spPr>
      </p:pic>
    </p:spTree>
    <p:extLst>
      <p:ext uri="{BB962C8B-B14F-4D97-AF65-F5344CB8AC3E}">
        <p14:creationId xmlns:p14="http://schemas.microsoft.com/office/powerpoint/2010/main" val="268202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A393-B8C0-33D2-AD58-1B2514B0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B9DEB-B44A-DF3A-C0E2-22A2B0D86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2066925" cy="3714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6413F-4703-2993-57F6-089901852556}"/>
              </a:ext>
            </a:extLst>
          </p:cNvPr>
          <p:cNvSpPr txBox="1"/>
          <p:nvPr/>
        </p:nvSpPr>
        <p:spPr>
          <a:xfrm>
            <a:off x="1323975" y="5405438"/>
            <a:ext cx="148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4trunc_naked</a:t>
            </a:r>
            <a:endParaRPr lang="en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18C8687-CC4A-58CA-57DC-D5961D6FB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9912" y="1690688"/>
            <a:ext cx="2066925" cy="3714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651F3-8CEE-C002-719F-7C8656F6ABB6}"/>
              </a:ext>
            </a:extLst>
          </p:cNvPr>
          <p:cNvSpPr txBox="1"/>
          <p:nvPr/>
        </p:nvSpPr>
        <p:spPr>
          <a:xfrm>
            <a:off x="3694765" y="5419726"/>
            <a:ext cx="148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6trunc_naked</a:t>
            </a:r>
            <a:endParaRPr lang="en-CH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9288-0301-DDC6-7AE0-00F72D605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8358" y="1690688"/>
            <a:ext cx="2066925" cy="3714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23E187-97FB-7012-A1DF-5ECFBD4493EE}"/>
              </a:ext>
            </a:extLst>
          </p:cNvPr>
          <p:cNvSpPr txBox="1"/>
          <p:nvPr/>
        </p:nvSpPr>
        <p:spPr>
          <a:xfrm>
            <a:off x="6263211" y="5419726"/>
            <a:ext cx="12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6trunc_Trip</a:t>
            </a:r>
            <a:endParaRPr lang="en-CH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8C0AA42-29AA-D995-4F91-2977038B1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5027" y="1704976"/>
            <a:ext cx="2066925" cy="3714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9433F-6309-50D7-EB8B-570C4DD79891}"/>
              </a:ext>
            </a:extLst>
          </p:cNvPr>
          <p:cNvSpPr txBox="1"/>
          <p:nvPr/>
        </p:nvSpPr>
        <p:spPr>
          <a:xfrm>
            <a:off x="8618009" y="541972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6trunc_tBu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482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Illia Hutskalov</dc:creator>
  <cp:lastModifiedBy>Illia Hutskalov</cp:lastModifiedBy>
  <cp:revision>8</cp:revision>
  <dcterms:created xsi:type="dcterms:W3CDTF">2023-03-11T22:25:28Z</dcterms:created>
  <dcterms:modified xsi:type="dcterms:W3CDTF">2023-03-21T19:18:04Z</dcterms:modified>
</cp:coreProperties>
</file>