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FA1C9C-CEB7-C788-9EEE-D2411E916C65}"/>
              </a:ext>
            </a:extLst>
          </p:cNvPr>
          <p:cNvGrpSpPr/>
          <p:nvPr/>
        </p:nvGrpSpPr>
        <p:grpSpPr>
          <a:xfrm>
            <a:off x="565964" y="487643"/>
            <a:ext cx="11060072" cy="5882713"/>
            <a:chOff x="565964" y="487643"/>
            <a:chExt cx="11060072" cy="5882713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3D6BA7B9-5511-C153-F483-98AC2EEF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621" y="495830"/>
              <a:ext cx="3485415" cy="27766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FCC8500B-460D-5A74-5458-ED0FA2E4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26" y="487643"/>
              <a:ext cx="3485415" cy="2784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01B38FA-2F43-8199-1D42-AF8499B7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233" y="498152"/>
              <a:ext cx="3485413" cy="2774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00608-1646-0977-BDAE-B81DD0AE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26" y="3583191"/>
              <a:ext cx="3485412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823B58A-B6A1-5AFD-48CA-59E865DD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5356" y="3583191"/>
              <a:ext cx="3485411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3C7631-D84A-6F84-601A-4BDFE0F0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964" y="3583691"/>
              <a:ext cx="3485411" cy="2786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11F65A-A00E-C6C0-5E59-85AF5074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4" y="1120883"/>
            <a:ext cx="9944660" cy="51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B1BDB2-040F-7910-F9F3-6E6E77ED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3" y="1120884"/>
            <a:ext cx="9944661" cy="50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34</cp:revision>
  <cp:lastPrinted>2023-10-30T19:57:49Z</cp:lastPrinted>
  <dcterms:created xsi:type="dcterms:W3CDTF">2023-10-01T00:43:20Z</dcterms:created>
  <dcterms:modified xsi:type="dcterms:W3CDTF">2023-10-30T22:01:21Z</dcterms:modified>
</cp:coreProperties>
</file>