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6" r:id="rId5"/>
    <p:sldId id="267" r:id="rId6"/>
    <p:sldId id="272" r:id="rId7"/>
    <p:sldId id="268" r:id="rId8"/>
    <p:sldId id="270" r:id="rId9"/>
    <p:sldId id="269" r:id="rId10"/>
    <p:sldId id="265" r:id="rId11"/>
    <p:sldId id="275" r:id="rId12"/>
    <p:sldId id="257" r:id="rId13"/>
    <p:sldId id="259" r:id="rId14"/>
    <p:sldId id="258" r:id="rId15"/>
    <p:sldId id="274" r:id="rId16"/>
    <p:sldId id="260" r:id="rId17"/>
    <p:sldId id="261" r:id="rId18"/>
    <p:sldId id="262" r:id="rId19"/>
    <p:sldId id="271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8"/>
  </p:normalViewPr>
  <p:slideViewPr>
    <p:cSldViewPr snapToGrid="0">
      <p:cViewPr varScale="1">
        <p:scale>
          <a:sx n="127" d="100"/>
          <a:sy n="127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5162340" y="3782914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6101753" y="5084211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6180985" y="4650859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4872035" y="385146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1864335" y="3807764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6133939" y="1161241"/>
            <a:ext cx="326406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931116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760006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Macintosh PowerPoint</Application>
  <PresentationFormat>Breitbild</PresentationFormat>
  <Paragraphs>470</Paragraphs>
  <Slides>20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16</cp:revision>
  <dcterms:created xsi:type="dcterms:W3CDTF">2023-10-01T00:43:20Z</dcterms:created>
  <dcterms:modified xsi:type="dcterms:W3CDTF">2023-10-09T00:16:15Z</dcterms:modified>
</cp:coreProperties>
</file>