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F76E89-54C6-4A60-4E04-D9EB13DC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76" y="1120885"/>
            <a:ext cx="9957238" cy="50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31</cp:revision>
  <dcterms:created xsi:type="dcterms:W3CDTF">2023-10-01T00:43:20Z</dcterms:created>
  <dcterms:modified xsi:type="dcterms:W3CDTF">2023-10-30T15:50:56Z</dcterms:modified>
</cp:coreProperties>
</file>