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CFA1C9C-CEB7-C788-9EEE-D2411E916C65}"/>
              </a:ext>
            </a:extLst>
          </p:cNvPr>
          <p:cNvGrpSpPr/>
          <p:nvPr/>
        </p:nvGrpSpPr>
        <p:grpSpPr>
          <a:xfrm>
            <a:off x="565964" y="487643"/>
            <a:ext cx="11060072" cy="5882713"/>
            <a:chOff x="565964" y="487643"/>
            <a:chExt cx="11060072" cy="5882713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3D6BA7B9-5511-C153-F483-98AC2EEFE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0621" y="495830"/>
              <a:ext cx="3485415" cy="27766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FCC8500B-460D-5A74-5458-ED0FA2E4A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26" y="487643"/>
              <a:ext cx="3485415" cy="27848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B01B38FA-2F43-8199-1D42-AF8499B7A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233" y="498152"/>
              <a:ext cx="3485413" cy="27743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93900608-1646-0977-BDAE-B81DD0AEF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5926" y="3583191"/>
              <a:ext cx="3485412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5823B58A-B6A1-5AFD-48CA-59E865DD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5356" y="3583191"/>
              <a:ext cx="3485411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63C7631-D84A-6F84-601A-4BDFE0F0A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5964" y="3583691"/>
              <a:ext cx="3485411" cy="2786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927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67F2A8E-EA05-A91E-AC38-C88D24FD25B4}"/>
              </a:ext>
            </a:extLst>
          </p:cNvPr>
          <p:cNvGrpSpPr/>
          <p:nvPr/>
        </p:nvGrpSpPr>
        <p:grpSpPr>
          <a:xfrm>
            <a:off x="544942" y="491961"/>
            <a:ext cx="11089377" cy="5897024"/>
            <a:chOff x="544942" y="491961"/>
            <a:chExt cx="11089377" cy="589702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5E68EAA-36A2-B2A4-F435-CF4CB354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0626" y="491961"/>
              <a:ext cx="3491259" cy="2805403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768D9F5-B96C-73A5-9B88-89F809B6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42" y="3577044"/>
              <a:ext cx="3511705" cy="2809364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0930097-4519-6D6C-30FA-37E3E2D5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898" y="3585512"/>
              <a:ext cx="3522858" cy="2803473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A7480FA8-0026-8097-429A-87C9E50F3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5355" y="506747"/>
              <a:ext cx="3498964" cy="2803473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A320A185-26FB-4710-47DF-55E4AF56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0626" y="3586277"/>
              <a:ext cx="3491258" cy="280013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5E60C6A1-14EA-2237-5C83-2C22F4286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244" y="506747"/>
              <a:ext cx="3485402" cy="279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in a Minicolumn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B1BDB2-040F-7910-F9F3-6E6E77ED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13" y="1120884"/>
            <a:ext cx="9944661" cy="504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33</cp:revision>
  <cp:lastPrinted>2023-10-30T19:57:49Z</cp:lastPrinted>
  <dcterms:created xsi:type="dcterms:W3CDTF">2023-10-01T00:43:20Z</dcterms:created>
  <dcterms:modified xsi:type="dcterms:W3CDTF">2023-10-30T21:33:18Z</dcterms:modified>
</cp:coreProperties>
</file>