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3FF"/>
    <a:srgbClr val="FF2600"/>
    <a:srgbClr val="E2B7FF"/>
    <a:srgbClr val="FF7E79"/>
    <a:srgbClr val="C99F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0"/>
    <p:restoredTop sz="94694"/>
  </p:normalViewPr>
  <p:slideViewPr>
    <p:cSldViewPr snapToGrid="0">
      <p:cViewPr>
        <p:scale>
          <a:sx n="100" d="100"/>
          <a:sy n="100" d="100"/>
        </p:scale>
        <p:origin x="131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85F88-BCFF-D241-96F9-555E8136601B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A1811-5870-B04B-BFAC-7255E544D6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15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1D0E74-B3B4-C908-4F3A-C1353EB77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6D68BA1-3B20-4970-2C90-2D270A1CA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B61865-E1F1-4ACB-84AC-33E11143C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E65F44-A383-0AC4-5758-D2B3A4647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B18088-5302-4533-5B60-C6F42A32F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974D2B-CE8D-6574-1033-D1FA4793E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5C15590-1B50-4E45-E5DF-66E619552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1B67BE-87CA-1F1E-C85C-E706D7DBB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ACE05C-2EFC-19D0-D73A-B4DCCE3DD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32D885-D924-4E2D-3A34-E3CB51878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34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60E08C9-6421-14D3-0E3B-3AD288672E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6512D0-12B3-6587-1B19-BA5384A1A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E8BE82-5B66-E5F9-4711-8540711FD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71F927-B591-5020-B368-BB2D83B91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B66566-DBE4-9595-BCA0-F065242E3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1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C4D45E-7208-CC8F-0D73-99EF472A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873A4A-8EE8-91A3-2F48-16D36079A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48C036-BE1F-B7F6-B4CF-D3D633874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5D6295-807E-AC3A-4741-3EBE06560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3ECD45-7AA9-1425-B6E7-9951A10C4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49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F3D299-66B7-036E-55B7-97CD53FEA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9C55F9-30FB-B02A-8F80-D550A6DAA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8B3E8F-F15A-2189-114F-62BA36B52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8E9B9B-5818-534F-2A95-0CA7E8289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F6A13E-2F46-8668-2A4C-3BCF6054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00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2E75E2-2F2E-D1F6-CA5F-2378EFD85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CB4408-E195-4A3E-D56E-EE4C500D3C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8EAF59E-4F7D-A07B-A65D-FEE762D5A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264843-3D25-AEA8-8BA4-145732774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67192D-7A4D-7CB8-6B3C-9C1950622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2F49CF-58DF-C4C7-DDAE-8FDA578E5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948044-EAEE-D696-FECF-2052F1095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C5D11D-3125-34FF-AD02-738D354B3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65784BD-4221-DB62-AF52-A5B4E1156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16BC809-1C95-9C1E-6E67-F615ABF51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5A0BA5B-C51F-5F64-812B-B65AE750BF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52102F3-AAA9-FF5A-D0DB-C56C8554E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FAD59AC-08B6-09B8-9264-051839A20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5A68E12-0FBD-682D-5FBC-860F813F4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4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727EFB-682A-B38D-DDFC-57C5F555F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D4A6A69-9D4D-F749-C282-4C847C92C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5B50BFB-B2C5-4DD2-28D7-4300ACB59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52AD29-D7DE-96F3-1B13-F4E8D5DB6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0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EC0B673-6EEC-6645-38E6-F2FEB08A1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60ABB10-2921-C792-08CC-A6AC0C062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FC19F0-9D89-60CF-2BF0-2C6B6DAD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3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CF2257-B549-0994-5652-FBD3E1DB9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C52385-7773-5F5E-6C6C-3459F7EBC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0BF0D3-958B-6EE2-5B2D-6554C9FD0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CF8CF8-D70C-B1D7-5A89-B64838A2D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A0C7F5-7ECC-8D33-D032-EFC607698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39B5F0-7F79-443C-9591-D6917F380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65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3663B6-5E20-7DB8-433A-9F09CEA40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35F55D8-8B6A-0B57-1EFC-2F062CA5C3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EAB0384-DB2B-5926-76E1-507454B0A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466EA0-8BEE-1299-604A-BEBDB873B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DEFB96-160B-A43D-1629-F25BA78BE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806B88-A231-5D1D-3990-8CCEDB677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9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CEA8201-EA02-3B4D-B140-719FC93E8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51101D-1BAE-59F1-5690-C3734B56F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AA4B7E-FE18-6BE2-4B81-6E58119D94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6529E-3D6B-9246-9E29-873F23671A2A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8ABED1-0469-3F5D-A87F-7C9E0AA188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6D228C-61BE-9376-0914-D0769C8D0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91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F73D58F5-8012-34E7-7A50-7FFFAE45F275}"/>
              </a:ext>
            </a:extLst>
          </p:cNvPr>
          <p:cNvGrpSpPr/>
          <p:nvPr/>
        </p:nvGrpSpPr>
        <p:grpSpPr>
          <a:xfrm>
            <a:off x="544942" y="461731"/>
            <a:ext cx="11127521" cy="5947244"/>
            <a:chOff x="227064" y="356326"/>
            <a:chExt cx="11931322" cy="6376844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96F16604-FC59-CEA5-63B2-8DB803242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7064" y="356326"/>
              <a:ext cx="3792327" cy="3072675"/>
            </a:xfrm>
            <a:prstGeom prst="rect">
              <a:avLst/>
            </a:prstGeom>
          </p:spPr>
        </p:pic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8A097E3F-AEAB-7768-6FD5-0650CDAF0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00722" y="380520"/>
              <a:ext cx="3792326" cy="3058989"/>
            </a:xfrm>
            <a:prstGeom prst="rect">
              <a:avLst/>
            </a:prstGeom>
          </p:spPr>
        </p:pic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E4DC15CB-4D71-BB11-D6CE-C68D896BEB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14202" y="356326"/>
              <a:ext cx="3844184" cy="3058989"/>
            </a:xfrm>
            <a:prstGeom prst="rect">
              <a:avLst/>
            </a:prstGeom>
          </p:spPr>
        </p:pic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22690D33-FD9A-7D4C-5BEF-657D25208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7064" y="3698375"/>
              <a:ext cx="3792327" cy="3034795"/>
            </a:xfrm>
            <a:prstGeom prst="rect">
              <a:avLst/>
            </a:prstGeom>
          </p:spPr>
        </p:pic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96E4E5C7-6C0B-AF57-B6B5-D895E53E4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00723" y="3698371"/>
              <a:ext cx="3782550" cy="3010603"/>
            </a:xfrm>
            <a:prstGeom prst="rect">
              <a:avLst/>
            </a:prstGeom>
          </p:spPr>
        </p:pic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A37055BF-612A-3A82-DFA3-B4B6606D46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25611" y="3698370"/>
              <a:ext cx="3792326" cy="3010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2781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Hugo Pristauz</dc:creator>
  <cp:lastModifiedBy>Hugo Pristauz</cp:lastModifiedBy>
  <cp:revision>23</cp:revision>
  <dcterms:created xsi:type="dcterms:W3CDTF">2023-10-01T00:43:20Z</dcterms:created>
  <dcterms:modified xsi:type="dcterms:W3CDTF">2023-10-29T09:23:45Z</dcterms:modified>
</cp:coreProperties>
</file>