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C921938-7AA2-73CE-EA3D-659685DA2F7B}"/>
              </a:ext>
            </a:extLst>
          </p:cNvPr>
          <p:cNvGrpSpPr/>
          <p:nvPr/>
        </p:nvGrpSpPr>
        <p:grpSpPr>
          <a:xfrm>
            <a:off x="544942" y="461730"/>
            <a:ext cx="11127521" cy="5947602"/>
            <a:chOff x="544942" y="461730"/>
            <a:chExt cx="11127521" cy="594760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6F16604-FC59-CEA5-63B2-8DB803242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42" y="461731"/>
              <a:ext cx="3536842" cy="2865673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4DC15CB-4D71-BB11-D6CE-C68D896BE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7258" y="461731"/>
              <a:ext cx="3585205" cy="285290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6E4E5C7-6C0B-AF57-B6B5-D895E53E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4163" y="3578627"/>
              <a:ext cx="3527723" cy="2807782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37055BF-612A-3A82-DFA3-B4B6606D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7898" y="3578626"/>
              <a:ext cx="3536841" cy="2807782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44242D54-A8FA-D76A-293A-ACF8BB9E8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4163" y="461730"/>
              <a:ext cx="3527723" cy="2865674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C0F2F4-4FB7-DA67-18F3-6506C7D1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942" y="3578626"/>
              <a:ext cx="3527723" cy="2830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FFBAD5B-CD64-5E04-7E8E-C280CF15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29" y="1019669"/>
            <a:ext cx="10486342" cy="530275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852829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25</cp:revision>
  <dcterms:created xsi:type="dcterms:W3CDTF">2023-10-01T00:43:20Z</dcterms:created>
  <dcterms:modified xsi:type="dcterms:W3CDTF">2023-10-30T07:56:31Z</dcterms:modified>
</cp:coreProperties>
</file>