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6" r:id="rId5"/>
    <p:sldId id="267" r:id="rId6"/>
    <p:sldId id="272" r:id="rId7"/>
    <p:sldId id="268" r:id="rId8"/>
    <p:sldId id="270" r:id="rId9"/>
    <p:sldId id="269" r:id="rId10"/>
    <p:sldId id="265" r:id="rId11"/>
    <p:sldId id="275" r:id="rId12"/>
    <p:sldId id="257" r:id="rId13"/>
    <p:sldId id="259" r:id="rId14"/>
    <p:sldId id="258" r:id="rId15"/>
    <p:sldId id="274" r:id="rId16"/>
    <p:sldId id="260" r:id="rId17"/>
    <p:sldId id="261" r:id="rId18"/>
    <p:sldId id="262" r:id="rId19"/>
    <p:sldId id="271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FF7E79"/>
    <a:srgbClr val="FF2600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8"/>
  </p:normalViewPr>
  <p:slideViewPr>
    <p:cSldViewPr snapToGrid="0">
      <p:cViewPr>
        <p:scale>
          <a:sx n="138" d="100"/>
          <a:sy n="138" d="100"/>
        </p:scale>
        <p:origin x="-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003069" y="440167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890864" y="480914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FDB8CC0-5BF0-BEE2-B61A-AF3232A4DF37}"/>
              </a:ext>
            </a:extLst>
          </p:cNvPr>
          <p:cNvGrpSpPr/>
          <p:nvPr/>
        </p:nvGrpSpPr>
        <p:grpSpPr>
          <a:xfrm>
            <a:off x="5162340" y="3782914"/>
            <a:ext cx="2742129" cy="2661083"/>
            <a:chOff x="1149042" y="700964"/>
            <a:chExt cx="2742129" cy="2661083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C4C5D27-2A99-4038-48FA-DACE590223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2294561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15476EEC-0D88-11EB-393E-197D0351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1812671"/>
              <a:ext cx="652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6246B1B-2130-42F6-1D58-126D997215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EFC0044-C589-265B-43FF-7F941C80A45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CBCF1D7-A2E2-B8B4-022D-67C71DB80697}"/>
                </a:ext>
              </a:extLst>
            </p:cNvPr>
            <p:cNvSpPr txBox="1"/>
            <p:nvPr/>
          </p:nvSpPr>
          <p:spPr>
            <a:xfrm>
              <a:off x="1233714" y="1440383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F319DD4-9FE1-8A22-FA69-4F5C63E04CCF}"/>
                </a:ext>
              </a:extLst>
            </p:cNvPr>
            <p:cNvSpPr txBox="1"/>
            <p:nvPr/>
          </p:nvSpPr>
          <p:spPr>
            <a:xfrm>
              <a:off x="1211669" y="225566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BAF16F4-40F1-4780-A8C3-0460BC3723EF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9975DB1-08AC-71B0-8E45-FFB5081035A0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6B4F622-114B-1BE9-D049-13046EEF99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13" y="2065962"/>
              <a:ext cx="686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66400D1-583E-BEDA-A5A6-9D79C8F8F3EF}"/>
                </a:ext>
              </a:extLst>
            </p:cNvPr>
            <p:cNvSpPr txBox="1"/>
            <p:nvPr/>
          </p:nvSpPr>
          <p:spPr>
            <a:xfrm>
              <a:off x="3400109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A56803-0855-E61B-4C74-77B86667B004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/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53620AC-F818-EBDD-28C9-8024CDB10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3CDB9B4-914A-F5A4-40B2-6429673C6757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721E934-8A77-1B39-F2FA-F8D9FE31DEF3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8531059-B799-BFF4-0F11-000DCAF691F9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F7B8F4D-8416-478E-6CA7-A0714366CCEC}"/>
                </a:ext>
              </a:extLst>
            </p:cNvPr>
            <p:cNvSpPr txBox="1"/>
            <p:nvPr/>
          </p:nvSpPr>
          <p:spPr>
            <a:xfrm>
              <a:off x="2355231" y="1215002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994CE23F-573F-1949-693A-8C4E82132822}"/>
                </a:ext>
              </a:extLst>
            </p:cNvPr>
            <p:cNvSpPr txBox="1"/>
            <p:nvPr/>
          </p:nvSpPr>
          <p:spPr>
            <a:xfrm>
              <a:off x="2330083" y="16727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2B77C00-DAF6-B577-4AC0-BD7E648B85CB}"/>
              </a:ext>
            </a:extLst>
          </p:cNvPr>
          <p:cNvGrpSpPr/>
          <p:nvPr/>
        </p:nvGrpSpPr>
        <p:grpSpPr>
          <a:xfrm>
            <a:off x="6101753" y="5084211"/>
            <a:ext cx="820521" cy="495127"/>
            <a:chOff x="9436586" y="4946422"/>
            <a:chExt cx="1031241" cy="6222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5D45B0-3E72-D46A-C11B-69EF85448F30}"/>
                </a:ext>
              </a:extLst>
            </p:cNvPr>
            <p:cNvSpPr/>
            <p:nvPr/>
          </p:nvSpPr>
          <p:spPr>
            <a:xfrm rot="16200000">
              <a:off x="9436586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B2577-964C-D209-A549-65EC1823E3F4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19678B-C33C-BFDD-1FE7-911C14222B6E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680BC0-6FFB-50D6-04FD-3A29643F68EF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D9B5BF-B8F2-108F-65F7-BF64EDAD1BFC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1F8D8C-830F-07EF-1F53-D5F1660A8E84}"/>
                </a:ext>
              </a:extLst>
            </p:cNvPr>
            <p:cNvSpPr/>
            <p:nvPr/>
          </p:nvSpPr>
          <p:spPr>
            <a:xfrm rot="16200000">
              <a:off x="9436586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C3564A-58CC-6739-31B6-001C80B3AB7B}"/>
                </a:ext>
              </a:extLst>
            </p:cNvPr>
            <p:cNvSpPr/>
            <p:nvPr/>
          </p:nvSpPr>
          <p:spPr>
            <a:xfrm rot="16200000">
              <a:off x="9645723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510D36-BE4C-E171-B28F-325A18E278CB}"/>
                </a:ext>
              </a:extLst>
            </p:cNvPr>
            <p:cNvSpPr/>
            <p:nvPr/>
          </p:nvSpPr>
          <p:spPr>
            <a:xfrm rot="16200000">
              <a:off x="10264135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57086-E06F-9A4A-B483-DF53B77AFE77}"/>
                </a:ext>
              </a:extLst>
            </p:cNvPr>
            <p:cNvSpPr/>
            <p:nvPr/>
          </p:nvSpPr>
          <p:spPr>
            <a:xfrm rot="16200000">
              <a:off x="9855077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DE6BB1-4716-BA44-8FFA-F5F25FA252DA}"/>
                </a:ext>
              </a:extLst>
            </p:cNvPr>
            <p:cNvSpPr/>
            <p:nvPr/>
          </p:nvSpPr>
          <p:spPr>
            <a:xfrm rot="16200000">
              <a:off x="10059249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9BE166-365E-6F92-06D6-7B9FE4FA718C}"/>
                </a:ext>
              </a:extLst>
            </p:cNvPr>
            <p:cNvSpPr/>
            <p:nvPr/>
          </p:nvSpPr>
          <p:spPr>
            <a:xfrm rot="16200000">
              <a:off x="9436586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D54AE2-CE32-977F-F3D9-68BCC99C5AE1}"/>
                </a:ext>
              </a:extLst>
            </p:cNvPr>
            <p:cNvSpPr/>
            <p:nvPr/>
          </p:nvSpPr>
          <p:spPr>
            <a:xfrm rot="16200000">
              <a:off x="9645723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277EC6-8075-CFE3-A873-F7D93FE51B75}"/>
                </a:ext>
              </a:extLst>
            </p:cNvPr>
            <p:cNvSpPr/>
            <p:nvPr/>
          </p:nvSpPr>
          <p:spPr>
            <a:xfrm rot="16200000">
              <a:off x="10264135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4DD95B-B4F7-3F02-AB07-4BE322F58F36}"/>
                </a:ext>
              </a:extLst>
            </p:cNvPr>
            <p:cNvSpPr/>
            <p:nvPr/>
          </p:nvSpPr>
          <p:spPr>
            <a:xfrm rot="16200000">
              <a:off x="9855077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64A2F7-73CE-0467-877A-139D774E8313}"/>
                </a:ext>
              </a:extLst>
            </p:cNvPr>
            <p:cNvSpPr/>
            <p:nvPr/>
          </p:nvSpPr>
          <p:spPr>
            <a:xfrm rot="16200000">
              <a:off x="10059249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EDFF53E-4030-29C8-5FFC-F9A3AF64ACC6}"/>
              </a:ext>
            </a:extLst>
          </p:cNvPr>
          <p:cNvGrpSpPr/>
          <p:nvPr/>
        </p:nvGrpSpPr>
        <p:grpSpPr>
          <a:xfrm>
            <a:off x="6180985" y="4650859"/>
            <a:ext cx="654118" cy="162070"/>
            <a:chOff x="9645723" y="4946422"/>
            <a:chExt cx="822104" cy="2036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84E2B0-273C-12A4-3197-0AEB986F0849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533420-AF51-939C-BF48-869D4BC56E34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1EFCC9-B7A6-84A0-F86D-DA8D933647CA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ABB097-2D3A-D160-0E63-09166EFDF927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0D7BA168-AC83-1F3A-89F6-D8AA64563247}"/>
              </a:ext>
            </a:extLst>
          </p:cNvPr>
          <p:cNvSpPr txBox="1"/>
          <p:nvPr/>
        </p:nvSpPr>
        <p:spPr>
          <a:xfrm>
            <a:off x="4872035" y="385146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E8FD4EA-D9E8-5BD3-0D63-3D5829986F69}"/>
              </a:ext>
            </a:extLst>
          </p:cNvPr>
          <p:cNvGrpSpPr/>
          <p:nvPr/>
        </p:nvGrpSpPr>
        <p:grpSpPr>
          <a:xfrm>
            <a:off x="1864335" y="3807764"/>
            <a:ext cx="2872016" cy="2088985"/>
            <a:chOff x="1217064" y="3791338"/>
            <a:chExt cx="2872016" cy="2088985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2079D824-E002-33C2-6788-826FFA360ABD}"/>
                </a:ext>
              </a:extLst>
            </p:cNvPr>
            <p:cNvGrpSpPr/>
            <p:nvPr/>
          </p:nvGrpSpPr>
          <p:grpSpPr>
            <a:xfrm>
              <a:off x="1217064" y="3791338"/>
              <a:ext cx="2872016" cy="2088985"/>
              <a:chOff x="943559" y="709388"/>
              <a:chExt cx="2872016" cy="208898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6D2BDC4B-5673-E7B4-8FDC-3ABC3F0E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042" y="2294561"/>
                <a:ext cx="642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B1635CD7-0D41-57AB-FFE5-AB7A67309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346" y="1812671"/>
                <a:ext cx="629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1B1A0DA7-0936-F73B-DFB5-1A3842B3287F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B9B5C7F5-E3FD-62A4-A82A-BDF7B345BF79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7A3F1F24-C419-9D60-D76E-E83527F22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713" y="2065962"/>
                <a:ext cx="610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EE99C24B-63B5-A0EE-92D0-A0FC9234807E}"/>
                  </a:ext>
                </a:extLst>
              </p:cNvPr>
              <p:cNvSpPr txBox="1"/>
              <p:nvPr/>
            </p:nvSpPr>
            <p:spPr>
              <a:xfrm>
                <a:off x="3365703" y="16021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2F6FF45-D9E6-9AA0-B482-D20D8E43E81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D0B75E7E-EE14-6681-5ED2-A3ECF0E740C3}"/>
                  </a:ext>
                </a:extLst>
              </p:cNvPr>
              <p:cNvSpPr txBox="1"/>
              <p:nvPr/>
            </p:nvSpPr>
            <p:spPr>
              <a:xfrm>
                <a:off x="943559" y="709388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8A38BB7F-BCE0-EDD1-B6AA-9D590B368B9B}"/>
                </a:ext>
              </a:extLst>
            </p:cNvPr>
            <p:cNvGrpSpPr/>
            <p:nvPr/>
          </p:nvGrpSpPr>
          <p:grpSpPr>
            <a:xfrm>
              <a:off x="2461740" y="4650859"/>
              <a:ext cx="654118" cy="162070"/>
              <a:chOff x="9645723" y="4946422"/>
              <a:chExt cx="822104" cy="203692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A52627C-0944-D1AA-2321-6C44668B7A73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EF3420-29E4-FE8A-7B70-60518079C6AE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E86FD-FB22-72C5-AFDD-6F1D672152FF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5421BA-82F0-16D1-AE43-3ECFB1B6D1EB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848C4CF1-55EF-7370-7C5B-7F4C6228D473}"/>
                </a:ext>
              </a:extLst>
            </p:cNvPr>
            <p:cNvGrpSpPr/>
            <p:nvPr/>
          </p:nvGrpSpPr>
          <p:grpSpPr>
            <a:xfrm>
              <a:off x="2372234" y="5176677"/>
              <a:ext cx="820521" cy="495127"/>
              <a:chOff x="9436586" y="4946422"/>
              <a:chExt cx="1031241" cy="62228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A244DAD-1358-2DEC-1297-2FDE1599CBE0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36BF298-0F30-F11E-FCF4-0E97ED57ACB1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5337D81-8A34-6491-699C-29273D74B6E9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E69EB1-8768-EEFC-EEE9-A56E643AB468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6EB981-E155-3925-9F39-A86C0310F0F0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AE3C0BE-C2A1-940A-5510-C217923893F5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F602A34-FEB5-F2E8-8BDA-361867C6DECF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1018245-E162-CDE8-D129-D15722960ACE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F45FF7F-26CD-5379-1EC5-B9E6D80F576A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8939F1C-4146-1241-8665-88ED6AA97924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0B4A72-3FBC-038A-F863-55188E46FDB2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BA4AB9-52F4-0EC0-E635-EF8A5CBA4FA4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0B8372-1CE1-0FDF-2862-4178D4AA958D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A102877-EF40-84AF-4049-D34A803BF332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3D546A0-C652-ED33-7D2B-24E14517ADF4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55AD0E6E-E2D0-9E43-C97E-5454174D1796}"/>
                </a:ext>
              </a:extLst>
            </p:cNvPr>
            <p:cNvSpPr txBox="1"/>
            <p:nvPr/>
          </p:nvSpPr>
          <p:spPr>
            <a:xfrm>
              <a:off x="2642229" y="4775457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A7D0B9-C96E-9BB4-648D-5BFE93ADFDE5}"/>
              </a:ext>
            </a:extLst>
          </p:cNvPr>
          <p:cNvCxnSpPr>
            <a:cxnSpLocks/>
          </p:cNvCxnSpPr>
          <p:nvPr/>
        </p:nvCxnSpPr>
        <p:spPr>
          <a:xfrm>
            <a:off x="5943209" y="1161241"/>
            <a:ext cx="135793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41CD0C63-1445-2E5C-DF6F-C448E86592A7}"/>
              </a:ext>
            </a:extLst>
          </p:cNvPr>
          <p:cNvCxnSpPr>
            <a:cxnSpLocks/>
          </p:cNvCxnSpPr>
          <p:nvPr/>
        </p:nvCxnSpPr>
        <p:spPr>
          <a:xfrm>
            <a:off x="6263140" y="4961072"/>
            <a:ext cx="11472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39769D3-3846-60C6-A4C9-ACD3E0B3AEF6}"/>
              </a:ext>
            </a:extLst>
          </p:cNvPr>
          <p:cNvGrpSpPr/>
          <p:nvPr/>
        </p:nvGrpSpPr>
        <p:grpSpPr>
          <a:xfrm>
            <a:off x="9203907" y="930426"/>
            <a:ext cx="820705" cy="875320"/>
            <a:chOff x="9854112" y="1915388"/>
            <a:chExt cx="1283255" cy="957599"/>
          </a:xfrm>
        </p:grpSpPr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B028EE8F-6140-43EE-5B53-F1D74DD6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51BB336-7C93-5AA9-715C-FC099CA566C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329EA2-53A8-AB0D-06AA-41179CB23C34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B04F5DE-1642-3200-A8AA-1CD1E0E97E15}"/>
              </a:ext>
            </a:extLst>
          </p:cNvPr>
          <p:cNvCxnSpPr>
            <a:cxnSpLocks/>
          </p:cNvCxnSpPr>
          <p:nvPr/>
        </p:nvCxnSpPr>
        <p:spPr>
          <a:xfrm flipV="1">
            <a:off x="8454813" y="1871197"/>
            <a:ext cx="0" cy="77387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76F2CD7-BC7D-1EB6-920A-04C1A54FF3B8}"/>
              </a:ext>
            </a:extLst>
          </p:cNvPr>
          <p:cNvCxnSpPr>
            <a:cxnSpLocks/>
          </p:cNvCxnSpPr>
          <p:nvPr/>
        </p:nvCxnSpPr>
        <p:spPr>
          <a:xfrm>
            <a:off x="8661399" y="1576598"/>
            <a:ext cx="74518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3E416F-CD73-29F2-99C6-3A334F75F429}"/>
              </a:ext>
            </a:extLst>
          </p:cNvPr>
          <p:cNvGrpSpPr/>
          <p:nvPr/>
        </p:nvGrpSpPr>
        <p:grpSpPr>
          <a:xfrm>
            <a:off x="616195" y="2735841"/>
            <a:ext cx="6328576" cy="3450674"/>
            <a:chOff x="-725965" y="2217479"/>
            <a:chExt cx="6328576" cy="345067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1639EFD5-6C09-89B6-B2CA-227D7D6AF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676" y="3587322"/>
              <a:ext cx="165683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90EDD45-34A7-5188-E5A7-CCB03B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74DF56A-0A7D-F099-B417-2C08EDF2F0A8}"/>
                </a:ext>
              </a:extLst>
            </p:cNvPr>
            <p:cNvSpPr txBox="1"/>
            <p:nvPr/>
          </p:nvSpPr>
          <p:spPr>
            <a:xfrm>
              <a:off x="-725965" y="2511020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F378BC9-5E62-1D25-3A86-9E42895A9EA5}"/>
                </a:ext>
              </a:extLst>
            </p:cNvPr>
            <p:cNvCxnSpPr>
              <a:cxnSpLocks/>
            </p:cNvCxnSpPr>
            <p:nvPr/>
          </p:nvCxnSpPr>
          <p:spPr>
            <a:xfrm>
              <a:off x="-618260" y="3017678"/>
              <a:ext cx="201651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2D6FBD-696A-5B6C-13B1-AD823B954F1B}"/>
                </a:ext>
              </a:extLst>
            </p:cNvPr>
            <p:cNvSpPr txBox="1"/>
            <p:nvPr/>
          </p:nvSpPr>
          <p:spPr>
            <a:xfrm>
              <a:off x="1657238" y="51991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FCF3124-CB8A-2B9D-DE5D-1D3019DE87D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359458"/>
              <a:ext cx="0" cy="4245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724B9E2-0A36-3FE9-B873-B071E7B44FF1}"/>
                </a:ext>
              </a:extLst>
            </p:cNvPr>
            <p:cNvSpPr txBox="1"/>
            <p:nvPr/>
          </p:nvSpPr>
          <p:spPr>
            <a:xfrm>
              <a:off x="2294303" y="2217479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7F492C-AF35-FA18-CA73-7071E2B30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88095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3CA03-CBE7-7214-D5A8-B357BDE11452}"/>
                </a:ext>
              </a:extLst>
            </p:cNvPr>
            <p:cNvSpPr txBox="1"/>
            <p:nvPr/>
          </p:nvSpPr>
          <p:spPr>
            <a:xfrm>
              <a:off x="1702480" y="3855289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D86B9-BB0A-1DAB-8686-1D63ABB91B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655" y="3017678"/>
              <a:ext cx="24096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831555-76E7-AFC0-988D-8EDCBD302A60}"/>
                </a:ext>
              </a:extLst>
            </p:cNvPr>
            <p:cNvSpPr txBox="1"/>
            <p:nvPr/>
          </p:nvSpPr>
          <p:spPr>
            <a:xfrm>
              <a:off x="3290803" y="256871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F77CC7-C758-193D-1249-32E51ED9A352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6275C78F-541B-FE98-BA3B-ED7B689691E0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6799E-24CE-67BD-87CF-1D35EB23C95B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E99DDD-D024-7C4B-153D-B2DE164AD5BF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C8240C-77E5-B5E4-13CF-60B5B06ED0AB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6151C3-9DAE-11A7-FC91-960C4185C3FD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EB60B-780D-B651-45F5-5DA4508E13D2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91B2E3-C580-00B5-D141-E97182DC5F47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CDBFBB-DE28-CE6D-021F-66672BCA471A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5F85A-A152-D1F5-65C7-006B6979697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787B57-9C0E-4750-8BE1-E63BBF37FB21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8B6A47-EB3D-4C36-68F1-D6FF7D82E373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54989F-276D-CDE4-36A2-D7E0E56E4ECE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D1571D-0460-6FF6-60DB-EACED7B3744C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BB4493-2A19-DD48-7269-533EC3C253A1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9C5DBF-44A6-C382-D4B0-2561961ECC41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A55F6E-3B18-BBDF-4722-8E840EEF4665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Sechseck 31">
                <a:extLst>
                  <a:ext uri="{FF2B5EF4-FFF2-40B4-BE49-F238E27FC236}">
                    <a16:creationId xmlns:a16="http://schemas.microsoft.com/office/drawing/2014/main" id="{C6D6571A-FE64-E7B0-C991-79F4A953BD6A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6B10B88-BBFA-1592-16CB-760801660149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7EF9C49-88C2-6FF4-24E6-F72AA363CD7F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22F7284-DEA1-2F0F-AF86-DFFDE6F2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7778DBC3-6483-11E6-69FD-7F07E71F7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24386611-AB31-9932-39E0-D0755A58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347CCF00-F10B-87A4-20DE-1085EB98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CB66-7766-634A-FA60-C9B960045E65}"/>
                </a:ext>
              </a:extLst>
            </p:cNvPr>
            <p:cNvSpPr txBox="1"/>
            <p:nvPr/>
          </p:nvSpPr>
          <p:spPr>
            <a:xfrm>
              <a:off x="3286418" y="3559389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F1BD156E-B475-E757-F469-F7A16FF6CF41}"/>
                </a:ext>
              </a:extLst>
            </p:cNvPr>
            <p:cNvSpPr txBox="1"/>
            <p:nvPr/>
          </p:nvSpPr>
          <p:spPr>
            <a:xfrm>
              <a:off x="3032942" y="520648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781BEFC1-7B79-DB53-C29C-9E03498F886B}"/>
                </a:ext>
              </a:extLst>
            </p:cNvPr>
            <p:cNvSpPr txBox="1"/>
            <p:nvPr/>
          </p:nvSpPr>
          <p:spPr>
            <a:xfrm>
              <a:off x="4933838" y="513566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574257-E836-9BCD-01A8-8847D011092A}"/>
              </a:ext>
            </a:extLst>
          </p:cNvPr>
          <p:cNvGrpSpPr/>
          <p:nvPr/>
        </p:nvGrpSpPr>
        <p:grpSpPr>
          <a:xfrm>
            <a:off x="1602853" y="85686"/>
            <a:ext cx="3661029" cy="1723810"/>
            <a:chOff x="5596909" y="1953000"/>
            <a:chExt cx="3661029" cy="172381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5902CA9-A36B-3148-2490-15462133A6A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28" y="3023341"/>
              <a:ext cx="129851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21C8967-258C-A221-A09E-D8132793AD48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61" y="3028976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D5739C5-B847-7288-5703-0C54F8C3C5C3}"/>
                </a:ext>
              </a:extLst>
            </p:cNvPr>
            <p:cNvSpPr txBox="1"/>
            <p:nvPr/>
          </p:nvSpPr>
          <p:spPr>
            <a:xfrm>
              <a:off x="6241571" y="240929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FC068AF-D137-EC22-AA67-35ACAFDC51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09" y="2823756"/>
              <a:ext cx="12612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048E2E6-677A-EFBC-0699-0636690A462A}"/>
                </a:ext>
              </a:extLst>
            </p:cNvPr>
            <p:cNvSpPr txBox="1"/>
            <p:nvPr/>
          </p:nvSpPr>
          <p:spPr>
            <a:xfrm>
              <a:off x="5983405" y="2979386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911D3D1-F11F-534C-74C8-A1BF931B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89255" y="2117725"/>
              <a:ext cx="0" cy="47872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0214672-6C3D-4BD0-7C58-EBE1EC5898F7}"/>
                </a:ext>
              </a:extLst>
            </p:cNvPr>
            <p:cNvSpPr txBox="1"/>
            <p:nvPr/>
          </p:nvSpPr>
          <p:spPr>
            <a:xfrm>
              <a:off x="7616293" y="195300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A71259D-B438-7D92-14F0-080FE15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66" y="3252706"/>
              <a:ext cx="0" cy="34015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BCCBA0-DF66-7DBF-5CB7-2A9C7977D558}"/>
                </a:ext>
              </a:extLst>
            </p:cNvPr>
            <p:cNvSpPr txBox="1"/>
            <p:nvPr/>
          </p:nvSpPr>
          <p:spPr>
            <a:xfrm>
              <a:off x="7591528" y="3153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A8F3B13-A7B6-E3D7-88A8-72C02D811224}"/>
                </a:ext>
              </a:extLst>
            </p:cNvPr>
            <p:cNvCxnSpPr>
              <a:cxnSpLocks/>
            </p:cNvCxnSpPr>
            <p:nvPr/>
          </p:nvCxnSpPr>
          <p:spPr>
            <a:xfrm>
              <a:off x="7483377" y="2814231"/>
              <a:ext cx="1300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7B2EE80-0A9A-2CE6-E758-773547CB2B38}"/>
                </a:ext>
              </a:extLst>
            </p:cNvPr>
            <p:cNvSpPr txBox="1"/>
            <p:nvPr/>
          </p:nvSpPr>
          <p:spPr>
            <a:xfrm>
              <a:off x="8529828" y="2961119"/>
              <a:ext cx="519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D297D51E-2351-D993-3C21-E9D9F52676B0}"/>
                </a:ext>
              </a:extLst>
            </p:cNvPr>
            <p:cNvSpPr/>
            <p:nvPr/>
          </p:nvSpPr>
          <p:spPr>
            <a:xfrm rot="16200000">
              <a:off x="7249868" y="2204777"/>
              <a:ext cx="651570" cy="1434914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587640-3D9F-E674-AB69-4E5F6D038EDA}"/>
                </a:ext>
              </a:extLst>
            </p:cNvPr>
            <p:cNvSpPr/>
            <p:nvPr/>
          </p:nvSpPr>
          <p:spPr>
            <a:xfrm rot="16200000">
              <a:off x="7341410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D04A2-6758-2A54-68AD-8DC1CD39D468}"/>
                </a:ext>
              </a:extLst>
            </p:cNvPr>
            <p:cNvSpPr/>
            <p:nvPr/>
          </p:nvSpPr>
          <p:spPr>
            <a:xfrm rot="16200000">
              <a:off x="7550547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0490EF-B0E5-0B00-4C51-9F150EDFDE5C}"/>
                </a:ext>
              </a:extLst>
            </p:cNvPr>
            <p:cNvSpPr/>
            <p:nvPr/>
          </p:nvSpPr>
          <p:spPr>
            <a:xfrm rot="16200000">
              <a:off x="7759901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C22685-CEF1-88A1-2B36-5533B1C25017}"/>
                </a:ext>
              </a:extLst>
            </p:cNvPr>
            <p:cNvSpPr/>
            <p:nvPr/>
          </p:nvSpPr>
          <p:spPr>
            <a:xfrm rot="16200000">
              <a:off x="7964073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Sechseck 68">
              <a:extLst>
                <a:ext uri="{FF2B5EF4-FFF2-40B4-BE49-F238E27FC236}">
                  <a16:creationId xmlns:a16="http://schemas.microsoft.com/office/drawing/2014/main" id="{D466FBEA-ED5C-7142-B331-4A01940A48E5}"/>
                </a:ext>
              </a:extLst>
            </p:cNvPr>
            <p:cNvSpPr/>
            <p:nvPr/>
          </p:nvSpPr>
          <p:spPr>
            <a:xfrm flipV="1">
              <a:off x="6953657" y="2717543"/>
              <a:ext cx="1271197" cy="20533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B97B77-D186-8BB7-B752-C2FA8CD4EC50}"/>
                </a:ext>
              </a:extLst>
            </p:cNvPr>
            <p:cNvSpPr/>
            <p:nvPr/>
          </p:nvSpPr>
          <p:spPr>
            <a:xfrm>
              <a:off x="7016693" y="2929263"/>
              <a:ext cx="317763" cy="203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D5C2216-F9FE-9473-3136-08455538045E}"/>
                </a:ext>
              </a:extLst>
            </p:cNvPr>
            <p:cNvGrpSpPr/>
            <p:nvPr/>
          </p:nvGrpSpPr>
          <p:grpSpPr>
            <a:xfrm>
              <a:off x="7058855" y="2979335"/>
              <a:ext cx="216387" cy="104266"/>
              <a:chOff x="4170921" y="3443352"/>
              <a:chExt cx="474423" cy="228600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5BF7C58-2B34-2428-8392-D7A6367A6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9BFD5948-AB13-8C51-F294-7974519BB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A40F1E71-D1D5-8CE3-FAA7-4957506C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F8BCD3E0-9930-BA38-13B0-DEDC95676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A78727E-8D2D-E943-A5DB-B7ECD1ABD954}"/>
                </a:ext>
              </a:extLst>
            </p:cNvPr>
            <p:cNvSpPr txBox="1"/>
            <p:nvPr/>
          </p:nvSpPr>
          <p:spPr>
            <a:xfrm>
              <a:off x="8319165" y="2322309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17862623-F933-4264-E8B0-036BF1899F0A}"/>
              </a:ext>
            </a:extLst>
          </p:cNvPr>
          <p:cNvSpPr txBox="1"/>
          <p:nvPr/>
        </p:nvSpPr>
        <p:spPr>
          <a:xfrm>
            <a:off x="635517" y="21113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59B0D17-0A9A-BCC7-EE9D-BD3601841533}"/>
              </a:ext>
            </a:extLst>
          </p:cNvPr>
          <p:cNvCxnSpPr>
            <a:cxnSpLocks/>
          </p:cNvCxnSpPr>
          <p:nvPr/>
        </p:nvCxnSpPr>
        <p:spPr>
          <a:xfrm>
            <a:off x="723900" y="2600591"/>
            <a:ext cx="75291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4F42B2-DEBB-F27C-3E65-35EB562C79A8}"/>
              </a:ext>
            </a:extLst>
          </p:cNvPr>
          <p:cNvCxnSpPr>
            <a:cxnSpLocks/>
          </p:cNvCxnSpPr>
          <p:nvPr/>
        </p:nvCxnSpPr>
        <p:spPr>
          <a:xfrm flipV="1">
            <a:off x="1602853" y="965530"/>
            <a:ext cx="0" cy="258321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44A62A6-1557-E74D-4EBA-FFD6F7C3F8E5}"/>
              </a:ext>
            </a:extLst>
          </p:cNvPr>
          <p:cNvSpPr/>
          <p:nvPr/>
        </p:nvSpPr>
        <p:spPr>
          <a:xfrm>
            <a:off x="1553673" y="3487242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458B6AE-CE4B-4150-FDD0-7A91A51ADBE1}"/>
              </a:ext>
            </a:extLst>
          </p:cNvPr>
          <p:cNvSpPr/>
          <p:nvPr/>
        </p:nvSpPr>
        <p:spPr>
          <a:xfrm>
            <a:off x="5254464" y="881583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13B1240-F9B4-19A0-04A8-AEFB11EC2575}"/>
              </a:ext>
            </a:extLst>
          </p:cNvPr>
          <p:cNvSpPr txBox="1"/>
          <p:nvPr/>
        </p:nvSpPr>
        <p:spPr>
          <a:xfrm>
            <a:off x="5238415" y="95283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≟ 0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24CD28B-2DC9-1302-3B4E-A25892400165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143357" y="4104675"/>
            <a:ext cx="1219456" cy="16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38A6CC03-9ECC-5DEB-7308-99BD314AE7F5}"/>
              </a:ext>
            </a:extLst>
          </p:cNvPr>
          <p:cNvCxnSpPr>
            <a:cxnSpLocks/>
          </p:cNvCxnSpPr>
          <p:nvPr/>
        </p:nvCxnSpPr>
        <p:spPr>
          <a:xfrm>
            <a:off x="7460827" y="4100564"/>
            <a:ext cx="193717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08F41C2-5B46-C1B2-95CF-328A0E3226A7}"/>
              </a:ext>
            </a:extLst>
          </p:cNvPr>
          <p:cNvSpPr txBox="1"/>
          <p:nvPr/>
        </p:nvSpPr>
        <p:spPr>
          <a:xfrm>
            <a:off x="8743145" y="362957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E895F61-1106-0202-7F05-01F21B198B3B}"/>
              </a:ext>
            </a:extLst>
          </p:cNvPr>
          <p:cNvGrpSpPr/>
          <p:nvPr/>
        </p:nvGrpSpPr>
        <p:grpSpPr>
          <a:xfrm>
            <a:off x="8264017" y="2342141"/>
            <a:ext cx="399375" cy="523220"/>
            <a:chOff x="7057990" y="2898388"/>
            <a:chExt cx="399375" cy="52322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142D5D-8A1D-EEB0-7F7B-8D0653C2B186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6F1FA12-9125-A099-853B-031D2D4A87C5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5ED636C-4A9F-A4D4-6C69-0F730ED8627F}"/>
              </a:ext>
            </a:extLst>
          </p:cNvPr>
          <p:cNvSpPr/>
          <p:nvPr/>
        </p:nvSpPr>
        <p:spPr>
          <a:xfrm>
            <a:off x="8402377" y="4051781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33F08F-75D2-B051-682E-5E0389D51CC2}"/>
              </a:ext>
            </a:extLst>
          </p:cNvPr>
          <p:cNvGrpSpPr/>
          <p:nvPr/>
        </p:nvGrpSpPr>
        <p:grpSpPr>
          <a:xfrm>
            <a:off x="8175356" y="1286276"/>
            <a:ext cx="543193" cy="582384"/>
            <a:chOff x="6394182" y="1893407"/>
            <a:chExt cx="543193" cy="582384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9AFDF0E7-42B8-4FAF-A240-79FF2E630CD9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FAFBDB7-68C1-C702-9044-DDC46079DF5D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85E29B6-A288-9527-9702-9F113398B6A3}"/>
                </a:ext>
              </a:extLst>
            </p:cNvPr>
            <p:cNvSpPr txBox="1"/>
            <p:nvPr/>
          </p:nvSpPr>
          <p:spPr>
            <a:xfrm>
              <a:off x="6534939" y="210645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b="1" i="1" dirty="0">
                  <a:cs typeface="Times New Roman" panose="02020603050405020304" pitchFamily="18" charset="0"/>
                </a:rPr>
                <a:t>’</a:t>
              </a:r>
              <a:endParaRPr lang="en-US" sz="16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DF28235E-F0D1-06D1-48B5-B46F98FB5A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D978021-096D-21E2-F293-A8E6E33880DC}"/>
              </a:ext>
            </a:extLst>
          </p:cNvPr>
          <p:cNvSpPr txBox="1"/>
          <p:nvPr/>
        </p:nvSpPr>
        <p:spPr>
          <a:xfrm>
            <a:off x="11101798" y="83091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A329F7D-D3A6-A61D-DC11-4497D9C8930E}"/>
              </a:ext>
            </a:extLst>
          </p:cNvPr>
          <p:cNvSpPr/>
          <p:nvPr/>
        </p:nvSpPr>
        <p:spPr>
          <a:xfrm>
            <a:off x="5793239" y="3826258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F920C46-7120-863E-E9FC-F2AD79EECEFB}"/>
              </a:ext>
            </a:extLst>
          </p:cNvPr>
          <p:cNvSpPr txBox="1"/>
          <p:nvPr/>
        </p:nvSpPr>
        <p:spPr>
          <a:xfrm>
            <a:off x="5830971" y="38992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6CBB8E0-B8EF-DAD8-1FD0-340116760C6A}"/>
              </a:ext>
            </a:extLst>
          </p:cNvPr>
          <p:cNvCxnSpPr>
            <a:cxnSpLocks/>
          </p:cNvCxnSpPr>
          <p:nvPr/>
        </p:nvCxnSpPr>
        <p:spPr>
          <a:xfrm flipV="1">
            <a:off x="8453330" y="2806968"/>
            <a:ext cx="0" cy="129513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BDC21CF-4A05-4834-04E5-96E96E573FC1}"/>
              </a:ext>
            </a:extLst>
          </p:cNvPr>
          <p:cNvGrpSpPr/>
          <p:nvPr/>
        </p:nvGrpSpPr>
        <p:grpSpPr>
          <a:xfrm>
            <a:off x="7362813" y="3812292"/>
            <a:ext cx="543193" cy="572462"/>
            <a:chOff x="6394182" y="1893407"/>
            <a:chExt cx="543193" cy="572462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961FFD7-6536-50BF-3208-D26836AB7538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7C2E97CD-335A-C700-8BD2-8F399F40AA72}"/>
                </a:ext>
              </a:extLst>
            </p:cNvPr>
            <p:cNvSpPr txBox="1"/>
            <p:nvPr/>
          </p:nvSpPr>
          <p:spPr>
            <a:xfrm>
              <a:off x="652352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4319B5FE-1AF7-7EC9-B35B-38C48C8766E5}"/>
                </a:ext>
              </a:extLst>
            </p:cNvPr>
            <p:cNvSpPr txBox="1"/>
            <p:nvPr/>
          </p:nvSpPr>
          <p:spPr>
            <a:xfrm>
              <a:off x="6521291" y="207631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3A93838-AFA7-FE6C-4C51-2F67B9A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3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D0E5A19-08B2-4210-CB01-BF1CF99AE937}"/>
              </a:ext>
            </a:extLst>
          </p:cNvPr>
          <p:cNvCxnSpPr>
            <a:cxnSpLocks/>
          </p:cNvCxnSpPr>
          <p:nvPr/>
        </p:nvCxnSpPr>
        <p:spPr>
          <a:xfrm>
            <a:off x="7541053" y="1151193"/>
            <a:ext cx="186552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569812D-8492-C70F-14B9-D2F270B40B49}"/>
              </a:ext>
            </a:extLst>
          </p:cNvPr>
          <p:cNvCxnSpPr>
            <a:cxnSpLocks/>
          </p:cNvCxnSpPr>
          <p:nvPr/>
        </p:nvCxnSpPr>
        <p:spPr>
          <a:xfrm>
            <a:off x="10007599" y="1370223"/>
            <a:ext cx="151130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8FCAE13-05EA-A07A-9491-7E0FC28F1C1B}"/>
              </a:ext>
            </a:extLst>
          </p:cNvPr>
          <p:cNvSpPr txBox="1"/>
          <p:nvPr/>
        </p:nvSpPr>
        <p:spPr>
          <a:xfrm>
            <a:off x="6533931" y="71152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1476A55-5346-756D-DF07-3A08AC09B7D2}"/>
              </a:ext>
            </a:extLst>
          </p:cNvPr>
          <p:cNvGrpSpPr/>
          <p:nvPr/>
        </p:nvGrpSpPr>
        <p:grpSpPr>
          <a:xfrm>
            <a:off x="3652450" y="5828052"/>
            <a:ext cx="543193" cy="587165"/>
            <a:chOff x="6394182" y="1893407"/>
            <a:chExt cx="543193" cy="587165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7D3970E-D59A-6B5E-2B54-B0054DAF3D85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44C36A1E-DF31-E849-4945-81B6C336D2BF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46C2F1C-AF3A-8712-B5C6-A413E3E431C6}"/>
                </a:ext>
              </a:extLst>
            </p:cNvPr>
            <p:cNvSpPr txBox="1"/>
            <p:nvPr/>
          </p:nvSpPr>
          <p:spPr>
            <a:xfrm>
              <a:off x="6519064" y="21112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8B1B6BED-FB1A-CB4A-8F62-019E695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EE6081BA-3075-B16A-0143-406D7B960735}"/>
              </a:ext>
            </a:extLst>
          </p:cNvPr>
          <p:cNvCxnSpPr>
            <a:cxnSpLocks/>
          </p:cNvCxnSpPr>
          <p:nvPr/>
        </p:nvCxnSpPr>
        <p:spPr>
          <a:xfrm flipH="1">
            <a:off x="4195873" y="6117293"/>
            <a:ext cx="8640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BA88FA8-4B4E-1D20-B333-00E42511AA52}"/>
              </a:ext>
            </a:extLst>
          </p:cNvPr>
          <p:cNvGrpSpPr/>
          <p:nvPr/>
        </p:nvGrpSpPr>
        <p:grpSpPr>
          <a:xfrm>
            <a:off x="5003066" y="5899652"/>
            <a:ext cx="393734" cy="409963"/>
            <a:chOff x="7057990" y="2953252"/>
            <a:chExt cx="393734" cy="40996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A5D87BB-28CB-E452-278F-60C918F81164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CB5AF04F-3467-EA15-4FD5-CC5BC332517B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3A1A9488-79E1-595E-78DB-4C82F074F550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948540" y="6120435"/>
            <a:ext cx="170391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F3047EB2-193A-39CF-EE41-00A764BF4F44}"/>
              </a:ext>
            </a:extLst>
          </p:cNvPr>
          <p:cNvCxnSpPr>
            <a:cxnSpLocks/>
          </p:cNvCxnSpPr>
          <p:nvPr/>
        </p:nvCxnSpPr>
        <p:spPr>
          <a:xfrm flipV="1">
            <a:off x="1946485" y="4120762"/>
            <a:ext cx="0" cy="19994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7394E4C6-591A-F32C-5CA4-60880DACF196}"/>
              </a:ext>
            </a:extLst>
          </p:cNvPr>
          <p:cNvCxnSpPr>
            <a:cxnSpLocks/>
          </p:cNvCxnSpPr>
          <p:nvPr/>
        </p:nvCxnSpPr>
        <p:spPr>
          <a:xfrm flipH="1">
            <a:off x="2657870" y="5342961"/>
            <a:ext cx="2524423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E7ABC53-6750-730B-D681-AADCD8D77C24}"/>
              </a:ext>
            </a:extLst>
          </p:cNvPr>
          <p:cNvCxnSpPr>
            <a:cxnSpLocks/>
          </p:cNvCxnSpPr>
          <p:nvPr/>
        </p:nvCxnSpPr>
        <p:spPr>
          <a:xfrm>
            <a:off x="5185536" y="5342959"/>
            <a:ext cx="0" cy="5693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3A01BF21-A4B0-8EF2-8797-4518C2431330}"/>
              </a:ext>
            </a:extLst>
          </p:cNvPr>
          <p:cNvSpPr/>
          <p:nvPr/>
        </p:nvSpPr>
        <p:spPr>
          <a:xfrm>
            <a:off x="2607907" y="6071020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798FCB4C-82DB-34A1-34D8-350469208AF5}"/>
              </a:ext>
            </a:extLst>
          </p:cNvPr>
          <p:cNvCxnSpPr>
            <a:cxnSpLocks/>
          </p:cNvCxnSpPr>
          <p:nvPr/>
        </p:nvCxnSpPr>
        <p:spPr>
          <a:xfrm flipV="1">
            <a:off x="2653958" y="5342959"/>
            <a:ext cx="0" cy="7772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D6F28BD8-3181-98F4-CC31-E82FE0C3DE9E}"/>
              </a:ext>
            </a:extLst>
          </p:cNvPr>
          <p:cNvCxnSpPr>
            <a:cxnSpLocks/>
          </p:cNvCxnSpPr>
          <p:nvPr/>
        </p:nvCxnSpPr>
        <p:spPr>
          <a:xfrm flipH="1">
            <a:off x="5398854" y="6116956"/>
            <a:ext cx="21998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588CF309-6359-7F9F-62CC-7F0A28DB4D06}"/>
              </a:ext>
            </a:extLst>
          </p:cNvPr>
          <p:cNvCxnSpPr>
            <a:cxnSpLocks/>
          </p:cNvCxnSpPr>
          <p:nvPr/>
        </p:nvCxnSpPr>
        <p:spPr>
          <a:xfrm>
            <a:off x="7606775" y="4965244"/>
            <a:ext cx="0" cy="95541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3728E64-5027-9921-78FF-DAB90366DAEE}"/>
              </a:ext>
            </a:extLst>
          </p:cNvPr>
          <p:cNvCxnSpPr>
            <a:cxnSpLocks/>
          </p:cNvCxnSpPr>
          <p:nvPr/>
        </p:nvCxnSpPr>
        <p:spPr>
          <a:xfrm flipV="1">
            <a:off x="5197622" y="4096637"/>
            <a:ext cx="0" cy="864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0030828-A2F4-013C-D07F-68EA3B1C9539}"/>
              </a:ext>
            </a:extLst>
          </p:cNvPr>
          <p:cNvSpPr/>
          <p:nvPr/>
        </p:nvSpPr>
        <p:spPr>
          <a:xfrm>
            <a:off x="5146365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722B3EA-90F7-0557-1794-8DD2D64056D4}"/>
              </a:ext>
            </a:extLst>
          </p:cNvPr>
          <p:cNvSpPr/>
          <p:nvPr/>
        </p:nvSpPr>
        <p:spPr>
          <a:xfrm>
            <a:off x="5945653" y="4693149"/>
            <a:ext cx="556359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1A7B61DE-1F1B-3536-92CA-B4247D972FD8}"/>
              </a:ext>
            </a:extLst>
          </p:cNvPr>
          <p:cNvSpPr txBox="1"/>
          <p:nvPr/>
        </p:nvSpPr>
        <p:spPr>
          <a:xfrm>
            <a:off x="5904710" y="47472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CFBD6BAF-C131-332C-91DC-9B6D39B176C5}"/>
              </a:ext>
            </a:extLst>
          </p:cNvPr>
          <p:cNvGrpSpPr/>
          <p:nvPr/>
        </p:nvGrpSpPr>
        <p:grpSpPr>
          <a:xfrm>
            <a:off x="7416902" y="5852807"/>
            <a:ext cx="399375" cy="523220"/>
            <a:chOff x="7057990" y="2898388"/>
            <a:chExt cx="399375" cy="52322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29A5792-2099-6631-2E67-01BB7FD6437D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0579F53-4991-A5A8-E7EE-E9ACD020E258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05212104-DCD2-0924-6AB8-33D8D00298AF}"/>
              </a:ext>
            </a:extLst>
          </p:cNvPr>
          <p:cNvGrpSpPr/>
          <p:nvPr/>
        </p:nvGrpSpPr>
        <p:grpSpPr>
          <a:xfrm>
            <a:off x="7412104" y="4750121"/>
            <a:ext cx="393734" cy="409963"/>
            <a:chOff x="7057990" y="2953252"/>
            <a:chExt cx="393734" cy="409963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AAC570F-23F9-343C-C0D7-B2AD64BC3ECC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5ECD1BA7-6999-61EC-449D-2C8E9944898E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58D4C0D-C1BE-CFC2-5470-AB923135428E}"/>
              </a:ext>
            </a:extLst>
          </p:cNvPr>
          <p:cNvCxnSpPr>
            <a:cxnSpLocks/>
          </p:cNvCxnSpPr>
          <p:nvPr/>
        </p:nvCxnSpPr>
        <p:spPr>
          <a:xfrm>
            <a:off x="5182293" y="4961072"/>
            <a:ext cx="7570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682CD394-185D-5A5F-9380-886123140DB4}"/>
              </a:ext>
            </a:extLst>
          </p:cNvPr>
          <p:cNvCxnSpPr>
            <a:cxnSpLocks/>
          </p:cNvCxnSpPr>
          <p:nvPr/>
        </p:nvCxnSpPr>
        <p:spPr>
          <a:xfrm flipH="1">
            <a:off x="7819143" y="4961072"/>
            <a:ext cx="664559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>
            <a:extLst>
              <a:ext uri="{FF2B5EF4-FFF2-40B4-BE49-F238E27FC236}">
                <a16:creationId xmlns:a16="http://schemas.microsoft.com/office/drawing/2014/main" id="{BCEAC145-B1C6-4EF2-2964-1355E10CFDE9}"/>
              </a:ext>
            </a:extLst>
          </p:cNvPr>
          <p:cNvSpPr txBox="1"/>
          <p:nvPr/>
        </p:nvSpPr>
        <p:spPr>
          <a:xfrm>
            <a:off x="8425605" y="473023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05A09BB2-5B9C-A4C7-7351-9FF25873B106}"/>
              </a:ext>
            </a:extLst>
          </p:cNvPr>
          <p:cNvCxnSpPr>
            <a:cxnSpLocks/>
          </p:cNvCxnSpPr>
          <p:nvPr/>
        </p:nvCxnSpPr>
        <p:spPr>
          <a:xfrm flipH="1">
            <a:off x="7812656" y="6116772"/>
            <a:ext cx="267943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CAC4FE7-0FDF-6AC5-FD27-12D76FA8C332}"/>
              </a:ext>
            </a:extLst>
          </p:cNvPr>
          <p:cNvCxnSpPr>
            <a:cxnSpLocks/>
          </p:cNvCxnSpPr>
          <p:nvPr/>
        </p:nvCxnSpPr>
        <p:spPr>
          <a:xfrm>
            <a:off x="10492087" y="1393505"/>
            <a:ext cx="0" cy="471924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F3678073-6974-DBE3-2602-4C312487EEDA}"/>
              </a:ext>
            </a:extLst>
          </p:cNvPr>
          <p:cNvSpPr/>
          <p:nvPr/>
        </p:nvSpPr>
        <p:spPr>
          <a:xfrm>
            <a:off x="10442907" y="1323854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C37FAC38-9E31-C9D8-69C3-8289DA3FCC22}"/>
              </a:ext>
            </a:extLst>
          </p:cNvPr>
          <p:cNvSpPr txBox="1"/>
          <p:nvPr/>
        </p:nvSpPr>
        <p:spPr>
          <a:xfrm>
            <a:off x="9414112" y="116790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1CBDBDD0-02C6-4A0B-0230-A05FFA120B9F}"/>
              </a:ext>
            </a:extLst>
          </p:cNvPr>
          <p:cNvSpPr txBox="1"/>
          <p:nvPr/>
        </p:nvSpPr>
        <p:spPr>
          <a:xfrm>
            <a:off x="7711343" y="4557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A2D4F0F-D687-705C-C419-F77D9DBF5021}"/>
              </a:ext>
            </a:extLst>
          </p:cNvPr>
          <p:cNvSpPr/>
          <p:nvPr/>
        </p:nvSpPr>
        <p:spPr>
          <a:xfrm>
            <a:off x="1161677" y="85686"/>
            <a:ext cx="9785723" cy="660721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0BD633C-95D1-60F8-F40E-D3E58772E509}"/>
              </a:ext>
            </a:extLst>
          </p:cNvPr>
          <p:cNvSpPr txBox="1"/>
          <p:nvPr/>
        </p:nvSpPr>
        <p:spPr>
          <a:xfrm>
            <a:off x="2235106" y="60997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permanence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CC7A9449-D340-FA91-7D0A-BD4637EE303E}"/>
              </a:ext>
            </a:extLst>
          </p:cNvPr>
          <p:cNvSpPr txBox="1"/>
          <p:nvPr/>
        </p:nvSpPr>
        <p:spPr>
          <a:xfrm>
            <a:off x="6061397" y="60997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D497308E-33ED-B67A-B0FD-E787D8CCE3C9}"/>
              </a:ext>
            </a:extLst>
          </p:cNvPr>
          <p:cNvSpPr txBox="1"/>
          <p:nvPr/>
        </p:nvSpPr>
        <p:spPr>
          <a:xfrm>
            <a:off x="4220006" y="44617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synaptics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B317261F-BF84-3F29-F73A-3A9935B71F26}"/>
              </a:ext>
            </a:extLst>
          </p:cNvPr>
          <p:cNvSpPr txBox="1"/>
          <p:nvPr/>
        </p:nvSpPr>
        <p:spPr>
          <a:xfrm>
            <a:off x="5042902" y="31276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signal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DE6C173D-247F-7193-0A3B-0850A655EAF6}"/>
              </a:ext>
            </a:extLst>
          </p:cNvPr>
          <p:cNvSpPr txBox="1"/>
          <p:nvPr/>
        </p:nvSpPr>
        <p:spPr>
          <a:xfrm>
            <a:off x="4412366" y="2201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34DAAD7E-2FD1-B4F3-F7F0-1297C50C9092}"/>
              </a:ext>
            </a:extLst>
          </p:cNvPr>
          <p:cNvSpPr txBox="1"/>
          <p:nvPr/>
        </p:nvSpPr>
        <p:spPr>
          <a:xfrm>
            <a:off x="1222806" y="35981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E422596F-ED16-1659-20B7-7FE4F422DE30}"/>
              </a:ext>
            </a:extLst>
          </p:cNvPr>
          <p:cNvSpPr txBox="1"/>
          <p:nvPr/>
        </p:nvSpPr>
        <p:spPr>
          <a:xfrm>
            <a:off x="6370158" y="11978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194C3E40-2539-04E2-5D5A-27249CC2E49A}"/>
              </a:ext>
            </a:extLst>
          </p:cNvPr>
          <p:cNvSpPr txBox="1"/>
          <p:nvPr/>
        </p:nvSpPr>
        <p:spPr>
          <a:xfrm>
            <a:off x="8626906" y="40934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E01ECA13-8919-CAC8-9256-24A43441DD67}"/>
              </a:ext>
            </a:extLst>
          </p:cNvPr>
          <p:cNvSpPr txBox="1"/>
          <p:nvPr/>
        </p:nvSpPr>
        <p:spPr>
          <a:xfrm>
            <a:off x="10063557" y="8921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934FDB2-8DC8-4584-2DEB-98995DFA30C5}"/>
              </a:ext>
            </a:extLst>
          </p:cNvPr>
          <p:cNvSpPr txBox="1"/>
          <p:nvPr/>
        </p:nvSpPr>
        <p:spPr>
          <a:xfrm>
            <a:off x="2137206" y="2848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59C13708-E892-3F1B-D1D2-9CC057CA9090}"/>
              </a:ext>
            </a:extLst>
          </p:cNvPr>
          <p:cNvSpPr txBox="1"/>
          <p:nvPr/>
        </p:nvSpPr>
        <p:spPr>
          <a:xfrm>
            <a:off x="2238806" y="232678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3A149C-D5CF-23FC-86D4-1A084A6DF4F2}"/>
              </a:ext>
            </a:extLst>
          </p:cNvPr>
          <p:cNvSpPr txBox="1"/>
          <p:nvPr/>
        </p:nvSpPr>
        <p:spPr>
          <a:xfrm>
            <a:off x="6713088" y="363889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9518C8-30E1-F3D1-00A8-FA18A7A7290A}"/>
              </a:ext>
            </a:extLst>
          </p:cNvPr>
          <p:cNvSpPr txBox="1"/>
          <p:nvPr/>
        </p:nvSpPr>
        <p:spPr>
          <a:xfrm>
            <a:off x="3736987" y="468695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(post-synaptic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702308E-8735-9128-F7DC-09A7F8B1E338}"/>
              </a:ext>
            </a:extLst>
          </p:cNvPr>
          <p:cNvSpPr txBox="1"/>
          <p:nvPr/>
        </p:nvSpPr>
        <p:spPr>
          <a:xfrm>
            <a:off x="8462676" y="1962603"/>
            <a:ext cx="87876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ABB9ECA-A45E-9D92-47D4-82E536BFAEF0}"/>
              </a:ext>
            </a:extLst>
          </p:cNvPr>
          <p:cNvSpPr txBox="1"/>
          <p:nvPr/>
        </p:nvSpPr>
        <p:spPr>
          <a:xfrm>
            <a:off x="8724179" y="1228045"/>
            <a:ext cx="60625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8F41829-71BF-A1FE-A30A-11EE5DF4B72A}"/>
              </a:ext>
            </a:extLst>
          </p:cNvPr>
          <p:cNvGrpSpPr/>
          <p:nvPr/>
        </p:nvGrpSpPr>
        <p:grpSpPr>
          <a:xfrm>
            <a:off x="7309424" y="882268"/>
            <a:ext cx="399375" cy="523220"/>
            <a:chOff x="7057990" y="2898388"/>
            <a:chExt cx="399375" cy="52322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8ECA45-8381-A393-A5A9-9C147B434B77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939AC7E-3455-CAA4-845E-EF56D7C40DE9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3C761B4-D7C8-0121-AF88-E4AC67D13AD7}"/>
              </a:ext>
            </a:extLst>
          </p:cNvPr>
          <p:cNvCxnSpPr>
            <a:cxnSpLocks/>
          </p:cNvCxnSpPr>
          <p:nvPr/>
        </p:nvCxnSpPr>
        <p:spPr>
          <a:xfrm flipV="1">
            <a:off x="7498737" y="1349957"/>
            <a:ext cx="0" cy="125063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908A3C1-6C80-1A59-F84A-A9D73CC753FE}"/>
              </a:ext>
            </a:extLst>
          </p:cNvPr>
          <p:cNvSpPr/>
          <p:nvPr/>
        </p:nvSpPr>
        <p:spPr>
          <a:xfrm>
            <a:off x="7449877" y="255000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7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155">
            <a:extLst>
              <a:ext uri="{FF2B5EF4-FFF2-40B4-BE49-F238E27FC236}">
                <a16:creationId xmlns:a16="http://schemas.microsoft.com/office/drawing/2014/main" id="{884E1C00-F1EC-1770-0FF5-71A1B691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2288759"/>
            <a:ext cx="3894293" cy="1506627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3763968" y="3429000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>
            <a:cxnSpLocks/>
          </p:cNvCxnSpPr>
          <p:nvPr/>
        </p:nvCxnSpPr>
        <p:spPr>
          <a:xfrm>
            <a:off x="2939143" y="2731395"/>
            <a:ext cx="13242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241735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7138029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2625168" y="2480850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3827109" y="30380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5240614" y="15690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8115564" y="2999028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B91D75F7-A551-4875-E2A1-2FA99686F0F1}"/>
              </a:ext>
            </a:extLst>
          </p:cNvPr>
          <p:cNvSpPr txBox="1"/>
          <p:nvPr/>
        </p:nvSpPr>
        <p:spPr>
          <a:xfrm>
            <a:off x="9051120" y="25989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0915310-A153-394F-EBCC-3A735AC89D91}"/>
              </a:ext>
            </a:extLst>
          </p:cNvPr>
          <p:cNvCxnSpPr>
            <a:cxnSpLocks/>
          </p:cNvCxnSpPr>
          <p:nvPr/>
        </p:nvCxnSpPr>
        <p:spPr>
          <a:xfrm>
            <a:off x="8803339" y="2999028"/>
            <a:ext cx="0" cy="188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7144570" y="156903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943A04E-0C4C-BC48-6078-7F249A7F20E7}"/>
              </a:ext>
            </a:extLst>
          </p:cNvPr>
          <p:cNvCxnSpPr>
            <a:cxnSpLocks/>
          </p:cNvCxnSpPr>
          <p:nvPr/>
        </p:nvCxnSpPr>
        <p:spPr>
          <a:xfrm>
            <a:off x="5241735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D2A2E0ED-ABC0-08D1-1DCE-68A24A4A541C}"/>
              </a:ext>
            </a:extLst>
          </p:cNvPr>
          <p:cNvCxnSpPr>
            <a:cxnSpLocks/>
          </p:cNvCxnSpPr>
          <p:nvPr/>
        </p:nvCxnSpPr>
        <p:spPr>
          <a:xfrm>
            <a:off x="7138029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5240614" y="383592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D478E2BC-6529-C09E-5D24-042DC90D2E31}"/>
              </a:ext>
            </a:extLst>
          </p:cNvPr>
          <p:cNvCxnSpPr>
            <a:cxnSpLocks/>
          </p:cNvCxnSpPr>
          <p:nvPr/>
        </p:nvCxnSpPr>
        <p:spPr>
          <a:xfrm>
            <a:off x="3211141" y="3756025"/>
            <a:ext cx="0" cy="112912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08CF36FF-FE06-8E31-F206-3BF78A7995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11141" y="4882055"/>
            <a:ext cx="2502679" cy="1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D47075F-E357-900E-78E4-D2CB56A4C725}"/>
              </a:ext>
            </a:extLst>
          </p:cNvPr>
          <p:cNvSpPr/>
          <p:nvPr/>
        </p:nvSpPr>
        <p:spPr>
          <a:xfrm>
            <a:off x="8751451" y="2947488"/>
            <a:ext cx="103775" cy="103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604902-B520-59DF-3CDC-71E2E7D8C446}"/>
              </a:ext>
            </a:extLst>
          </p:cNvPr>
          <p:cNvSpPr txBox="1"/>
          <p:nvPr/>
        </p:nvSpPr>
        <p:spPr>
          <a:xfrm>
            <a:off x="7095238" y="3885893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64F546-BE29-ECA8-E6C6-67091412661B}"/>
              </a:ext>
            </a:extLst>
          </p:cNvPr>
          <p:cNvSpPr/>
          <p:nvPr/>
        </p:nvSpPr>
        <p:spPr>
          <a:xfrm>
            <a:off x="3710858" y="2885231"/>
            <a:ext cx="45719" cy="110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97E4E9-8B2D-039B-F33E-E6569705DA9E}"/>
              </a:ext>
            </a:extLst>
          </p:cNvPr>
          <p:cNvCxnSpPr>
            <a:cxnSpLocks/>
          </p:cNvCxnSpPr>
          <p:nvPr/>
        </p:nvCxnSpPr>
        <p:spPr>
          <a:xfrm>
            <a:off x="2939143" y="34290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AE67B11-52E6-C3BA-556F-AB9CFB69595E}"/>
              </a:ext>
            </a:extLst>
          </p:cNvPr>
          <p:cNvCxnSpPr>
            <a:cxnSpLocks/>
          </p:cNvCxnSpPr>
          <p:nvPr/>
        </p:nvCxnSpPr>
        <p:spPr>
          <a:xfrm>
            <a:off x="3217868" y="3756025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B68983-C93A-9FD8-AB61-AE20D8256C37}"/>
              </a:ext>
            </a:extLst>
          </p:cNvPr>
          <p:cNvCxnSpPr>
            <a:cxnSpLocks/>
          </p:cNvCxnSpPr>
          <p:nvPr/>
        </p:nvCxnSpPr>
        <p:spPr>
          <a:xfrm>
            <a:off x="2939143" y="30734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C9657F0-315E-D76E-F568-BF71C04D3A0D}"/>
              </a:ext>
            </a:extLst>
          </p:cNvPr>
          <p:cNvSpPr txBox="1"/>
          <p:nvPr/>
        </p:nvSpPr>
        <p:spPr>
          <a:xfrm>
            <a:off x="4462067" y="448552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A2294F-56FC-5E56-1ECC-DC4469BDF61A}"/>
              </a:ext>
            </a:extLst>
          </p:cNvPr>
          <p:cNvSpPr txBox="1"/>
          <p:nvPr/>
        </p:nvSpPr>
        <p:spPr>
          <a:xfrm>
            <a:off x="2636339" y="27957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1E6597-5F75-C41C-1CE2-06BFE63A0735}"/>
              </a:ext>
            </a:extLst>
          </p:cNvPr>
          <p:cNvSpPr txBox="1"/>
          <p:nvPr/>
        </p:nvSpPr>
        <p:spPr>
          <a:xfrm>
            <a:off x="2629989" y="316723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6A02F-0BF2-7200-BE57-921CB826F6AA}"/>
              </a:ext>
            </a:extLst>
          </p:cNvPr>
          <p:cNvCxnSpPr>
            <a:cxnSpLocks/>
          </p:cNvCxnSpPr>
          <p:nvPr/>
        </p:nvCxnSpPr>
        <p:spPr>
          <a:xfrm flipH="1">
            <a:off x="6333985" y="4886016"/>
            <a:ext cx="246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8E9CADE-8B39-2A73-FB91-436B8662C012}"/>
              </a:ext>
            </a:extLst>
          </p:cNvPr>
          <p:cNvGrpSpPr/>
          <p:nvPr/>
        </p:nvGrpSpPr>
        <p:grpSpPr>
          <a:xfrm>
            <a:off x="5713820" y="4582510"/>
            <a:ext cx="613408" cy="599090"/>
            <a:chOff x="5713820" y="4582510"/>
            <a:chExt cx="613408" cy="5990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54D8B19-AC21-AD07-3950-43093597641F}"/>
                </a:ext>
              </a:extLst>
            </p:cNvPr>
            <p:cNvSpPr/>
            <p:nvPr/>
          </p:nvSpPr>
          <p:spPr>
            <a:xfrm>
              <a:off x="5713820" y="4582510"/>
              <a:ext cx="613408" cy="599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A36692-9C5D-0DAE-0CDB-E5B5C56ED074}"/>
                </a:ext>
              </a:extLst>
            </p:cNvPr>
            <p:cNvSpPr txBox="1"/>
            <p:nvPr/>
          </p:nvSpPr>
          <p:spPr>
            <a:xfrm>
              <a:off x="5747267" y="4630202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1600" dirty="0"/>
                <a:t> </a:t>
              </a:r>
              <a:r>
                <a:rPr lang="en-US" sz="2400" dirty="0">
                  <a:sym typeface="Wingdings" pitchFamily="2" charset="2"/>
                </a:rPr>
                <a:t>:</a:t>
              </a:r>
              <a:r>
                <a:rPr lang="en-US" sz="1600" dirty="0">
                  <a:sym typeface="Wingdings" pitchFamily="2" charset="2"/>
                </a:rPr>
                <a:t> </a:t>
              </a:r>
              <a:r>
                <a:rPr lang="en-US" sz="2400" dirty="0">
                  <a:sym typeface="Wingdings" pitchFamily="2" charset="2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42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3" y="3786006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3857371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Macintosh PowerPoint</Application>
  <PresentationFormat>Breitbild</PresentationFormat>
  <Paragraphs>471</Paragraphs>
  <Slides>20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17</cp:revision>
  <dcterms:created xsi:type="dcterms:W3CDTF">2023-10-01T00:43:20Z</dcterms:created>
  <dcterms:modified xsi:type="dcterms:W3CDTF">2023-10-12T06:42:52Z</dcterms:modified>
</cp:coreProperties>
</file>