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3D6BA7B9-5511-C153-F483-98AC2EEF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21" y="495830"/>
            <a:ext cx="3485415" cy="2776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FCC8500B-460D-5A74-5458-ED0FA2E4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26" y="487643"/>
            <a:ext cx="3485415" cy="2784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01B38FA-2F43-8199-1D42-AF8499B7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33" y="498152"/>
            <a:ext cx="3485413" cy="2774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3171B2C-D6BD-2A74-5681-5D1FEF26D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32" y="3583191"/>
            <a:ext cx="3485413" cy="2776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3900608-1646-0977-BDAE-B81DD0AEF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26" y="3583191"/>
            <a:ext cx="3485412" cy="2776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5823B58A-B6A1-5AFD-48CA-59E865DD9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356" y="3583191"/>
            <a:ext cx="3485411" cy="2776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F76E89-54C6-4A60-4E04-D9EB13DC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76" y="1120885"/>
            <a:ext cx="9957238" cy="5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32</cp:revision>
  <dcterms:created xsi:type="dcterms:W3CDTF">2023-10-01T00:43:20Z</dcterms:created>
  <dcterms:modified xsi:type="dcterms:W3CDTF">2023-10-30T18:55:06Z</dcterms:modified>
</cp:coreProperties>
</file>