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7" r:id="rId4"/>
    <p:sldId id="279" r:id="rId5"/>
    <p:sldId id="278" r:id="rId6"/>
    <p:sldId id="280" r:id="rId7"/>
    <p:sldId id="281" r:id="rId8"/>
    <p:sldId id="263" r:id="rId9"/>
    <p:sldId id="264" r:id="rId10"/>
    <p:sldId id="266" r:id="rId11"/>
    <p:sldId id="267" r:id="rId12"/>
    <p:sldId id="272" r:id="rId13"/>
    <p:sldId id="268" r:id="rId14"/>
    <p:sldId id="270" r:id="rId15"/>
    <p:sldId id="269" r:id="rId16"/>
    <p:sldId id="265" r:id="rId17"/>
    <p:sldId id="275" r:id="rId18"/>
    <p:sldId id="257" r:id="rId19"/>
    <p:sldId id="259" r:id="rId20"/>
    <p:sldId id="258" r:id="rId21"/>
    <p:sldId id="274" r:id="rId22"/>
    <p:sldId id="260" r:id="rId23"/>
    <p:sldId id="261" r:id="rId24"/>
    <p:sldId id="262" r:id="rId25"/>
    <p:sldId id="271" r:id="rId26"/>
    <p:sldId id="27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16" d="100"/>
          <a:sy n="116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3574240" y="3807109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4513653" y="5108406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4592885" y="4675054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3283935" y="38756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276235" y="3831959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F1495AE1-8437-0DE2-6A62-87768E50FE0F}"/>
              </a:ext>
            </a:extLst>
          </p:cNvPr>
          <p:cNvGrpSpPr/>
          <p:nvPr/>
        </p:nvGrpSpPr>
        <p:grpSpPr>
          <a:xfrm>
            <a:off x="6816901" y="4474525"/>
            <a:ext cx="2451263" cy="1457824"/>
            <a:chOff x="9069764" y="4347845"/>
            <a:chExt cx="2451263" cy="145782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97ADE0B-A6D2-2C25-7001-5BCCDD6A2AD2}"/>
                </a:ext>
              </a:extLst>
            </p:cNvPr>
            <p:cNvGrpSpPr/>
            <p:nvPr/>
          </p:nvGrpSpPr>
          <p:grpSpPr>
            <a:xfrm rot="16200000">
              <a:off x="9521913" y="4417417"/>
              <a:ext cx="1336036" cy="1440468"/>
              <a:chOff x="4643621" y="3429000"/>
              <a:chExt cx="2645407" cy="2852187"/>
            </a:xfrm>
          </p:grpSpPr>
          <p:sp>
            <p:nvSpPr>
              <p:cNvPr id="90" name="Dreieck 89">
                <a:extLst>
                  <a:ext uri="{FF2B5EF4-FFF2-40B4-BE49-F238E27FC236}">
                    <a16:creationId xmlns:a16="http://schemas.microsoft.com/office/drawing/2014/main" id="{85BEAE30-9FC5-E131-FD99-F59D7B068FB7}"/>
                  </a:ext>
                </a:extLst>
              </p:cNvPr>
              <p:cNvSpPr/>
              <p:nvPr/>
            </p:nvSpPr>
            <p:spPr>
              <a:xfrm flipV="1">
                <a:off x="5193865" y="5344796"/>
                <a:ext cx="1564270" cy="936391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B9A36501-960B-EEF0-927B-FA7CD7B9C630}"/>
                  </a:ext>
                </a:extLst>
              </p:cNvPr>
              <p:cNvGrpSpPr/>
              <p:nvPr/>
            </p:nvGrpSpPr>
            <p:grpSpPr>
              <a:xfrm>
                <a:off x="4643621" y="3429000"/>
                <a:ext cx="2645407" cy="2181311"/>
                <a:chOff x="4428071" y="1305398"/>
                <a:chExt cx="3758835" cy="3099405"/>
              </a:xfrm>
            </p:grpSpPr>
            <p:sp>
              <p:nvSpPr>
                <p:cNvPr id="92" name="Dreieck 91">
                  <a:extLst>
                    <a:ext uri="{FF2B5EF4-FFF2-40B4-BE49-F238E27FC236}">
                      <a16:creationId xmlns:a16="http://schemas.microsoft.com/office/drawing/2014/main" id="{43F34C7A-C541-DA5B-0927-4A5873E1D75F}"/>
                    </a:ext>
                  </a:extLst>
                </p:cNvPr>
                <p:cNvSpPr/>
                <p:nvPr/>
              </p:nvSpPr>
              <p:spPr>
                <a:xfrm>
                  <a:off x="4428071" y="1305398"/>
                  <a:ext cx="3758835" cy="1330510"/>
                </a:xfrm>
                <a:prstGeom prst="triangle">
                  <a:avLst>
                    <a:gd name="adj" fmla="val 49481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Abgerundetes Rechteck 93">
                  <a:extLst>
                    <a:ext uri="{FF2B5EF4-FFF2-40B4-BE49-F238E27FC236}">
                      <a16:creationId xmlns:a16="http://schemas.microsoft.com/office/drawing/2014/main" id="{7F8FE454-3176-991A-75AF-E562109F7E90}"/>
                    </a:ext>
                  </a:extLst>
                </p:cNvPr>
                <p:cNvSpPr/>
                <p:nvPr/>
              </p:nvSpPr>
              <p:spPr>
                <a:xfrm>
                  <a:off x="4428071" y="2630073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8DDC54C6-470F-B082-21AE-DDFEA151FEBC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2734092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7CD4C975-2176-20BA-2159-E6717307A85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64D3EA1D-BF2E-23B1-312E-5A06345676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2C86740-6850-0686-9D24-3E64C1D0EE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2041A0C-1BCC-B4C9-87DA-E6E4594B7E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227F68C-7610-5A1E-700F-5951C05893D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96" name="Abgerundetes Rechteck 95">
                  <a:extLst>
                    <a:ext uri="{FF2B5EF4-FFF2-40B4-BE49-F238E27FC236}">
                      <a16:creationId xmlns:a16="http://schemas.microsoft.com/office/drawing/2014/main" id="{6D35341A-6922-362F-C93A-AD57C2F6B2DE}"/>
                    </a:ext>
                  </a:extLst>
                </p:cNvPr>
                <p:cNvSpPr/>
                <p:nvPr/>
              </p:nvSpPr>
              <p:spPr>
                <a:xfrm>
                  <a:off x="4428071" y="3513727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7" name="Gruppieren 96">
                  <a:extLst>
                    <a:ext uri="{FF2B5EF4-FFF2-40B4-BE49-F238E27FC236}">
                      <a16:creationId xmlns:a16="http://schemas.microsoft.com/office/drawing/2014/main" id="{8FCE5725-C4A8-6B18-312E-3F92EABCB060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3617746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DDC98E30-0497-19CA-82FD-5092BC77E24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BF87FA36-BE7F-24B8-B460-98510E0815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553F199-32A1-1E39-2002-82900D669B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DB07FD44-AC35-8F73-0DB7-D4784CAB40C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6CFF958-648A-ABB9-139B-79B261977A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1A7F1812-463E-34F8-C990-A9D4CBA5C35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764" y="545351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id="{76C50D29-8884-4FA4-A1E1-885C581B5B77}"/>
                </a:ext>
              </a:extLst>
            </p:cNvPr>
            <p:cNvCxnSpPr>
              <a:cxnSpLocks/>
            </p:cNvCxnSpPr>
            <p:nvPr/>
          </p:nvCxnSpPr>
          <p:spPr>
            <a:xfrm>
              <a:off x="9076299" y="479188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9A1E46E-04DE-1D36-D59C-C3DD0CC7156E}"/>
                </a:ext>
              </a:extLst>
            </p:cNvPr>
            <p:cNvSpPr txBox="1"/>
            <p:nvPr/>
          </p:nvSpPr>
          <p:spPr>
            <a:xfrm>
              <a:off x="9163623" y="434784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97F8EDAE-4474-B523-15BC-DC54A7AEE85C}"/>
                </a:ext>
              </a:extLst>
            </p:cNvPr>
            <p:cNvSpPr txBox="1"/>
            <p:nvPr/>
          </p:nvSpPr>
          <p:spPr>
            <a:xfrm>
              <a:off x="9141637" y="539293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id="{085787D3-3248-71E6-002F-36CF553C0C1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165" y="5137651"/>
              <a:ext cx="610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39FA49F-9A9B-BDD7-5C2B-1C73426B98FB}"/>
                </a:ext>
              </a:extLst>
            </p:cNvPr>
            <p:cNvSpPr txBox="1"/>
            <p:nvPr/>
          </p:nvSpPr>
          <p:spPr>
            <a:xfrm>
              <a:off x="11055820" y="4638285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A8160E5A-7BDA-005C-B97A-FEE556AA1AB6}"/>
                </a:ext>
              </a:extLst>
            </p:cNvPr>
            <p:cNvSpPr txBox="1"/>
            <p:nvPr/>
          </p:nvSpPr>
          <p:spPr>
            <a:xfrm>
              <a:off x="9554313" y="4900581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0173C3A-90DB-C61A-9B1E-7B21A2D27FDB}"/>
              </a:ext>
            </a:extLst>
          </p:cNvPr>
          <p:cNvGrpSpPr/>
          <p:nvPr/>
        </p:nvGrpSpPr>
        <p:grpSpPr>
          <a:xfrm>
            <a:off x="9547745" y="4493575"/>
            <a:ext cx="2101330" cy="1445202"/>
            <a:chOff x="9547745" y="4493575"/>
            <a:chExt cx="2101330" cy="1445202"/>
          </a:xfrm>
        </p:grpSpPr>
        <p:sp>
          <p:nvSpPr>
            <p:cNvPr id="231" name="Abgerundetes Rechteck 230">
              <a:extLst>
                <a:ext uri="{FF2B5EF4-FFF2-40B4-BE49-F238E27FC236}">
                  <a16:creationId xmlns:a16="http://schemas.microsoft.com/office/drawing/2014/main" id="{36853BD5-FBF1-C09C-E718-C157474C35B3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FBEB32DF-5D32-45E8-F03F-FECC93F32A31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3BC9A187-7B23-0BB0-309D-BE965FFE78D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E376167-5181-A13B-7D4E-7BF9B835A468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2571727-8304-E820-329E-C20FB458938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0A22394-4D9F-AC90-C33F-8DCD72D5B5A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BB0BCCF-F0E5-83BB-78E1-822397015E0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9F882F5-474B-4DBB-FC4D-7D63F9153B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D1C1B49-FAB8-B529-E5C1-CAF1C7D0E6C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8B82E2F2-8770-927D-8FC0-20A6E04F6DF4}"/>
                </a:ext>
              </a:extLst>
            </p:cNvPr>
            <p:cNvCxnSpPr>
              <a:cxnSpLocks/>
            </p:cNvCxnSpPr>
            <p:nvPr/>
          </p:nvCxnSpPr>
          <p:spPr>
            <a:xfrm>
              <a:off x="9547745" y="559924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>
              <a:extLst>
                <a:ext uri="{FF2B5EF4-FFF2-40B4-BE49-F238E27FC236}">
                  <a16:creationId xmlns:a16="http://schemas.microsoft.com/office/drawing/2014/main" id="{DA95D4F1-3CC6-7963-6C21-92EE6F801F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4280" y="493761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AB96D0D9-1349-7F01-907F-4FEAD61943B7}"/>
                </a:ext>
              </a:extLst>
            </p:cNvPr>
            <p:cNvSpPr txBox="1"/>
            <p:nvPr/>
          </p:nvSpPr>
          <p:spPr>
            <a:xfrm>
              <a:off x="9641604" y="449357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E57F1DE-FE3C-BC65-81FB-24C31A330CD8}"/>
                </a:ext>
              </a:extLst>
            </p:cNvPr>
            <p:cNvSpPr txBox="1"/>
            <p:nvPr/>
          </p:nvSpPr>
          <p:spPr>
            <a:xfrm>
              <a:off x="9619618" y="553866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722F4555-DFB1-1ABA-C80E-726B957080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2096" y="5273856"/>
              <a:ext cx="4069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736582F3-06AD-7A18-0800-A36984AC4A9F}"/>
                </a:ext>
              </a:extLst>
            </p:cNvPr>
            <p:cNvSpPr txBox="1"/>
            <p:nvPr/>
          </p:nvSpPr>
          <p:spPr>
            <a:xfrm>
              <a:off x="11254446" y="480610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B10A5B60-2683-F76F-64C3-846D34248144}"/>
                </a:ext>
              </a:extLst>
            </p:cNvPr>
            <p:cNvSpPr txBox="1"/>
            <p:nvPr/>
          </p:nvSpPr>
          <p:spPr>
            <a:xfrm>
              <a:off x="9914819" y="5036786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3EB44B09-C565-4BBB-0C34-5A0DA741DE79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83A33A6-ED60-BB2F-1220-8B763C42DFB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C497223-C772-C9A0-8221-6A4A557DDE3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22C62E2-35CC-D5E3-217C-6C5E0CB4D51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4A2D9A3-9C7D-5447-85F1-BDC01EEBB7F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8CA09DBE-3126-EAFC-3542-43FB6FC23D2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95EEC42E-3F3B-8AE9-88EF-62333543611B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E1013CA-48EA-7858-B5C7-EC64457F1D4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61F6ED-3385-20DC-5650-3F62BC7903A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483B7EA-9202-8D86-B7B3-95651DC38D8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446E7D5-752A-0505-B67C-C1C8505678C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A7D0B9-C96E-9BB4-648D-5BFE93ADFDE5}"/>
              </a:ext>
            </a:extLst>
          </p:cNvPr>
          <p:cNvCxnSpPr>
            <a:cxnSpLocks/>
          </p:cNvCxnSpPr>
          <p:nvPr/>
        </p:nvCxnSpPr>
        <p:spPr>
          <a:xfrm>
            <a:off x="5943209" y="1161241"/>
            <a:ext cx="135793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1781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7541053" y="1151193"/>
            <a:ext cx="186552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533931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370158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8F41829-71BF-A1FE-A30A-11EE5DF4B72A}"/>
              </a:ext>
            </a:extLst>
          </p:cNvPr>
          <p:cNvGrpSpPr/>
          <p:nvPr/>
        </p:nvGrpSpPr>
        <p:grpSpPr>
          <a:xfrm>
            <a:off x="7309424" y="882268"/>
            <a:ext cx="399375" cy="523220"/>
            <a:chOff x="7057990" y="2898388"/>
            <a:chExt cx="399375" cy="52322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8ECA45-8381-A393-A5A9-9C147B434B77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939AC7E-3455-CAA4-845E-EF56D7C40DE9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3C761B4-D7C8-0121-AF88-E4AC67D13AD7}"/>
              </a:ext>
            </a:extLst>
          </p:cNvPr>
          <p:cNvCxnSpPr>
            <a:cxnSpLocks/>
          </p:cNvCxnSpPr>
          <p:nvPr/>
        </p:nvCxnSpPr>
        <p:spPr>
          <a:xfrm flipV="1">
            <a:off x="7498737" y="1349957"/>
            <a:ext cx="0" cy="125063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908A3C1-6C80-1A59-F84A-A9D73CC753FE}"/>
              </a:ext>
            </a:extLst>
          </p:cNvPr>
          <p:cNvSpPr/>
          <p:nvPr/>
        </p:nvSpPr>
        <p:spPr>
          <a:xfrm>
            <a:off x="7449877" y="255000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>
            <a:extLst>
              <a:ext uri="{FF2B5EF4-FFF2-40B4-BE49-F238E27FC236}">
                <a16:creationId xmlns:a16="http://schemas.microsoft.com/office/drawing/2014/main" id="{077A2FAE-A5CE-4535-9C1D-98AEE4F65A54}"/>
              </a:ext>
            </a:extLst>
          </p:cNvPr>
          <p:cNvSpPr/>
          <p:nvPr/>
        </p:nvSpPr>
        <p:spPr>
          <a:xfrm>
            <a:off x="583081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Halbbogen 212">
            <a:extLst>
              <a:ext uri="{FF2B5EF4-FFF2-40B4-BE49-F238E27FC236}">
                <a16:creationId xmlns:a16="http://schemas.microsoft.com/office/drawing/2014/main" id="{6A7ED127-88BC-851B-9706-F4C0D1F50584}"/>
              </a:ext>
            </a:extLst>
          </p:cNvPr>
          <p:cNvSpPr/>
          <p:nvPr/>
        </p:nvSpPr>
        <p:spPr>
          <a:xfrm>
            <a:off x="585996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Halbbogen 213">
            <a:extLst>
              <a:ext uri="{FF2B5EF4-FFF2-40B4-BE49-F238E27FC236}">
                <a16:creationId xmlns:a16="http://schemas.microsoft.com/office/drawing/2014/main" id="{37F893F3-D453-C93B-6F49-6ACB7EE859CB}"/>
              </a:ext>
            </a:extLst>
          </p:cNvPr>
          <p:cNvSpPr/>
          <p:nvPr/>
        </p:nvSpPr>
        <p:spPr>
          <a:xfrm flipH="1">
            <a:off x="585686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110646" y="1445102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2064C6E4-191D-22B7-CCED-41E81D9C072B}"/>
              </a:ext>
            </a:extLst>
          </p:cNvPr>
          <p:cNvGrpSpPr/>
          <p:nvPr/>
        </p:nvGrpSpPr>
        <p:grpSpPr>
          <a:xfrm flipH="1">
            <a:off x="2240946" y="1721892"/>
            <a:ext cx="1457113" cy="2218213"/>
            <a:chOff x="1511176" y="1974009"/>
            <a:chExt cx="1457113" cy="221821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087DB46-CE57-7293-FEE9-B6A21F461DA8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B58C083-8590-FC05-7E7B-A2D420044464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EA19394-A802-464C-FE26-5231BE80A0B3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BE66D09-CC36-F897-BF04-FDEF5F4284C3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83B24E4-0520-2959-07AF-8A03D4DE9C03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00B77D76-5D60-F9E2-C58D-8F11693B9341}"/>
              </a:ext>
            </a:extLst>
          </p:cNvPr>
          <p:cNvGrpSpPr/>
          <p:nvPr/>
        </p:nvGrpSpPr>
        <p:grpSpPr>
          <a:xfrm rot="10800000" flipV="1">
            <a:off x="1169303" y="3989461"/>
            <a:ext cx="2010626" cy="724373"/>
            <a:chOff x="5843391" y="3509428"/>
            <a:chExt cx="659673" cy="237662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E1F00C6-5002-2587-D0E6-655871B1EB58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F4DE220-6367-AD70-3B29-CB76AD14B19D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B0C4822-AC97-76E2-8D77-B293A3E30337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6576763-3775-F14D-0FB5-805B4871CDB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CE1EADD-D383-F5C7-9E14-599F889EACB2}"/>
              </a:ext>
            </a:extLst>
          </p:cNvPr>
          <p:cNvGrpSpPr/>
          <p:nvPr/>
        </p:nvGrpSpPr>
        <p:grpSpPr>
          <a:xfrm>
            <a:off x="621551" y="1718246"/>
            <a:ext cx="1425607" cy="2232389"/>
            <a:chOff x="1532233" y="1945529"/>
            <a:chExt cx="1425607" cy="2232389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E89F1B3-38FB-33FD-7648-48F353B37436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AA06322-4055-D5D5-3BAB-1F1B9FB082A3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9DEA0F8-6CE9-6AE7-D490-BA3BA129294D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06BE0C-F10A-242C-DC5B-90E788166621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0FECCD3-428E-C035-5E55-B9D21061AF0A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F8126B5-6C41-9ABA-59BE-4DAC58D527A6}"/>
              </a:ext>
            </a:extLst>
          </p:cNvPr>
          <p:cNvGrpSpPr/>
          <p:nvPr/>
        </p:nvGrpSpPr>
        <p:grpSpPr>
          <a:xfrm>
            <a:off x="1191088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67100E3-6E5F-C0C6-8374-49074FC7DC7F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55309C0-FA7B-567F-28C6-DBC72CF6D413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BA416151-CC52-8E9F-94F4-D73AFEEAE053}"/>
              </a:ext>
            </a:extLst>
          </p:cNvPr>
          <p:cNvSpPr/>
          <p:nvPr/>
        </p:nvSpPr>
        <p:spPr>
          <a:xfrm>
            <a:off x="4491122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Halbbogen 217">
            <a:extLst>
              <a:ext uri="{FF2B5EF4-FFF2-40B4-BE49-F238E27FC236}">
                <a16:creationId xmlns:a16="http://schemas.microsoft.com/office/drawing/2014/main" id="{8C8BE0EC-3DD8-D8ED-9496-A0FC459F5EC1}"/>
              </a:ext>
            </a:extLst>
          </p:cNvPr>
          <p:cNvSpPr/>
          <p:nvPr/>
        </p:nvSpPr>
        <p:spPr>
          <a:xfrm>
            <a:off x="4494037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9" name="Halbbogen 218">
            <a:extLst>
              <a:ext uri="{FF2B5EF4-FFF2-40B4-BE49-F238E27FC236}">
                <a16:creationId xmlns:a16="http://schemas.microsoft.com/office/drawing/2014/main" id="{061C0C53-1F15-DDA7-5E8E-1A4E4D22A26B}"/>
              </a:ext>
            </a:extLst>
          </p:cNvPr>
          <p:cNvSpPr/>
          <p:nvPr/>
        </p:nvSpPr>
        <p:spPr>
          <a:xfrm flipH="1">
            <a:off x="4493727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F6FFB29-39AD-2584-B318-4AAD1662823C}"/>
              </a:ext>
            </a:extLst>
          </p:cNvPr>
          <p:cNvGrpSpPr/>
          <p:nvPr/>
        </p:nvGrpSpPr>
        <p:grpSpPr>
          <a:xfrm flipH="1">
            <a:off x="6148987" y="1721892"/>
            <a:ext cx="1457113" cy="2218213"/>
            <a:chOff x="1511176" y="1974009"/>
            <a:chExt cx="1457113" cy="221821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1CE59CB-05F4-42F6-21D1-8946B12F719E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9B82F34-82EB-3A4D-D88E-256C0CFC81FD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20CBEDA-9222-AD24-1287-9F016D0B2612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9E7D05-C18D-CF8F-5B82-0BE848E58C29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4B80BD5-60AA-27A1-AEA4-DA4E3FE14AE0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A189A03B-67F6-B96F-8343-18DC0BDA8AFA}"/>
              </a:ext>
            </a:extLst>
          </p:cNvPr>
          <p:cNvGrpSpPr/>
          <p:nvPr/>
        </p:nvGrpSpPr>
        <p:grpSpPr>
          <a:xfrm rot="10800000" flipV="1">
            <a:off x="5077344" y="3989461"/>
            <a:ext cx="2010626" cy="724373"/>
            <a:chOff x="5843391" y="3509428"/>
            <a:chExt cx="659673" cy="23766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4A9DADF-77E8-850A-4E53-DF1993DF2D30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C6435E-BBE6-634D-E1C1-B9D1B592AF84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072B9F3-FE7C-4F4D-96F8-FEBA28EB77B6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CB4CCF4-8CFC-0480-B2D8-879C3C48057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8EA0CA96-F60E-E367-354F-3A96B013F0BB}"/>
              </a:ext>
            </a:extLst>
          </p:cNvPr>
          <p:cNvGrpSpPr/>
          <p:nvPr/>
        </p:nvGrpSpPr>
        <p:grpSpPr>
          <a:xfrm>
            <a:off x="4529592" y="1718246"/>
            <a:ext cx="1425607" cy="2232389"/>
            <a:chOff x="1532233" y="1945529"/>
            <a:chExt cx="1425607" cy="223238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9F2A77F-A41E-CFDC-B63C-93A24D780AF9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333DCED-8BBC-0178-9D86-E5E7BB8E443E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0994C8B-85B2-AD56-03D1-1E4367191858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0490116-C990-EF2D-1607-A5D99A64C2A7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67BF6A4-2E17-CBF6-B129-31264269F365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9EDBEC28-4249-4DCB-D57C-8B943D5CABB3}"/>
              </a:ext>
            </a:extLst>
          </p:cNvPr>
          <p:cNvGrpSpPr/>
          <p:nvPr/>
        </p:nvGrpSpPr>
        <p:grpSpPr>
          <a:xfrm>
            <a:off x="5099129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FF5B2D8-D027-D846-8244-5CCC670D02A7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1940115-DE07-BF15-A567-673CE7904E88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reieck 70">
            <a:extLst>
              <a:ext uri="{FF2B5EF4-FFF2-40B4-BE49-F238E27FC236}">
                <a16:creationId xmlns:a16="http://schemas.microsoft.com/office/drawing/2014/main" id="{2007438F-1731-E8BA-25F9-137B70D344FD}"/>
              </a:ext>
            </a:extLst>
          </p:cNvPr>
          <p:cNvSpPr/>
          <p:nvPr/>
        </p:nvSpPr>
        <p:spPr>
          <a:xfrm>
            <a:off x="4959092" y="1305398"/>
            <a:ext cx="2691323" cy="1627057"/>
          </a:xfrm>
          <a:prstGeom prst="triangle">
            <a:avLst>
              <a:gd name="adj" fmla="val 4948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419042" y="1529185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E47DEEB7-A3F2-5EA1-2AAB-05F0535BB69A}"/>
              </a:ext>
            </a:extLst>
          </p:cNvPr>
          <p:cNvSpPr/>
          <p:nvPr/>
        </p:nvSpPr>
        <p:spPr>
          <a:xfrm>
            <a:off x="319286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3332B4E-3022-70B3-6A7D-769853411644}"/>
              </a:ext>
            </a:extLst>
          </p:cNvPr>
          <p:cNvGrpSpPr/>
          <p:nvPr/>
        </p:nvGrpSpPr>
        <p:grpSpPr>
          <a:xfrm rot="10800000" flipH="1" flipV="1">
            <a:off x="460472" y="2734092"/>
            <a:ext cx="3487595" cy="688872"/>
            <a:chOff x="5685739" y="3585020"/>
            <a:chExt cx="820521" cy="16207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A7E79A-3EBC-2825-C98B-A6478BA64795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F19A97-59DD-EA20-6235-F0F868D1A70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CEA9011-98E6-23E7-F747-2CC9694959BB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4C69C5-DF0D-CFF2-074E-9E010EDE861F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80DDD6-5762-928F-392D-BF21D17003A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8007C315-3252-CFB8-6EE1-5DF9BF7349E8}"/>
              </a:ext>
            </a:extLst>
          </p:cNvPr>
          <p:cNvSpPr/>
          <p:nvPr/>
        </p:nvSpPr>
        <p:spPr>
          <a:xfrm>
            <a:off x="319286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246678-CB14-2921-4F6E-438AB73932A9}"/>
              </a:ext>
            </a:extLst>
          </p:cNvPr>
          <p:cNvGrpSpPr/>
          <p:nvPr/>
        </p:nvGrpSpPr>
        <p:grpSpPr>
          <a:xfrm rot="10800000" flipH="1" flipV="1">
            <a:off x="460472" y="3617746"/>
            <a:ext cx="3487595" cy="688872"/>
            <a:chOff x="5685739" y="3585020"/>
            <a:chExt cx="820521" cy="16207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D4676B-3860-D9EA-6CA9-C1C1CDC6BFA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6EE82A-6F99-FFB2-4BDD-69C9B2459FEE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68A2B5-1DAA-8201-BDD0-AE40B781086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E5551C-AB06-41FC-F5B0-73F986A37CE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417B07-7435-46AB-DDE5-1677100C663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B4E164E0-459F-763F-FD82-539D02B967E0}"/>
              </a:ext>
            </a:extLst>
          </p:cNvPr>
          <p:cNvSpPr/>
          <p:nvPr/>
        </p:nvSpPr>
        <p:spPr>
          <a:xfrm>
            <a:off x="5173364" y="3360149"/>
            <a:ext cx="2288981" cy="1690691"/>
          </a:xfrm>
          <a:prstGeom prst="roundRect">
            <a:avLst>
              <a:gd name="adj" fmla="val 14781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14BE708-43C3-D529-70F1-B69C83DA9364}"/>
              </a:ext>
            </a:extLst>
          </p:cNvPr>
          <p:cNvGrpSpPr/>
          <p:nvPr/>
        </p:nvGrpSpPr>
        <p:grpSpPr>
          <a:xfrm rot="10800000" flipV="1">
            <a:off x="5316358" y="4445805"/>
            <a:ext cx="1993696" cy="493975"/>
            <a:chOff x="5852142" y="3585020"/>
            <a:chExt cx="654118" cy="16207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F96ED0-75F1-BC85-02F7-5BC3F5794F78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B813F6-4C67-21BC-1FA9-F927A13E7940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9E1FE88-579F-3584-C233-DF4227E7AD2D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14D500-70D3-EB8A-0F2A-2CD82C260B92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633C1026-B46F-B231-EC60-954C09A11399}"/>
              </a:ext>
            </a:extLst>
          </p:cNvPr>
          <p:cNvSpPr/>
          <p:nvPr/>
        </p:nvSpPr>
        <p:spPr>
          <a:xfrm>
            <a:off x="4428071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3E06E4F-FC53-60A7-3B12-CE9901FE2D7B}"/>
              </a:ext>
            </a:extLst>
          </p:cNvPr>
          <p:cNvGrpSpPr/>
          <p:nvPr/>
        </p:nvGrpSpPr>
        <p:grpSpPr>
          <a:xfrm rot="10800000" flipH="1" flipV="1">
            <a:off x="4569257" y="2734092"/>
            <a:ext cx="3487595" cy="688872"/>
            <a:chOff x="5685739" y="3585020"/>
            <a:chExt cx="820521" cy="1620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BE8380-0680-654B-C50C-E7A9ACC15D1F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05B7811-B268-052A-A46C-BBFB1FFAB05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AE3B42-A0CE-9D38-EC7C-80233908771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B9B86B-5BAF-1E04-0FEA-732EFF29BBF6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45441F-D368-621D-6F6A-2E1279E87CF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4BC79449-3601-FB5F-9AA1-59021655BD97}"/>
              </a:ext>
            </a:extLst>
          </p:cNvPr>
          <p:cNvSpPr/>
          <p:nvPr/>
        </p:nvSpPr>
        <p:spPr>
          <a:xfrm>
            <a:off x="4428071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E9E8D44-9FC7-EAD6-AADC-7237CA6C5CE4}"/>
              </a:ext>
            </a:extLst>
          </p:cNvPr>
          <p:cNvGrpSpPr/>
          <p:nvPr/>
        </p:nvGrpSpPr>
        <p:grpSpPr>
          <a:xfrm rot="10800000" flipH="1" flipV="1">
            <a:off x="4569257" y="3617746"/>
            <a:ext cx="3487595" cy="688872"/>
            <a:chOff x="5685739" y="3585020"/>
            <a:chExt cx="820521" cy="16207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B804FC-C720-7634-1B76-E8EFC2B2514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0402FC-8100-6480-66A3-5F0EB7C274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A93ED4A-962C-A4E8-5E9C-1BDA4BDA003E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E9F354-5402-57B6-15EB-DFBF38CE243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4F48D3-310C-086D-C78B-8A328588BDE9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903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85AC01-214C-9685-4BEE-7BE030D3D4D9}"/>
              </a:ext>
            </a:extLst>
          </p:cNvPr>
          <p:cNvGrpSpPr/>
          <p:nvPr/>
        </p:nvGrpSpPr>
        <p:grpSpPr>
          <a:xfrm>
            <a:off x="319286" y="2630073"/>
            <a:ext cx="3758835" cy="1774730"/>
            <a:chOff x="319286" y="2630073"/>
            <a:chExt cx="3758835" cy="1774730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E47DEEB7-A3F2-5EA1-2AAB-05F0535BB69A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3332B4E-3022-70B3-6A7D-769853411644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A7E79A-3EBC-2825-C98B-A6478BA6479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7F19A97-59DD-EA20-6235-F0F868D1A70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CEA9011-98E6-23E7-F747-2CC9694959B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64C69C5-DF0D-CFF2-074E-9E010EDE861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80DDD6-5762-928F-392D-BF21D17003A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8007C315-3252-CFB8-6EE1-5DF9BF7349E8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B246678-CB14-2921-4F6E-438AB73932A9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D4676B-3860-D9EA-6CA9-C1C1CDC6BFA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36EE82A-6F99-FFB2-4BDD-69C9B2459F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468A2B5-1DAA-8201-BDD0-AE40B781086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E5551C-AB06-41FC-F5B0-73F986A37CE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417B07-7435-46AB-DDE5-1677100C66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8E24743-219A-C446-92F7-D9ADEC836D58}"/>
              </a:ext>
            </a:extLst>
          </p:cNvPr>
          <p:cNvGrpSpPr/>
          <p:nvPr/>
        </p:nvGrpSpPr>
        <p:grpSpPr>
          <a:xfrm>
            <a:off x="4927306" y="1855251"/>
            <a:ext cx="3164059" cy="3164059"/>
            <a:chOff x="1647916" y="1746076"/>
            <a:chExt cx="3164059" cy="316405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74F3B3-D9AB-0A67-37A4-1A4370ACD475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18A013-5814-23C2-5C19-88B26FB975E4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4BF5A5-0A36-46E6-D6B3-0AD535F02795}"/>
              </a:ext>
            </a:extLst>
          </p:cNvPr>
          <p:cNvGrpSpPr/>
          <p:nvPr/>
        </p:nvGrpSpPr>
        <p:grpSpPr>
          <a:xfrm>
            <a:off x="4640429" y="3276498"/>
            <a:ext cx="3758835" cy="1774730"/>
            <a:chOff x="319286" y="2630073"/>
            <a:chExt cx="3758835" cy="1774730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085C8C61-9946-3887-0A0C-D31EB43AC915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1B1392A-5E19-0F0A-7EB6-6B60BB109D5F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377E59-812F-CAA7-BB4E-15789487F33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B81E651-94F3-16BB-C407-ADC909EF0A5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900D6-E549-A4CE-BC90-77CACB8D268A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A3428CE-917E-3ACC-E0D9-896A2419740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CE62A3-989C-AA4D-7A39-72DCF0E42A1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1484D9AB-B645-9867-1533-072994FA065E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8DD6E19-C78D-0803-41BE-F6285596FC03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4D0096-7DF8-9BCD-79CD-F87B7824A24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AB011F-FDAB-345A-EF3F-EDCF539C729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E8019B-2313-34B2-7209-5B738179B68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B079AA-81D4-524B-BB5D-60BEA0CFFF9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6634B38-C024-865D-70AC-C5BB0667D6E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5F156FB-6227-01A9-49F8-EADDE358E86A}"/>
              </a:ext>
            </a:extLst>
          </p:cNvPr>
          <p:cNvGrpSpPr/>
          <p:nvPr/>
        </p:nvGrpSpPr>
        <p:grpSpPr>
          <a:xfrm>
            <a:off x="4679650" y="548653"/>
            <a:ext cx="2645407" cy="2635981"/>
            <a:chOff x="4428071" y="1305398"/>
            <a:chExt cx="3758835" cy="3745442"/>
          </a:xfrm>
        </p:grpSpPr>
        <p:sp>
          <p:nvSpPr>
            <p:cNvPr id="71" name="Dreieck 70">
              <a:extLst>
                <a:ext uri="{FF2B5EF4-FFF2-40B4-BE49-F238E27FC236}">
                  <a16:creationId xmlns:a16="http://schemas.microsoft.com/office/drawing/2014/main" id="{2007438F-1731-E8BA-25F9-137B70D344FD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4E164E0-459F-763F-FD82-539D02B967E0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F14BE708-43C3-D529-70F1-B69C83DA9364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F96ED0-75F1-BC85-02F7-5BC3F5794F7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AB813F6-4C67-21BC-1FA9-F927A13E794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E1FE88-579F-3584-C233-DF4227E7AD2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E14D500-70D3-EB8A-0F2A-2CD82C260B9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633C1026-B46F-B231-EC60-954C09A11399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E3E06E4F-FC53-60A7-3B12-CE9901FE2D7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EBE8380-0680-654B-C50C-E7A9ACC15D1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05B7811-B268-052A-A46C-BBFB1FFAB05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4AE3B42-A0CE-9D38-EC7C-80233908771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9B86B-5BAF-1E04-0FEA-732EFF29BBF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245441F-D368-621D-6F6A-2E1279E87CF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4" name="Abgerundetes Rechteck 63">
              <a:extLst>
                <a:ext uri="{FF2B5EF4-FFF2-40B4-BE49-F238E27FC236}">
                  <a16:creationId xmlns:a16="http://schemas.microsoft.com/office/drawing/2014/main" id="{4BC79449-3601-FB5F-9AA1-59021655BD97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4E9E8D44-9FC7-EAD6-AADC-7237CA6C5CE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5B804FC-C720-7634-1B76-E8EFC2B2514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60402FC-8100-6480-66A3-5F0EB7C2748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A93ED4A-962C-A4E8-5E9C-1BDA4BDA003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7E9F354-5402-57B6-15EB-DFBF38CE24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E4F48D3-310C-086D-C78B-8A328588BDE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6FA988-8AD8-C449-F637-256C0AAC70D9}"/>
              </a:ext>
            </a:extLst>
          </p:cNvPr>
          <p:cNvGrpSpPr/>
          <p:nvPr/>
        </p:nvGrpSpPr>
        <p:grpSpPr>
          <a:xfrm>
            <a:off x="1021814" y="548653"/>
            <a:ext cx="2645407" cy="2635981"/>
            <a:chOff x="4428071" y="1305398"/>
            <a:chExt cx="3758835" cy="3745442"/>
          </a:xfrm>
        </p:grpSpPr>
        <p:sp>
          <p:nvSpPr>
            <p:cNvPr id="49" name="Dreieck 48">
              <a:extLst>
                <a:ext uri="{FF2B5EF4-FFF2-40B4-BE49-F238E27FC236}">
                  <a16:creationId xmlns:a16="http://schemas.microsoft.com/office/drawing/2014/main" id="{8BDAB453-A58D-8E0D-742B-16312412460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387B51CF-C224-C436-2344-C754539A377E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48391585-5114-C655-FC29-EACDD0BE20BF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9FE44A-133A-69FC-AE24-340CB140310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BFF17E7-29A4-95A3-6D13-89B2E6BB99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5AEB144-F581-6269-CC1A-005C751956C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865B017-16E6-0C5E-7E8D-58D09D07270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22DFE2DA-8FAE-BECA-55BB-BFCED83D0191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0AE30955-0B8B-FBD3-75A8-DF9766C1B426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2E92B8-50B1-3F38-59E3-935C22D4761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FC85BA4-7D44-09C5-3D2E-0DF3810FAD1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7921F60-7E29-8A54-3241-BE80DE44E5A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C7CF76B-6AD0-665C-1F91-4A9F87E44F4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45A18F-D08F-6395-C069-115BEB6339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462A82E9-2023-D893-1B3E-E78AF70627CD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4297494F-D3E8-FB96-DB16-0D1B49C0D58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3297150-5AC0-EB1D-59C9-8150D50CE6D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F309121-88E5-51B9-937A-59B7694DF5B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13A5EEA-C16B-2FD1-D9DC-FC8EEBEE7F9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DE0AF3-761D-7074-742D-50F56A192A7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EF9AC72-47CD-7249-57DD-BA87B5F8BA3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248F568-65ED-B0B7-2942-46C858E230C9}"/>
              </a:ext>
            </a:extLst>
          </p:cNvPr>
          <p:cNvGrpSpPr/>
          <p:nvPr/>
        </p:nvGrpSpPr>
        <p:grpSpPr>
          <a:xfrm>
            <a:off x="7864735" y="548653"/>
            <a:ext cx="2645407" cy="2635981"/>
            <a:chOff x="4428071" y="1305398"/>
            <a:chExt cx="3758835" cy="3745442"/>
          </a:xfrm>
        </p:grpSpPr>
        <p:sp>
          <p:nvSpPr>
            <p:cNvPr id="92" name="Dreieck 91">
              <a:extLst>
                <a:ext uri="{FF2B5EF4-FFF2-40B4-BE49-F238E27FC236}">
                  <a16:creationId xmlns:a16="http://schemas.microsoft.com/office/drawing/2014/main" id="{5E0C47DB-D2B1-409F-AA32-7EDFF7F1DB6F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B6DD6418-9400-44AA-D8F4-A27612CAC9A7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F9EF8B38-3528-E812-ACA3-8483A0FCC1E8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F7F8077-3CF3-CC3D-5573-1FD09793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0CF0604-2A60-E18F-DAFE-180E667D1DA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037C218-BB8F-C00C-4EA1-4489AB15528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C8289E6-CDF5-1081-8A9F-D24FB25012D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C3D72EB4-0759-9705-86EE-8956533A0F23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19A9F3F-684A-1F58-8D07-BF19DB7D12EA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CD653B4-1EBB-376D-65FB-38B1C04AD760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69F9EAE-1BC4-6F32-878F-732E81FCAB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BDA5ADE-4A1F-500A-A2F9-D70022B02BF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E3E7E55-6832-505C-C719-0AEDAA5BC1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7F726F-45D6-31A6-BAC0-B88F153637B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387923A2-1911-4B43-21E3-38D96FCC8906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CD46E0C7-7FBB-685E-CBA5-E33C6D5EF4D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3E1F8AA-7A8C-E4C6-4069-633B3CA0EC5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6425A5E-E7AD-61A9-C43E-D869279CB0E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6B7682C-EC42-46FF-6D0A-950998C31085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EA5616-B1DA-1474-58F5-B6A128944C81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09A922D-B435-F5DC-5FC6-BD42A265ED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B0FE87F2-E54B-4764-2980-BFBADFE1FB22}"/>
              </a:ext>
            </a:extLst>
          </p:cNvPr>
          <p:cNvGrpSpPr/>
          <p:nvPr/>
        </p:nvGrpSpPr>
        <p:grpSpPr>
          <a:xfrm>
            <a:off x="1021814" y="3429000"/>
            <a:ext cx="2645407" cy="2635981"/>
            <a:chOff x="4428071" y="1305398"/>
            <a:chExt cx="3758835" cy="3745442"/>
          </a:xfrm>
        </p:grpSpPr>
        <p:sp>
          <p:nvSpPr>
            <p:cNvPr id="115" name="Dreieck 114">
              <a:extLst>
                <a:ext uri="{FF2B5EF4-FFF2-40B4-BE49-F238E27FC236}">
                  <a16:creationId xmlns:a16="http://schemas.microsoft.com/office/drawing/2014/main" id="{50A83294-C09E-CB55-C3B5-A1BDBB5D5C7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7CC6313F-13AF-4035-521C-07E2C2A699F2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EF37D2D3-097A-125F-47CD-FF0822B5DD9D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8D016A7-466A-6262-C91C-3641350A40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551AD7E-2752-550E-9DC3-1B9D7BDBDA3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FA2E34C-F9D3-582A-5DB4-7DAF7A532C6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9FBBA71-4BC8-57AC-B3A6-0070780D09B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A5BA4152-BA45-FF30-EC86-9E45364B5297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B99BA677-28F9-EAD1-2F28-9F0F539A1A3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9074C68-8FF5-B662-8CBC-A7B653526BCC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CFCA1F9-C648-8370-D710-A7BEB8F0A9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85C623-53AA-0145-5FEB-06BF95F1855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0B85BEF-F200-2F67-8567-E21A9230C04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77D1AE8-0EAA-B2BE-2D3A-37EC5282DA47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0" name="Abgerundetes Rechteck 119">
              <a:extLst>
                <a:ext uri="{FF2B5EF4-FFF2-40B4-BE49-F238E27FC236}">
                  <a16:creationId xmlns:a16="http://schemas.microsoft.com/office/drawing/2014/main" id="{37592B69-FA51-0AF4-F30E-475152E638A3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CC211082-CBE5-9DE5-FA00-421C1EFA24E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BAC4DD2-674F-31DA-008A-665BD6A9B3D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CEC2217-ABB8-F66A-E8D2-91AB33128D2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FD58B84-41E7-D596-28E8-66FC95B70A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CCA59CF-94AF-0D56-8731-9F8685FD57B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A8B3B72-233B-A186-2F55-1CFB46D8591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4643621" y="3429000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45914"/>
                <a:ext cx="1993696" cy="494018"/>
                <a:chOff x="5849552" y="2797629"/>
                <a:chExt cx="654118" cy="162084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976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976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9763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97631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A6271AD0-ED4C-8355-E4DB-59DE91C2623A}"/>
              </a:ext>
            </a:extLst>
          </p:cNvPr>
          <p:cNvGrpSpPr/>
          <p:nvPr/>
        </p:nvGrpSpPr>
        <p:grpSpPr>
          <a:xfrm>
            <a:off x="7828761" y="3439510"/>
            <a:ext cx="2655917" cy="3065529"/>
            <a:chOff x="4633110" y="3171446"/>
            <a:chExt cx="2655917" cy="3065529"/>
          </a:xfrm>
        </p:grpSpPr>
        <p:sp>
          <p:nvSpPr>
            <p:cNvPr id="170" name="Dreieck 169">
              <a:extLst>
                <a:ext uri="{FF2B5EF4-FFF2-40B4-BE49-F238E27FC236}">
                  <a16:creationId xmlns:a16="http://schemas.microsoft.com/office/drawing/2014/main" id="{5B097406-3D35-15C7-41FD-464B98E22CB8}"/>
                </a:ext>
              </a:extLst>
            </p:cNvPr>
            <p:cNvSpPr/>
            <p:nvPr/>
          </p:nvSpPr>
          <p:spPr>
            <a:xfrm flipV="1">
              <a:off x="5184189" y="5300584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1548E3A4-59BF-F972-24C7-FB0BC04352BF}"/>
                </a:ext>
              </a:extLst>
            </p:cNvPr>
            <p:cNvGrpSpPr/>
            <p:nvPr/>
          </p:nvGrpSpPr>
          <p:grpSpPr>
            <a:xfrm>
              <a:off x="4633110" y="3171446"/>
              <a:ext cx="2655917" cy="2438865"/>
              <a:chOff x="4413137" y="939444"/>
              <a:chExt cx="3773769" cy="3465359"/>
            </a:xfrm>
          </p:grpSpPr>
          <p:sp>
            <p:nvSpPr>
              <p:cNvPr id="172" name="Dreieck 171">
                <a:extLst>
                  <a:ext uri="{FF2B5EF4-FFF2-40B4-BE49-F238E27FC236}">
                    <a16:creationId xmlns:a16="http://schemas.microsoft.com/office/drawing/2014/main" id="{5951B182-8F9E-4299-3A55-257DA247392E}"/>
                  </a:ext>
                </a:extLst>
              </p:cNvPr>
              <p:cNvSpPr/>
              <p:nvPr/>
            </p:nvSpPr>
            <p:spPr>
              <a:xfrm>
                <a:off x="4413137" y="939444"/>
                <a:ext cx="3758835" cy="1685148"/>
              </a:xfrm>
              <a:prstGeom prst="triangle">
                <a:avLst>
                  <a:gd name="adj" fmla="val 49481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D0C439EB-DD9C-A63F-CDBB-61656610B7D9}"/>
                  </a:ext>
                </a:extLst>
              </p:cNvPr>
              <p:cNvGrpSpPr/>
              <p:nvPr/>
            </p:nvGrpSpPr>
            <p:grpSpPr>
              <a:xfrm rot="10800000" flipV="1">
                <a:off x="5294385" y="1941249"/>
                <a:ext cx="1993705" cy="494109"/>
                <a:chOff x="5859349" y="2763309"/>
                <a:chExt cx="654121" cy="162115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62C864A-4E45-B635-F842-3239AE666164}"/>
                    </a:ext>
                  </a:extLst>
                </p:cNvPr>
                <p:cNvSpPr/>
                <p:nvPr/>
              </p:nvSpPr>
              <p:spPr>
                <a:xfrm rot="16200000">
                  <a:off x="5859349" y="2763312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30AEC7A-8DD6-9627-E84B-6A2305581A22}"/>
                    </a:ext>
                  </a:extLst>
                </p:cNvPr>
                <p:cNvSpPr/>
                <p:nvPr/>
              </p:nvSpPr>
              <p:spPr>
                <a:xfrm rot="16200000">
                  <a:off x="6351400" y="2763354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C526B7E-8D15-E882-6729-0B5723C6BB22}"/>
                    </a:ext>
                  </a:extLst>
                </p:cNvPr>
                <p:cNvSpPr/>
                <p:nvPr/>
              </p:nvSpPr>
              <p:spPr>
                <a:xfrm rot="16200000">
                  <a:off x="6025926" y="276330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DEC04E61-C1D0-F70D-5E63-817CBEE381C6}"/>
                    </a:ext>
                  </a:extLst>
                </p:cNvPr>
                <p:cNvSpPr/>
                <p:nvPr/>
              </p:nvSpPr>
              <p:spPr>
                <a:xfrm rot="16200000">
                  <a:off x="6188377" y="276331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75" name="Abgerundetes Rechteck 174">
                <a:extLst>
                  <a:ext uri="{FF2B5EF4-FFF2-40B4-BE49-F238E27FC236}">
                    <a16:creationId xmlns:a16="http://schemas.microsoft.com/office/drawing/2014/main" id="{416255F3-2910-B34E-8A09-A5124E391668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D22EC24B-6172-A1D5-FFC4-C086F34A9B2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4F32682-9DCB-EABA-1D00-14F3E90E5BE5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0269B21-CA96-416B-11DA-43D67826DD1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1C1E5AB-D476-F9FC-7D72-04D5C365A736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803896F3-EE2A-D64A-27FA-560453E908CB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8656D2E4-70D3-EDAC-156D-EFA4CC72CA65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86" name="Abgerundetes Rechteck 185">
                <a:extLst>
                  <a:ext uri="{FF2B5EF4-FFF2-40B4-BE49-F238E27FC236}">
                    <a16:creationId xmlns:a16="http://schemas.microsoft.com/office/drawing/2014/main" id="{B2F4A794-50D7-D0AB-6C3E-A2D044FDB67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D402B282-9722-EEE4-1D1B-E790A0B93259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DBC484C-741D-F6D5-FC0F-F8BA6D67B91E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F8026C-4FA8-4912-7444-B4E0796A92D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B606DD9-299B-908D-3B27-BE521635FFC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FD3E606-3FC8-876B-A259-FCDC0474DDB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BE74057-7C4B-BDE3-C688-FFAE78C38F8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91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bgerundetes Rechteck 233">
            <a:extLst>
              <a:ext uri="{FF2B5EF4-FFF2-40B4-BE49-F238E27FC236}">
                <a16:creationId xmlns:a16="http://schemas.microsoft.com/office/drawing/2014/main" id="{39AA425A-8567-3F08-2E73-FF2037421413}"/>
              </a:ext>
            </a:extLst>
          </p:cNvPr>
          <p:cNvSpPr/>
          <p:nvPr/>
        </p:nvSpPr>
        <p:spPr>
          <a:xfrm rot="8165604">
            <a:off x="5335790" y="4481380"/>
            <a:ext cx="1559250" cy="15629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Abgerundetes Rechteck 234">
            <a:extLst>
              <a:ext uri="{FF2B5EF4-FFF2-40B4-BE49-F238E27FC236}">
                <a16:creationId xmlns:a16="http://schemas.microsoft.com/office/drawing/2014/main" id="{E2F343D5-99C3-8670-DE59-0324DC487EC2}"/>
              </a:ext>
            </a:extLst>
          </p:cNvPr>
          <p:cNvSpPr/>
          <p:nvPr/>
        </p:nvSpPr>
        <p:spPr>
          <a:xfrm rot="8165604">
            <a:off x="5653412" y="5441526"/>
            <a:ext cx="908340" cy="9105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>
            <a:extLst>
              <a:ext uri="{FF2B5EF4-FFF2-40B4-BE49-F238E27FC236}">
                <a16:creationId xmlns:a16="http://schemas.microsoft.com/office/drawing/2014/main" id="{2F0032C6-87C5-0838-D7C8-79BE88CD9357}"/>
              </a:ext>
            </a:extLst>
          </p:cNvPr>
          <p:cNvSpPr/>
          <p:nvPr/>
        </p:nvSpPr>
        <p:spPr>
          <a:xfrm>
            <a:off x="5002091" y="5601047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1574600" y="576813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78518F-58A5-528C-FA57-1BCD9E0DE48E}"/>
              </a:ext>
            </a:extLst>
          </p:cNvPr>
          <p:cNvGrpSpPr/>
          <p:nvPr/>
        </p:nvGrpSpPr>
        <p:grpSpPr>
          <a:xfrm>
            <a:off x="4517497" y="576813"/>
            <a:ext cx="2645407" cy="2852187"/>
            <a:chOff x="4643621" y="3429000"/>
            <a:chExt cx="2645407" cy="2852187"/>
          </a:xfrm>
        </p:grpSpPr>
        <p:sp>
          <p:nvSpPr>
            <p:cNvPr id="4" name="Dreieck 3">
              <a:extLst>
                <a:ext uri="{FF2B5EF4-FFF2-40B4-BE49-F238E27FC236}">
                  <a16:creationId xmlns:a16="http://schemas.microsoft.com/office/drawing/2014/main" id="{317D5DD0-B4B2-FD28-0121-A2B3E6F3B3EF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9FFD262-4839-0FFE-67C5-BA85C409D0F9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6" name="Dreieck 5">
                <a:extLst>
                  <a:ext uri="{FF2B5EF4-FFF2-40B4-BE49-F238E27FC236}">
                    <a16:creationId xmlns:a16="http://schemas.microsoft.com/office/drawing/2014/main" id="{C1DC1B57-7E3D-2EFD-0DBA-3CB8FA28520E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6925699E-3307-8BFF-722D-669C9953C46D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B8AA395-86F9-328B-FAC4-D7CB173E4427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1450E6A-587F-1C7C-F1CC-957F84624C3F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074A6F2-C07E-F332-5B58-F71364CEE94D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47C7F9D-8853-5A60-C87F-290E2D22B5E7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" name="Abgerundetes Rechteck 7">
                <a:extLst>
                  <a:ext uri="{FF2B5EF4-FFF2-40B4-BE49-F238E27FC236}">
                    <a16:creationId xmlns:a16="http://schemas.microsoft.com/office/drawing/2014/main" id="{D8D3B6FE-431F-A95D-7684-3F4C5565BFFA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CE7FC6BB-2354-C889-7F32-42A61CA13BF4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B4E08DC-A29C-30A7-C8F6-37F1736890B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5076BF1-E053-0271-017B-239AFDE917B6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F092678-96A0-36A9-A559-8862D5007E73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468D00F-0F09-DBC5-1E48-33467866888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A011E91-C791-A0C7-92BC-B5C050083963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28093BA2-24AE-7F4F-434C-900206F6125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3E7B0041-F9B0-FD1C-55D0-33688E865766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6A5786-054B-FBE8-7F19-89D9F8F450F2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3DF09C1-72FB-2826-CC4B-477A14B8829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B8F2963-CAC9-AE81-D722-568D249E1A81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B0B022F-DE82-C518-C677-187E66D871B5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14BA05-00D6-BF50-601D-3A8A4D3FF899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C329707-C090-5D94-7E33-F6A1EACBFC9B}"/>
              </a:ext>
            </a:extLst>
          </p:cNvPr>
          <p:cNvGrpSpPr/>
          <p:nvPr/>
        </p:nvGrpSpPr>
        <p:grpSpPr>
          <a:xfrm>
            <a:off x="7428863" y="576813"/>
            <a:ext cx="2645407" cy="2852187"/>
            <a:chOff x="4643621" y="3429000"/>
            <a:chExt cx="2645407" cy="2852187"/>
          </a:xfrm>
        </p:grpSpPr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EBEC6E90-8439-6F92-CCF9-D47F2C00365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A00979C-F0A3-3819-C9E2-5CF3ABAE5138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29" name="Dreieck 28">
                <a:extLst>
                  <a:ext uri="{FF2B5EF4-FFF2-40B4-BE49-F238E27FC236}">
                    <a16:creationId xmlns:a16="http://schemas.microsoft.com/office/drawing/2014/main" id="{48810829-AC1B-ECF8-18AD-DC9EE3C34C92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AFA8F54A-1745-2490-5898-CB19B0620B7E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A162BB-949A-3D21-240B-30C2517ACE04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6934874-5620-4549-D0D4-482A84CC910E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2B8BB3C-0E09-F6FB-A91D-03C4928D0DD4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ACD17F1-7E57-A961-D999-250DB4E9D99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1" name="Abgerundetes Rechteck 30">
                <a:extLst>
                  <a:ext uri="{FF2B5EF4-FFF2-40B4-BE49-F238E27FC236}">
                    <a16:creationId xmlns:a16="http://schemas.microsoft.com/office/drawing/2014/main" id="{EB382975-5D31-6C0A-28F9-E8027533949F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874FA9E8-A969-624F-4E2E-240E78A44628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03EC96E-79B3-C0B3-6B6B-BB3B3ED9A267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C60322-0DE5-9DD4-0ABE-F739FE83112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11F5F42-502F-F02D-6A9E-35BAB59225B5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FB727DF-50AA-A5FA-4FB2-D0943C92C854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5259F9-9F84-3087-0496-2EE93157416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3" name="Abgerundetes Rechteck 32">
                <a:extLst>
                  <a:ext uri="{FF2B5EF4-FFF2-40B4-BE49-F238E27FC236}">
                    <a16:creationId xmlns:a16="http://schemas.microsoft.com/office/drawing/2014/main" id="{DE6A0EDC-0219-B80C-89D2-062A5AEA4D82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C5E81FF9-D82E-8265-E0D9-A648458DDEB2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732F1E-3A67-E601-064C-4B12CBB6B8F6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5E7372D-3B1A-2948-351E-6AACA7FC82F8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6D78081-B66B-107E-C839-A34D187A050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E84F7F-4AF6-8E7B-A813-EDD0D84BD60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412106F-F43D-BC34-78DB-2205F560E736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3556B7B8-FE88-97F1-A3A2-17296F46CDE0}"/>
              </a:ext>
            </a:extLst>
          </p:cNvPr>
          <p:cNvGrpSpPr/>
          <p:nvPr/>
        </p:nvGrpSpPr>
        <p:grpSpPr>
          <a:xfrm rot="16200000">
            <a:off x="802140" y="3687875"/>
            <a:ext cx="2645407" cy="2852187"/>
            <a:chOff x="4643621" y="3429000"/>
            <a:chExt cx="2645407" cy="2852187"/>
          </a:xfrm>
        </p:grpSpPr>
        <p:sp>
          <p:nvSpPr>
            <p:cNvPr id="139" name="Dreieck 138">
              <a:extLst>
                <a:ext uri="{FF2B5EF4-FFF2-40B4-BE49-F238E27FC236}">
                  <a16:creationId xmlns:a16="http://schemas.microsoft.com/office/drawing/2014/main" id="{7C87AC77-ED13-20AD-C882-2E197836D3F3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4A94DE62-F91F-CB35-5F8F-BA2AFD07D7F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43" name="Dreieck 142">
                <a:extLst>
                  <a:ext uri="{FF2B5EF4-FFF2-40B4-BE49-F238E27FC236}">
                    <a16:creationId xmlns:a16="http://schemas.microsoft.com/office/drawing/2014/main" id="{26F06A18-B8F3-E759-7C55-6A95D8A810E6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D201F818-D481-9102-4E5A-1E973B2F49B4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7AE5305-EBB4-A2C7-6A65-5ACA28F7FD80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4F907F1-3EB6-7929-50E0-CEA94CEB37F8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DD2F078-5428-344B-5507-610FA8201309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66EE970-CF31-C6D5-1976-C950D9D5A3C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5" name="Abgerundetes Rechteck 144">
                <a:extLst>
                  <a:ext uri="{FF2B5EF4-FFF2-40B4-BE49-F238E27FC236}">
                    <a16:creationId xmlns:a16="http://schemas.microsoft.com/office/drawing/2014/main" id="{92BD00FC-2ACD-8860-5B47-CB4604220846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CF32D39E-7268-8670-63D9-C8BA877A2C8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88C2B76-7C48-C66A-13AD-F694A62030F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AD96530-6ED1-4DA0-3144-58EFF76DCA0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F8D5340-B4CD-AB6B-E7F6-1D659077E312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9E25181-34E7-EB3E-779B-232913EF97B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09FC7772-F879-100D-ADE1-B5F0FAB83E6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7" name="Abgerundetes Rechteck 146">
                <a:extLst>
                  <a:ext uri="{FF2B5EF4-FFF2-40B4-BE49-F238E27FC236}">
                    <a16:creationId xmlns:a16="http://schemas.microsoft.com/office/drawing/2014/main" id="{D2AAE1D5-EDF8-6C81-051A-54DD608F5DE9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8A529CC3-B3A0-2473-1597-C1CD03AAA285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F0263A7-4BB5-5D7E-976D-66C6AC8C20D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6C7F8F47-8519-214C-1D2D-C49433E0DF6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122E4D5-EC84-42BD-2087-348B7B7E2C6C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3B19564-622A-0DE4-3620-44047682DED0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6C1DB3CE-5FE7-988B-F1F9-25E57BBE9C14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295098F-ED04-6364-D255-B47E52C87DB9}"/>
              </a:ext>
            </a:extLst>
          </p:cNvPr>
          <p:cNvGrpSpPr/>
          <p:nvPr/>
        </p:nvGrpSpPr>
        <p:grpSpPr>
          <a:xfrm>
            <a:off x="8170074" y="3882795"/>
            <a:ext cx="1870650" cy="2223867"/>
            <a:chOff x="10042299" y="4596314"/>
            <a:chExt cx="1123833" cy="1336036"/>
          </a:xfrm>
        </p:grpSpPr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465F32A8-0EB0-8C4E-FB00-800EADFB858F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Abgerundetes Rechteck 206">
              <a:extLst>
                <a:ext uri="{FF2B5EF4-FFF2-40B4-BE49-F238E27FC236}">
                  <a16:creationId xmlns:a16="http://schemas.microsoft.com/office/drawing/2014/main" id="{9A706E03-6175-B835-44A8-C2C9CE0F3794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Abgerundetes Rechteck 207">
              <a:extLst>
                <a:ext uri="{FF2B5EF4-FFF2-40B4-BE49-F238E27FC236}">
                  <a16:creationId xmlns:a16="http://schemas.microsoft.com/office/drawing/2014/main" id="{75527718-5C6A-11A6-B289-13C9864B0BA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753B9563-1141-90D9-3A46-1EEB835B53E9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723B19E-BC0D-D891-34CB-F177C13A15A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313C3B4-E922-0121-3038-00EBB8DECD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8CB0ABD-102F-714E-EB4A-A3F7F78FD6B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ED1B68E-AC51-7F97-7B0E-DE1C59C19E1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73650DE-86F3-19BD-A31C-25C0793C3C9E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0146A293-7669-92FC-9CCA-4F73E3F803E6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45FE026B-51D6-B32B-BC8F-0904E2E4E6E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885E073-679B-4AC0-FB5C-B103D893CD6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7F14E4A-513D-B84F-52C3-35AD69A9E2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A101110-63B6-032F-C76A-1D775B29AEE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7CA88B8-6B0B-A757-A002-4641B90D395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6349DEB4-399F-D7D9-E62A-93684EFF3EB3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4CFC8F4-4209-1A5D-6938-8CE488CDA3E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F43C01E-0CAA-CD99-1B35-EE9AD11FFF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EAF7009-DD9D-0189-D600-3DBA27E367F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DE3D4D2-1BEE-4908-1F52-06BB925C59D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236" name="Abgerundetes Rechteck 235">
            <a:extLst>
              <a:ext uri="{FF2B5EF4-FFF2-40B4-BE49-F238E27FC236}">
                <a16:creationId xmlns:a16="http://schemas.microsoft.com/office/drawing/2014/main" id="{3BF5AE1B-D35B-3F8D-9D28-66570EDB73AB}"/>
              </a:ext>
            </a:extLst>
          </p:cNvPr>
          <p:cNvSpPr/>
          <p:nvPr/>
        </p:nvSpPr>
        <p:spPr>
          <a:xfrm>
            <a:off x="5002091" y="5144792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CBDA6E43-F2FF-6BD2-5B2E-089073BB1707}"/>
              </a:ext>
            </a:extLst>
          </p:cNvPr>
          <p:cNvGrpSpPr/>
          <p:nvPr/>
        </p:nvGrpSpPr>
        <p:grpSpPr>
          <a:xfrm rot="10800000" flipH="1" flipV="1">
            <a:off x="5176080" y="5640315"/>
            <a:ext cx="1830650" cy="361593"/>
            <a:chOff x="5685739" y="3585020"/>
            <a:chExt cx="820521" cy="162070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22E7D41F-DBDA-C40C-841F-E13EBBD9BA0B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8FC3E19-DB96-B65E-F5E3-6C034305DEE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5F9A600-1181-60C4-A117-703FDBBFC7F7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E62E067-6055-5740-5098-EA64EB8529E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229C7EC-366C-C4B2-31CA-1F1F3313AAC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32B3A855-2F19-322C-BE4D-F2E045144FD3}"/>
              </a:ext>
            </a:extLst>
          </p:cNvPr>
          <p:cNvGrpSpPr/>
          <p:nvPr/>
        </p:nvGrpSpPr>
        <p:grpSpPr>
          <a:xfrm rot="10800000" flipH="1" flipV="1">
            <a:off x="5168744" y="5194709"/>
            <a:ext cx="1830653" cy="361593"/>
            <a:chOff x="5685739" y="3585020"/>
            <a:chExt cx="820521" cy="162070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8A3FAA2-B0A5-EFB0-8281-4C1BB0E9C3A1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B0326F6-4B16-BD8F-E282-E00124BDFD36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4BBE485-7338-A96D-D696-6A97CA6A92B3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C291BE4-41DC-CF2B-4D79-AD9D9C40A45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53B6F96-6328-F21B-12AF-5FEF9429F93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52B82046-1AE2-CD3A-376C-14135603E035}"/>
              </a:ext>
            </a:extLst>
          </p:cNvPr>
          <p:cNvGrpSpPr/>
          <p:nvPr/>
        </p:nvGrpSpPr>
        <p:grpSpPr>
          <a:xfrm rot="10800000" flipH="1" flipV="1">
            <a:off x="5579469" y="4795701"/>
            <a:ext cx="1044918" cy="258899"/>
            <a:chOff x="5852142" y="3585020"/>
            <a:chExt cx="654118" cy="16207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888AEF7-8183-6D7E-2CC8-C207902ACB45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354E26E-07F9-8D4A-1B98-8AA1CA9CB39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10088A-3999-8BF1-C72B-102998F1735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6D4A67FB-65A8-799B-8D26-5E174DE2C73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997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A0E75C8-5A16-5922-B0DA-AA27A2F04F01}"/>
              </a:ext>
            </a:extLst>
          </p:cNvPr>
          <p:cNvGrpSpPr/>
          <p:nvPr/>
        </p:nvGrpSpPr>
        <p:grpSpPr>
          <a:xfrm>
            <a:off x="3872133" y="1451741"/>
            <a:ext cx="2223867" cy="1870650"/>
            <a:chOff x="5002091" y="4481380"/>
            <a:chExt cx="2223867" cy="1870650"/>
          </a:xfrm>
        </p:grpSpPr>
        <p:sp>
          <p:nvSpPr>
            <p:cNvPr id="234" name="Abgerundetes Rechteck 233">
              <a:extLst>
                <a:ext uri="{FF2B5EF4-FFF2-40B4-BE49-F238E27FC236}">
                  <a16:creationId xmlns:a16="http://schemas.microsoft.com/office/drawing/2014/main" id="{39AA425A-8567-3F08-2E73-FF203742141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Abgerundetes Rechteck 234">
              <a:extLst>
                <a:ext uri="{FF2B5EF4-FFF2-40B4-BE49-F238E27FC236}">
                  <a16:creationId xmlns:a16="http://schemas.microsoft.com/office/drawing/2014/main" id="{E2F343D5-99C3-8670-DE59-0324DC487EC2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Abgerundetes Rechteck 253">
              <a:extLst>
                <a:ext uri="{FF2B5EF4-FFF2-40B4-BE49-F238E27FC236}">
                  <a16:creationId xmlns:a16="http://schemas.microsoft.com/office/drawing/2014/main" id="{2F0032C6-87C5-0838-D7C8-79BE88CD9357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Abgerundetes Rechteck 235">
              <a:extLst>
                <a:ext uri="{FF2B5EF4-FFF2-40B4-BE49-F238E27FC236}">
                  <a16:creationId xmlns:a16="http://schemas.microsoft.com/office/drawing/2014/main" id="{3BF5AE1B-D35B-3F8D-9D28-66570EDB73AB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CBDA6E43-F2FF-6BD2-5B2E-089073BB1707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2E7D41F-DBDA-C40C-841F-E13EBBD9BA0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8FC3E19-DB96-B65E-F5E3-6C034305DEE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F9A600-1181-60C4-A117-703FDBBFC7F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7E62E067-6055-5740-5098-EA64EB8529E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229C7EC-366C-C4B2-31CA-1F1F3313AAC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32B3A855-2F19-322C-BE4D-F2E045144FD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68A3FAA2-B0A5-EFB0-8281-4C1BB0E9C3A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B0326F6-4B16-BD8F-E282-E00124BDFD3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4BBE485-7338-A96D-D696-6A97CA6A92B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291BE4-41DC-CF2B-4D79-AD9D9C40A45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53B6F96-6328-F21B-12AF-5FEF9429F93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2B82046-1AE2-CD3A-376C-14135603E035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7888AEF7-8183-6D7E-2CC8-C207902A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354E26E-07F9-8D4A-1B98-8AA1CA9CB394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310088A-3999-8BF1-C72B-102998F1735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D4A67FB-65A8-799B-8D26-5E174DE2C73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2DDBFF-AF02-4FCE-1824-F139C3803D9D}"/>
              </a:ext>
            </a:extLst>
          </p:cNvPr>
          <p:cNvGrpSpPr/>
          <p:nvPr/>
        </p:nvGrpSpPr>
        <p:grpSpPr>
          <a:xfrm>
            <a:off x="6769569" y="1451741"/>
            <a:ext cx="2223867" cy="1870650"/>
            <a:chOff x="5002091" y="4481380"/>
            <a:chExt cx="2223867" cy="1870650"/>
          </a:xfrm>
        </p:grpSpPr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BA4E10DC-C8FD-ADC2-4FD8-AD342081A26F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7269F835-A444-C9FE-D5E7-156BC8ECC80D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EE26C44-B1CB-ACAB-BE49-DBD285101488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CFC675FC-D065-C519-8283-1C06B3A225DC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B06C3BA-65E9-E1CE-0A71-44539C0E1DF4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EEACDD7-9761-6224-2A0B-1C579856692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8A52CCB-B2DD-E4F2-8E72-91CF8545ABE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6C8BB3C-6B9A-1989-0BDA-A86245F857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D4207D8-B926-5605-8F64-C867F403455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3476420-3489-A0EA-99F4-72E9284E45D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70CF640A-832D-C0DC-67F1-4E487A1B67A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20109CA-5C55-443E-3B61-D6BFC92840A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640DEC3-B7DB-35EA-63D2-1276A1FC90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9E2B082-2A74-CFFB-5FE6-E42E96F00AF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600634-66E1-F2FC-391B-57377E30214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A9D8317-0054-554C-B34A-735B873C331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F988AD99-64E9-43F5-5DD1-CC14C76F6CF3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6652E04-6609-2EBB-380D-5A7FE551DFF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DD00DD5-4887-FF65-3858-4C741261524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982F51-D921-A949-462D-C3E83FE73E7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39A6F9-021F-1C91-97FC-5B60629E5D7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E75A162-659A-F284-8AF7-E1C5F9CD2005}"/>
              </a:ext>
            </a:extLst>
          </p:cNvPr>
          <p:cNvGrpSpPr/>
          <p:nvPr/>
        </p:nvGrpSpPr>
        <p:grpSpPr>
          <a:xfrm>
            <a:off x="1161984" y="1451741"/>
            <a:ext cx="2223867" cy="1870650"/>
            <a:chOff x="5002091" y="4481380"/>
            <a:chExt cx="2223867" cy="1870650"/>
          </a:xfrm>
        </p:grpSpPr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63B3B908-790C-8C71-8600-CC2D6D6E4C68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>
              <a:extLst>
                <a:ext uri="{FF2B5EF4-FFF2-40B4-BE49-F238E27FC236}">
                  <a16:creationId xmlns:a16="http://schemas.microsoft.com/office/drawing/2014/main" id="{00D51544-FC92-CA7F-D665-A1A0C78460DB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A53913EC-3446-DE1B-2D83-0CA74ED88041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>
              <a:extLst>
                <a:ext uri="{FF2B5EF4-FFF2-40B4-BE49-F238E27FC236}">
                  <a16:creationId xmlns:a16="http://schemas.microsoft.com/office/drawing/2014/main" id="{0B34F638-EE1E-BD65-48F8-B867D1149EC3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F1A3EEE1-87BF-4E7D-5249-566B8B15A71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0F23AC-B959-C86F-C45C-ED355CBF857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708A7A5-5B5D-33C1-1FCE-F3F4B4ED3AD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BEBE98E-57F5-C101-E7D9-6C60250B8A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EE8462E-844C-E0D9-BF6B-2E4A0189718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23CE6A-EFD6-DE7B-C3BE-174F4A901DEC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378FBE32-085B-A5E2-ADA5-F60D8D14D7CF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2F0806-3D70-9241-0994-24FCB188D1F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9B9FA18-2388-5541-409D-041831D8361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D9FB3-9157-90BE-E62F-523000D51BD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D72968-22AD-79EE-7513-12780FA9D2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2F621A-6236-6D63-1E74-393CFFAD8A8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EF37273-0634-0D37-5BCD-05A51DE6C6BF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002D0-4B51-284C-8B0A-08EC7AAF84A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66D9D7-A7DB-4419-6E8A-EE5E8D60491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D8E557-5BAE-62B8-467E-DA4AE39E39F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828199D-28AF-449B-F79D-717E2CFE8D8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4EE098C-0A62-7B29-D1DC-00258CF4CE32}"/>
              </a:ext>
            </a:extLst>
          </p:cNvPr>
          <p:cNvGrpSpPr/>
          <p:nvPr/>
        </p:nvGrpSpPr>
        <p:grpSpPr>
          <a:xfrm>
            <a:off x="3872133" y="3930536"/>
            <a:ext cx="2223867" cy="1870650"/>
            <a:chOff x="5002091" y="4481380"/>
            <a:chExt cx="2223867" cy="1870650"/>
          </a:xfrm>
        </p:grpSpPr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5462D008-8DE8-BAF8-1B64-8575C4E716AD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E2E63549-4C4D-E0EC-6B1A-3907FDDE59E8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544203C1-006D-56E5-F77E-219A1AE45EF5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5EA4DA61-DC98-6B8B-DB54-1A62BE667E9F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7B5EC1C-1305-EBBA-1BE4-0B87C1517660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4BC5874-FFB1-F54A-10A8-2133B905C80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C1FA321-DEE3-68CC-95F7-D2E8407B86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639192F-04B9-08C5-9F3B-FF9CCE1B031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FC7B58A-00FE-1E5E-2032-527C5F9AA73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E237030-67B2-A352-5E4B-C0DB044D1EA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29B7AFB-93CA-E30E-92E8-395D50AEC51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BCC6C12-657C-40FF-215B-7F5F3BEE858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25F2C23-8966-3C3C-8443-16862236B70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1565EA2-A54C-F43E-621A-6E9B0901F9D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180296B-BD6D-24A3-21B9-70C2C326399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FC353D3-D805-813F-9B8D-E8BBA52FB16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0A39A752-80AB-CB1F-AAC9-D49027E89282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AD9F9A4-137E-0DAA-3A94-2F5C1341EBA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F61635E-BBC7-7B1F-2920-027C8DEAA1F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AE2AF24-8F0A-4B44-1319-DE74296D5A4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5044C0C-7953-9C14-0FA2-557A0E8DA8F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A08E93F-060C-9EA1-7A5B-03E051EA6C91}"/>
              </a:ext>
            </a:extLst>
          </p:cNvPr>
          <p:cNvGrpSpPr/>
          <p:nvPr/>
        </p:nvGrpSpPr>
        <p:grpSpPr>
          <a:xfrm>
            <a:off x="6769569" y="3930536"/>
            <a:ext cx="2223867" cy="1870650"/>
            <a:chOff x="5002091" y="4481380"/>
            <a:chExt cx="2223867" cy="1870650"/>
          </a:xfrm>
        </p:grpSpPr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119D6DCD-25C5-63B4-ABF7-DAF3251BD85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Abgerundetes Rechteck 116">
              <a:extLst>
                <a:ext uri="{FF2B5EF4-FFF2-40B4-BE49-F238E27FC236}">
                  <a16:creationId xmlns:a16="http://schemas.microsoft.com/office/drawing/2014/main" id="{135D0BF0-A2C0-BA72-E38D-043943926F8F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6E8FA5CE-D07C-67C9-7EE9-70DE6328BA4D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D290E3C4-E557-74D8-B8AA-F355B26D2458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7909302-8DA7-DAE9-A684-F41FF832ABB3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E64316-E6EC-4C70-90F4-245DBF7BAF3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67E6B7C-75D1-82F5-C6D5-89B05C15F6F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B712BC-0015-11C7-09C9-7887A9978EA6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755065E-309F-4084-D62C-497BA82A4D4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0CD8F81-7AD6-E936-0909-862E29FB86FB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3B735135-1328-EB5D-CE0C-6AA1D558088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3226E32-E6DF-CCEF-D844-795C0259B57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89A5D90-41F7-853F-0DC8-D040391AFDFD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D2DA322-4F6A-79E0-7EC0-4BB6BA8358E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D79BC56-1803-B85C-5520-92E2C3C2725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82641B1-014B-76AE-73FE-A673C842B3A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11A651F7-32FD-25C9-D63B-7ECA5241467C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B2DACC1-5F1D-7CFD-0DC4-7A0569BACBA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7A13B8B-D243-6CA6-459D-AD1A10A8830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435FB87-F3A0-3C6A-FEC4-6867E8B70F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06A73AB-E16E-2CBD-9693-879131FABC5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7FF38734-8B38-BD61-BE42-83BECFFF412F}"/>
              </a:ext>
            </a:extLst>
          </p:cNvPr>
          <p:cNvGrpSpPr/>
          <p:nvPr/>
        </p:nvGrpSpPr>
        <p:grpSpPr>
          <a:xfrm>
            <a:off x="1161984" y="3930536"/>
            <a:ext cx="2223867" cy="1870650"/>
            <a:chOff x="5002091" y="4481380"/>
            <a:chExt cx="2223867" cy="1870650"/>
          </a:xfrm>
        </p:grpSpPr>
        <p:sp>
          <p:nvSpPr>
            <p:cNvPr id="171" name="Abgerundetes Rechteck 170">
              <a:extLst>
                <a:ext uri="{FF2B5EF4-FFF2-40B4-BE49-F238E27FC236}">
                  <a16:creationId xmlns:a16="http://schemas.microsoft.com/office/drawing/2014/main" id="{814AF562-7511-7881-0842-3010EE4D275B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DFE0439A-D917-8B6C-CAA5-52EC076A08A3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Abgerundetes Rechteck 173">
              <a:extLst>
                <a:ext uri="{FF2B5EF4-FFF2-40B4-BE49-F238E27FC236}">
                  <a16:creationId xmlns:a16="http://schemas.microsoft.com/office/drawing/2014/main" id="{954E079D-FC34-EE90-1737-D970332F43CA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843118DE-0C1A-B468-A2BF-5A20D16891C1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13879C19-7E2F-73A3-4423-409F6AB12BE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84C2671-A8D0-0E7A-BFA9-9C01D040FEB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0D3B8FD-EF4D-E9D3-EC8E-18985873B672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F58553B-2FCC-4B64-98AD-C0F582C97E7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0FEF3502-0A09-A26E-7944-E7DC7466AA7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BB0F635-08D3-0E11-20C9-5108C0722E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44E97E0B-0FF4-5661-E8A1-8FD8A6C9F91C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7F2F86F-5905-D747-55EA-F04F0557633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E0C1079-199F-6466-FC33-D700CF923173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4E5BD4E-B5B8-3757-EFFF-0EC0E6DCA4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595AD18-3D59-ADBD-C7CB-A52C91C97C9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FCB9E21-F4DC-EE18-2F8D-5F876AFD1BC8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BB22D75F-6218-0F7E-40CD-EA9BC53B9E6A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B5EC3EE-3AFC-DB94-B62F-F807AC067E7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FA7B22D-1F56-3F3A-0752-EFD50E154C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495C45D-6A84-6C44-0130-C03042A5D15E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79B900-75AF-B40A-E6A9-123CA6504B0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06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Macintosh PowerPoint</Application>
  <PresentationFormat>Breitbild</PresentationFormat>
  <Paragraphs>479</Paragraphs>
  <Slides>26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20</cp:revision>
  <dcterms:created xsi:type="dcterms:W3CDTF">2023-10-01T00:43:20Z</dcterms:created>
  <dcterms:modified xsi:type="dcterms:W3CDTF">2023-10-15T23:11:41Z</dcterms:modified>
</cp:coreProperties>
</file>