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73D58F5-8012-34E7-7A50-7FFFAE45F275}"/>
              </a:ext>
            </a:extLst>
          </p:cNvPr>
          <p:cNvGrpSpPr/>
          <p:nvPr/>
        </p:nvGrpSpPr>
        <p:grpSpPr>
          <a:xfrm>
            <a:off x="544942" y="461731"/>
            <a:ext cx="11127521" cy="5947244"/>
            <a:chOff x="227064" y="356326"/>
            <a:chExt cx="11931322" cy="637684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6F16604-FC59-CEA5-63B2-8DB803242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064" y="356326"/>
              <a:ext cx="3792327" cy="307267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A097E3F-AEAB-7768-6FD5-0650CDAF0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722" y="380520"/>
              <a:ext cx="3792326" cy="3058989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E4DC15CB-4D71-BB11-D6CE-C68D896BE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4202" y="356326"/>
              <a:ext cx="3844184" cy="305898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690D33-FD9A-7D4C-5BEF-657D2520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064" y="3698375"/>
              <a:ext cx="3792327" cy="303479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6E4E5C7-6C0B-AF57-B6B5-D895E53E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00723" y="3698371"/>
              <a:ext cx="3782550" cy="301060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37055BF-612A-3A82-DFA3-B4B6606D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5611" y="3698370"/>
              <a:ext cx="3792326" cy="3010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FFBAD5B-CD64-5E04-7E8E-C280CF15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29" y="1019669"/>
            <a:ext cx="10486342" cy="530275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852829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in a Minicolumn</a:t>
            </a:r>
          </a:p>
        </p:txBody>
      </p:sp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24</cp:revision>
  <dcterms:created xsi:type="dcterms:W3CDTF">2023-10-01T00:43:20Z</dcterms:created>
  <dcterms:modified xsi:type="dcterms:W3CDTF">2023-10-29T09:26:19Z</dcterms:modified>
</cp:coreProperties>
</file>