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2600"/>
    <a:srgbClr val="E2B7FF"/>
    <a:srgbClr val="FF7E79"/>
    <a:srgbClr val="C99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6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6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61783BC-30A6-1FB4-16AD-B61A9ADBF6C2}"/>
              </a:ext>
            </a:extLst>
          </p:cNvPr>
          <p:cNvGrpSpPr/>
          <p:nvPr/>
        </p:nvGrpSpPr>
        <p:grpSpPr>
          <a:xfrm>
            <a:off x="565964" y="487643"/>
            <a:ext cx="11054803" cy="5882713"/>
            <a:chOff x="565964" y="487643"/>
            <a:chExt cx="11054803" cy="5882713"/>
          </a:xfrm>
        </p:grpSpPr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FCC8500B-460D-5A74-5458-ED0FA2E4A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5926" y="487643"/>
              <a:ext cx="3485415" cy="27848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B01B38FA-2F43-8199-1D42-AF8499B7A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233" y="498152"/>
              <a:ext cx="3485413" cy="27743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93900608-1646-0977-BDAE-B81DD0AEF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926" y="3583191"/>
              <a:ext cx="3485412" cy="27766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5823B58A-B6A1-5AFD-48CA-59E865DD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5356" y="3583191"/>
              <a:ext cx="3485411" cy="27766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963C7631-D84A-6F84-601A-4BDFE0F0A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5964" y="3583691"/>
              <a:ext cx="3485411" cy="27866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2432A38A-940F-5351-8C13-0E572668B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35356" y="487643"/>
              <a:ext cx="3485410" cy="27976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9278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A67F2A8E-EA05-A91E-AC38-C88D24FD25B4}"/>
              </a:ext>
            </a:extLst>
          </p:cNvPr>
          <p:cNvGrpSpPr/>
          <p:nvPr/>
        </p:nvGrpSpPr>
        <p:grpSpPr>
          <a:xfrm>
            <a:off x="544942" y="491961"/>
            <a:ext cx="11089377" cy="5897024"/>
            <a:chOff x="544942" y="491961"/>
            <a:chExt cx="11089377" cy="5897024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5E68EAA-36A2-B2A4-F435-CF4CB354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0626" y="491961"/>
              <a:ext cx="3491259" cy="2805403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A768D9F5-B96C-73A5-9B88-89F809B6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942" y="3577044"/>
              <a:ext cx="3511705" cy="2809364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F0930097-4519-6D6C-30FA-37E3E2D5F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7898" y="3585512"/>
              <a:ext cx="3522858" cy="2803473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A7480FA8-0026-8097-429A-87C9E50F3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5355" y="506747"/>
              <a:ext cx="3498964" cy="2803473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A320A185-26FB-4710-47DF-55E4AF566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80626" y="3586277"/>
              <a:ext cx="3491258" cy="280013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5E60C6A1-14EA-2237-5C83-2C22F4286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1244" y="506747"/>
              <a:ext cx="3485402" cy="2799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44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BD70CB8-FBBB-BE70-01B9-6F70A53A6BDA}"/>
              </a:ext>
            </a:extLst>
          </p:cNvPr>
          <p:cNvSpPr txBox="1"/>
          <p:nvPr/>
        </p:nvSpPr>
        <p:spPr>
          <a:xfrm>
            <a:off x="1042012" y="373338"/>
            <a:ext cx="59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State Progress </a:t>
            </a:r>
            <a:r>
              <a:rPr lang="de-DE" sz="3600" dirty="0" err="1"/>
              <a:t>of</a:t>
            </a:r>
            <a:r>
              <a:rPr lang="de-DE" sz="3600" dirty="0"/>
              <a:t> a Minicolumn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428E99-9EE5-1AC2-863A-F5ED30E3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63" y="1120883"/>
            <a:ext cx="9932674" cy="503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BD70CB8-FBBB-BE70-01B9-6F70A53A6BDA}"/>
              </a:ext>
            </a:extLst>
          </p:cNvPr>
          <p:cNvSpPr txBox="1"/>
          <p:nvPr/>
        </p:nvSpPr>
        <p:spPr>
          <a:xfrm>
            <a:off x="1042012" y="373338"/>
            <a:ext cx="59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State Progress </a:t>
            </a:r>
            <a:r>
              <a:rPr lang="de-DE" sz="3600" dirty="0" err="1"/>
              <a:t>of</a:t>
            </a:r>
            <a:r>
              <a:rPr lang="de-DE" sz="3600" dirty="0"/>
              <a:t> a Minicolumn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11F65A-A00E-C6C0-5E59-85AF5074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14" y="1120883"/>
            <a:ext cx="9944660" cy="51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7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DB1BDB2-040F-7910-F9F3-6E6E77ED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13" y="1120884"/>
            <a:ext cx="9944661" cy="504849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BD70CB8-FBBB-BE70-01B9-6F70A53A6BDA}"/>
              </a:ext>
            </a:extLst>
          </p:cNvPr>
          <p:cNvSpPr txBox="1"/>
          <p:nvPr/>
        </p:nvSpPr>
        <p:spPr>
          <a:xfrm>
            <a:off x="1042012" y="373338"/>
            <a:ext cx="59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State Progress </a:t>
            </a:r>
            <a:r>
              <a:rPr lang="de-DE" sz="3600"/>
              <a:t>of </a:t>
            </a:r>
            <a:r>
              <a:rPr lang="de-DE" sz="3600" dirty="0"/>
              <a:t>a Minicolumn</a:t>
            </a:r>
          </a:p>
        </p:txBody>
      </p:sp>
    </p:spTree>
    <p:extLst>
      <p:ext uri="{BB962C8B-B14F-4D97-AF65-F5344CB8AC3E}">
        <p14:creationId xmlns:p14="http://schemas.microsoft.com/office/powerpoint/2010/main" val="404843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6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39</cp:revision>
  <cp:lastPrinted>2023-10-31T01:45:30Z</cp:lastPrinted>
  <dcterms:created xsi:type="dcterms:W3CDTF">2023-10-01T00:43:20Z</dcterms:created>
  <dcterms:modified xsi:type="dcterms:W3CDTF">2023-10-31T10:49:25Z</dcterms:modified>
</cp:coreProperties>
</file>