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6" r:id="rId5"/>
    <p:sldId id="267" r:id="rId6"/>
    <p:sldId id="272" r:id="rId7"/>
    <p:sldId id="268" r:id="rId8"/>
    <p:sldId id="270" r:id="rId9"/>
    <p:sldId id="269" r:id="rId10"/>
    <p:sldId id="265" r:id="rId11"/>
    <p:sldId id="257" r:id="rId12"/>
    <p:sldId id="259" r:id="rId13"/>
    <p:sldId id="258" r:id="rId14"/>
    <p:sldId id="260" r:id="rId15"/>
    <p:sldId id="261" r:id="rId16"/>
    <p:sldId id="262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260290" y="2217949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917890" y="2217949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4" y="4159009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4230375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Macintosh PowerPoint</Application>
  <PresentationFormat>Breitbild</PresentationFormat>
  <Paragraphs>390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12</cp:revision>
  <dcterms:created xsi:type="dcterms:W3CDTF">2023-10-01T00:43:20Z</dcterms:created>
  <dcterms:modified xsi:type="dcterms:W3CDTF">2023-10-05T09:36:52Z</dcterms:modified>
</cp:coreProperties>
</file>