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65" r:id="rId9"/>
    <p:sldId id="257" r:id="rId10"/>
    <p:sldId id="259" r:id="rId11"/>
    <p:sldId id="258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7FF"/>
    <a:srgbClr val="FF7E79"/>
    <a:srgbClr val="FF2600"/>
    <a:srgbClr val="C99F78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260290" y="2217949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05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6998318" y="2125812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87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393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C5F712EB-B112-7207-7968-788930749446}"/>
                </a:ext>
              </a:extLst>
            </p:cNvPr>
            <p:cNvSpPr txBox="1"/>
            <p:nvPr/>
          </p:nvSpPr>
          <p:spPr>
            <a:xfrm>
              <a:off x="7144570" y="3836247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2510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1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(of neuron k)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251048" cy="830997"/>
              </a:xfrm>
              <a:prstGeom prst="rect">
                <a:avLst/>
              </a:prstGeom>
              <a:blipFill>
                <a:blip r:embed="rId8"/>
                <a:stretch>
                  <a:fillRect l="-2020" r="-202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2510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2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(of neuron k)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251048" cy="830997"/>
              </a:xfrm>
              <a:prstGeom prst="rect">
                <a:avLst/>
              </a:prstGeom>
              <a:blipFill>
                <a:blip r:embed="rId9"/>
                <a:stretch>
                  <a:fillRect l="-2020" r="-202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893893" y="5330096"/>
                <a:ext cx="1133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𝑝𝑟𝑜𝑗𝑒𝑐𝑡𝑒𝑑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3" y="5330096"/>
                <a:ext cx="1133772" cy="584775"/>
              </a:xfrm>
              <a:prstGeom prst="rect">
                <a:avLst/>
              </a:prstGeom>
              <a:blipFill>
                <a:blip r:embed="rId12"/>
                <a:stretch>
                  <a:fillRect l="-333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079353" y="5373640"/>
                <a:ext cx="1133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𝑝𝑟𝑜𝑗𝑒𝑐𝑡𝑒𝑑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53" y="5373640"/>
                <a:ext cx="1133772" cy="584775"/>
              </a:xfrm>
              <a:prstGeom prst="rect">
                <a:avLst/>
              </a:prstGeom>
              <a:blipFill>
                <a:blip r:embed="rId13"/>
                <a:stretch>
                  <a:fillRect r="-22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235510" y="140005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4704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549059" y="126090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059" y="126090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l="-1124" r="-112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l="-1124" r="-112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281986" y="742961"/>
                <a:ext cx="10118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1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excitation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986" y="742961"/>
                <a:ext cx="1011815" cy="830997"/>
              </a:xfrm>
              <a:prstGeom prst="rect">
                <a:avLst/>
              </a:prstGeom>
              <a:blipFill>
                <a:blip r:embed="rId20"/>
                <a:stretch>
                  <a:fillRect l="-1235" r="-3704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225086" y="742961"/>
                <a:ext cx="10118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2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excitation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86" y="742961"/>
                <a:ext cx="1011815" cy="830997"/>
              </a:xfrm>
              <a:prstGeom prst="rect">
                <a:avLst/>
              </a:prstGeom>
              <a:blipFill>
                <a:blip r:embed="rId21"/>
                <a:stretch>
                  <a:fillRect l="-2500" r="-375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23854" y="3444641"/>
            <a:ext cx="590226" cy="545235"/>
            <a:chOff x="3370799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85995" y="4008630"/>
            <a:ext cx="581873" cy="545235"/>
            <a:chOff x="3373041" y="2883764"/>
            <a:chExt cx="58187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93542" y="2944531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33507" cy="545235"/>
            <a:chOff x="3337211" y="2883764"/>
            <a:chExt cx="633507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75297" y="292108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61636" cy="545235"/>
            <a:chOff x="3373041" y="2883764"/>
            <a:chExt cx="561636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75297" y="2939746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8212" cy="545235"/>
            <a:chOff x="3373041" y="2883764"/>
            <a:chExt cx="548212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75297" y="2939746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612746" y="4794012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9341" y="1366479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0800000">
              <a:off x="3441450" y="3856629"/>
              <a:ext cx="989333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0370"/>
              <a:ext cx="147254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824960" y="1925502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51114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1CBF82D-3F1D-C481-9489-DCA13B9E7768}"/>
                </a:ext>
              </a:extLst>
            </p:cNvPr>
            <p:cNvSpPr txBox="1"/>
            <p:nvPr/>
          </p:nvSpPr>
          <p:spPr>
            <a:xfrm>
              <a:off x="3579879" y="3945665"/>
              <a:ext cx="695240" cy="405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&gt;η ?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432658" y="3685567"/>
              <a:ext cx="596185" cy="48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 dirty="0">
                  <a:cs typeface="Times New Roman" panose="02020603050405020304" pitchFamily="18" charset="0"/>
                </a:rPr>
                <a:t>f</a:t>
              </a:r>
              <a:r>
                <a:rPr lang="en-US" sz="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8629AC40-257F-0439-ED99-A01097A3CFBE}"/>
              </a:ext>
            </a:extLst>
          </p:cNvPr>
          <p:cNvGrpSpPr/>
          <p:nvPr/>
        </p:nvGrpSpPr>
        <p:grpSpPr>
          <a:xfrm>
            <a:off x="1681349" y="1901788"/>
            <a:ext cx="3086100" cy="2274142"/>
            <a:chOff x="8331200" y="2338409"/>
            <a:chExt cx="3086100" cy="2274142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E82074E6-9159-D3BA-108C-64F7A5FCEE61}"/>
                </a:ext>
              </a:extLst>
            </p:cNvPr>
            <p:cNvSpPr txBox="1"/>
            <p:nvPr/>
          </p:nvSpPr>
          <p:spPr>
            <a:xfrm>
              <a:off x="10777871" y="36253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1B36936-9054-1AA5-4EF4-8E93ABB79F79}"/>
                </a:ext>
              </a:extLst>
            </p:cNvPr>
            <p:cNvSpPr txBox="1"/>
            <p:nvPr/>
          </p:nvSpPr>
          <p:spPr>
            <a:xfrm>
              <a:off x="9454847" y="401191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A8200A93-AC95-8B48-F6FC-95D8FD663B7A}"/>
                </a:ext>
              </a:extLst>
            </p:cNvPr>
            <p:cNvGrpSpPr/>
            <p:nvPr/>
          </p:nvGrpSpPr>
          <p:grpSpPr>
            <a:xfrm>
              <a:off x="9105900" y="2988352"/>
              <a:ext cx="1460856" cy="1004773"/>
              <a:chOff x="9105900" y="2988352"/>
              <a:chExt cx="1460856" cy="1004773"/>
            </a:xfrm>
          </p:grpSpPr>
          <p:sp>
            <p:nvSpPr>
              <p:cNvPr id="66" name="Abgerundetes Rechteck 65">
                <a:extLst>
                  <a:ext uri="{FF2B5EF4-FFF2-40B4-BE49-F238E27FC236}">
                    <a16:creationId xmlns:a16="http://schemas.microsoft.com/office/drawing/2014/main" id="{9E205713-CB45-76D7-DAAB-DE457617F8E9}"/>
                  </a:ext>
                </a:extLst>
              </p:cNvPr>
              <p:cNvSpPr/>
              <p:nvPr/>
            </p:nvSpPr>
            <p:spPr>
              <a:xfrm rot="16200000">
                <a:off x="9333941" y="2760311"/>
                <a:ext cx="1004773" cy="146085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aute 66">
                <a:extLst>
                  <a:ext uri="{FF2B5EF4-FFF2-40B4-BE49-F238E27FC236}">
                    <a16:creationId xmlns:a16="http://schemas.microsoft.com/office/drawing/2014/main" id="{6332FDDF-F9B2-E38C-44FB-7DDCD2486A1F}"/>
                  </a:ext>
                </a:extLst>
              </p:cNvPr>
              <p:cNvSpPr/>
              <p:nvPr/>
            </p:nvSpPr>
            <p:spPr>
              <a:xfrm rot="10800000">
                <a:off x="9299973" y="3492821"/>
                <a:ext cx="663323" cy="411136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166981E-3C50-A30B-2144-766E89991354}"/>
                  </a:ext>
                </a:extLst>
              </p:cNvPr>
              <p:cNvSpPr/>
              <p:nvPr/>
            </p:nvSpPr>
            <p:spPr>
              <a:xfrm rot="16200000">
                <a:off x="9967916" y="3495413"/>
                <a:ext cx="394620" cy="39462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echseck 68">
                <a:extLst>
                  <a:ext uri="{FF2B5EF4-FFF2-40B4-BE49-F238E27FC236}">
                    <a16:creationId xmlns:a16="http://schemas.microsoft.com/office/drawing/2014/main" id="{EFA62E64-B9A7-DB5A-98FD-40E3804BD087}"/>
                  </a:ext>
                </a:extLst>
              </p:cNvPr>
              <p:cNvSpPr/>
              <p:nvPr/>
            </p:nvSpPr>
            <p:spPr>
              <a:xfrm flipV="1">
                <a:off x="9294027" y="3095364"/>
                <a:ext cx="1113595" cy="397796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87B290BD-6CC8-8FB1-0815-F7300F36199E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756" y="3681591"/>
              <a:ext cx="8505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D22DE4F9-6D3B-FA3D-3509-C72810EECC65}"/>
                </a:ext>
              </a:extLst>
            </p:cNvPr>
            <p:cNvCxnSpPr>
              <a:cxnSpLocks/>
            </p:cNvCxnSpPr>
            <p:nvPr/>
          </p:nvCxnSpPr>
          <p:spPr>
            <a:xfrm>
              <a:off x="9818920" y="2364664"/>
              <a:ext cx="0" cy="6181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3CC64E55-1F8A-DF7D-DC23-425A954829FF}"/>
                </a:ext>
              </a:extLst>
            </p:cNvPr>
            <p:cNvCxnSpPr>
              <a:cxnSpLocks/>
            </p:cNvCxnSpPr>
            <p:nvPr/>
          </p:nvCxnSpPr>
          <p:spPr>
            <a:xfrm>
              <a:off x="9828752" y="3994360"/>
              <a:ext cx="0" cy="6181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482BF7FE-A62F-BFD0-9E5F-EE70FD5CBFC1}"/>
                </a:ext>
              </a:extLst>
            </p:cNvPr>
            <p:cNvCxnSpPr>
              <a:cxnSpLocks/>
            </p:cNvCxnSpPr>
            <p:nvPr/>
          </p:nvCxnSpPr>
          <p:spPr>
            <a:xfrm>
              <a:off x="8331200" y="3699336"/>
              <a:ext cx="77722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5182FAC-521C-E965-8F0A-CD10C5B18F73}"/>
                </a:ext>
              </a:extLst>
            </p:cNvPr>
            <p:cNvCxnSpPr>
              <a:cxnSpLocks/>
            </p:cNvCxnSpPr>
            <p:nvPr/>
          </p:nvCxnSpPr>
          <p:spPr>
            <a:xfrm>
              <a:off x="8331200" y="3299900"/>
              <a:ext cx="77722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EAE0E19-69A8-4723-5906-9B96BAAE874B}"/>
                </a:ext>
              </a:extLst>
            </p:cNvPr>
            <p:cNvSpPr txBox="1"/>
            <p:nvPr/>
          </p:nvSpPr>
          <p:spPr>
            <a:xfrm>
              <a:off x="9445015" y="23384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9E94C0E-F893-1130-4968-E712365939F4}"/>
                </a:ext>
              </a:extLst>
            </p:cNvPr>
            <p:cNvSpPr txBox="1"/>
            <p:nvPr/>
          </p:nvSpPr>
          <p:spPr>
            <a:xfrm>
              <a:off x="8547900" y="287066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3CCFBBFE-8156-7390-636F-7079B0CFF0BB}"/>
                </a:ext>
              </a:extLst>
            </p:cNvPr>
            <p:cNvSpPr txBox="1"/>
            <p:nvPr/>
          </p:nvSpPr>
          <p:spPr>
            <a:xfrm>
              <a:off x="8505399" y="3563735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95AA70AA-BEC0-331E-EBE6-B02CB66C0D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756" y="3298134"/>
              <a:ext cx="8505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7292CD0B-B053-A116-43B3-95AF024D14FD}"/>
                </a:ext>
              </a:extLst>
            </p:cNvPr>
            <p:cNvSpPr txBox="1"/>
            <p:nvPr/>
          </p:nvSpPr>
          <p:spPr>
            <a:xfrm>
              <a:off x="10809475" y="284232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449953" y="6085385"/>
            <a:ext cx="1379597" cy="0"/>
          </a:xfrm>
          <a:prstGeom prst="straightConnector1">
            <a:avLst/>
          </a:prstGeom>
          <a:ln w="635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536503" y="4991100"/>
            <a:ext cx="0" cy="1187450"/>
          </a:xfrm>
          <a:prstGeom prst="straightConnector1">
            <a:avLst/>
          </a:prstGeom>
          <a:ln w="635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449953" y="5139235"/>
            <a:ext cx="1236722" cy="0"/>
          </a:xfrm>
          <a:prstGeom prst="straightConnector1">
            <a:avLst/>
          </a:prstGeom>
          <a:ln w="317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613515" y="5068436"/>
            <a:ext cx="0" cy="1016949"/>
          </a:xfrm>
          <a:prstGeom prst="straightConnector1">
            <a:avLst/>
          </a:prstGeom>
          <a:ln w="317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7083290" y="5139235"/>
            <a:ext cx="0" cy="946150"/>
          </a:xfrm>
          <a:prstGeom prst="straightConnector1">
            <a:avLst/>
          </a:prstGeom>
          <a:ln w="12700" cap="rnd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536106" y="6085385"/>
            <a:ext cx="547184" cy="0"/>
          </a:xfrm>
          <a:prstGeom prst="straightConnector1">
            <a:avLst/>
          </a:prstGeom>
          <a:ln w="12700" cap="rnd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7083290" y="5139235"/>
            <a:ext cx="547184" cy="0"/>
          </a:xfrm>
          <a:prstGeom prst="straightConnector1">
            <a:avLst/>
          </a:prstGeom>
          <a:ln w="12700" cap="rnd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300112" y="4906445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943301" y="6024661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471901" y="6049626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313026" y="6049626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691148"/>
            <a:ext cx="7189787" cy="3932904"/>
            <a:chOff x="4623788" y="1691148"/>
            <a:chExt cx="7189787" cy="3932904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7699804" y="4198698"/>
              <a:ext cx="9602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0800000">
              <a:off x="6730100" y="3881605"/>
              <a:ext cx="989333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85346"/>
              <a:ext cx="14880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1CBF82D-3F1D-C481-9489-DCA13B9E7768}"/>
                </a:ext>
              </a:extLst>
            </p:cNvPr>
            <p:cNvSpPr txBox="1"/>
            <p:nvPr/>
          </p:nvSpPr>
          <p:spPr>
            <a:xfrm>
              <a:off x="6868529" y="3970642"/>
              <a:ext cx="695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&gt;η ?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9078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53431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05419" y="1818937"/>
              <a:ext cx="201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(context index)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2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36862" y="4924481"/>
              <a:ext cx="1003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09A1C7F-EBB5-AF8B-AC0F-D75360A651F1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8331200" y="2338409"/>
            <a:chExt cx="3086100" cy="2274142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10756099" y="36253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9454847" y="401191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DF10CA5B-8D93-0259-C5C8-E654EC2E1414}"/>
                </a:ext>
              </a:extLst>
            </p:cNvPr>
            <p:cNvGrpSpPr/>
            <p:nvPr/>
          </p:nvGrpSpPr>
          <p:grpSpPr>
            <a:xfrm>
              <a:off x="9105900" y="2988352"/>
              <a:ext cx="1460856" cy="1004773"/>
              <a:chOff x="9105900" y="2988352"/>
              <a:chExt cx="1460856" cy="1004773"/>
            </a:xfrm>
          </p:grpSpPr>
          <p:sp>
            <p:nvSpPr>
              <p:cNvPr id="53" name="Abgerundetes Rechteck 52">
                <a:extLst>
                  <a:ext uri="{FF2B5EF4-FFF2-40B4-BE49-F238E27FC236}">
                    <a16:creationId xmlns:a16="http://schemas.microsoft.com/office/drawing/2014/main" id="{84F65D46-C7E9-F773-B6A1-00ADC195F590}"/>
                  </a:ext>
                </a:extLst>
              </p:cNvPr>
              <p:cNvSpPr/>
              <p:nvPr/>
            </p:nvSpPr>
            <p:spPr>
              <a:xfrm rot="16200000">
                <a:off x="9333941" y="2760311"/>
                <a:ext cx="1004773" cy="146085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aute 54">
                <a:extLst>
                  <a:ext uri="{FF2B5EF4-FFF2-40B4-BE49-F238E27FC236}">
                    <a16:creationId xmlns:a16="http://schemas.microsoft.com/office/drawing/2014/main" id="{9386C77D-ACF7-2B04-4850-607302AEDB29}"/>
                  </a:ext>
                </a:extLst>
              </p:cNvPr>
              <p:cNvSpPr/>
              <p:nvPr/>
            </p:nvSpPr>
            <p:spPr>
              <a:xfrm rot="10800000">
                <a:off x="9299973" y="3492821"/>
                <a:ext cx="663323" cy="411136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18897B6-9E03-4A73-CB62-AAC57DE60E28}"/>
                  </a:ext>
                </a:extLst>
              </p:cNvPr>
              <p:cNvSpPr/>
              <p:nvPr/>
            </p:nvSpPr>
            <p:spPr>
              <a:xfrm rot="16200000">
                <a:off x="9967916" y="3495413"/>
                <a:ext cx="394620" cy="39462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Sechseck 59">
                <a:extLst>
                  <a:ext uri="{FF2B5EF4-FFF2-40B4-BE49-F238E27FC236}">
                    <a16:creationId xmlns:a16="http://schemas.microsoft.com/office/drawing/2014/main" id="{786782E1-FAC6-3991-54A7-D6CF8B35EBAB}"/>
                  </a:ext>
                </a:extLst>
              </p:cNvPr>
              <p:cNvSpPr/>
              <p:nvPr/>
            </p:nvSpPr>
            <p:spPr>
              <a:xfrm flipV="1">
                <a:off x="9294027" y="3095364"/>
                <a:ext cx="1113595" cy="397796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4C3A8DDB-F06E-D821-4A40-5BC9134CB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756" y="3681591"/>
              <a:ext cx="8505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56E3DBF0-220A-09D4-E7E6-D9234BF8BF62}"/>
                </a:ext>
              </a:extLst>
            </p:cNvPr>
            <p:cNvCxnSpPr>
              <a:cxnSpLocks/>
            </p:cNvCxnSpPr>
            <p:nvPr/>
          </p:nvCxnSpPr>
          <p:spPr>
            <a:xfrm>
              <a:off x="9818920" y="2364664"/>
              <a:ext cx="0" cy="6181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7D5F7D96-B63E-95E6-6515-EB4C5AF8F1F7}"/>
                </a:ext>
              </a:extLst>
            </p:cNvPr>
            <p:cNvCxnSpPr>
              <a:cxnSpLocks/>
            </p:cNvCxnSpPr>
            <p:nvPr/>
          </p:nvCxnSpPr>
          <p:spPr>
            <a:xfrm>
              <a:off x="9828752" y="3994360"/>
              <a:ext cx="0" cy="61819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E879D0A-0367-3E5D-2E3E-8DA052A93D5C}"/>
                </a:ext>
              </a:extLst>
            </p:cNvPr>
            <p:cNvCxnSpPr>
              <a:cxnSpLocks/>
            </p:cNvCxnSpPr>
            <p:nvPr/>
          </p:nvCxnSpPr>
          <p:spPr>
            <a:xfrm>
              <a:off x="8331200" y="3699336"/>
              <a:ext cx="77722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2E5C5210-7FA3-CA95-D432-8EAF1163B865}"/>
                </a:ext>
              </a:extLst>
            </p:cNvPr>
            <p:cNvCxnSpPr>
              <a:cxnSpLocks/>
            </p:cNvCxnSpPr>
            <p:nvPr/>
          </p:nvCxnSpPr>
          <p:spPr>
            <a:xfrm>
              <a:off x="8331200" y="3299900"/>
              <a:ext cx="77722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A57EF58-DF7A-CD6E-E152-4EB23CCC43E5}"/>
                </a:ext>
              </a:extLst>
            </p:cNvPr>
            <p:cNvSpPr txBox="1"/>
            <p:nvPr/>
          </p:nvSpPr>
          <p:spPr>
            <a:xfrm>
              <a:off x="9445015" y="23384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2205027D-6A7B-2888-DB0E-209FD5C9AE70}"/>
                </a:ext>
              </a:extLst>
            </p:cNvPr>
            <p:cNvSpPr txBox="1"/>
            <p:nvPr/>
          </p:nvSpPr>
          <p:spPr>
            <a:xfrm>
              <a:off x="8547900" y="287066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61E8C34-8F05-7D08-5B09-E50CF5A3F3AE}"/>
                </a:ext>
              </a:extLst>
            </p:cNvPr>
            <p:cNvSpPr txBox="1"/>
            <p:nvPr/>
          </p:nvSpPr>
          <p:spPr>
            <a:xfrm>
              <a:off x="8505399" y="3563735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DD1E748F-127E-5887-156E-CC9C7F0EE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756" y="3298134"/>
              <a:ext cx="8505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8CA82FE-AF67-1B8C-0757-6EE9400EFFCE}"/>
                </a:ext>
              </a:extLst>
            </p:cNvPr>
            <p:cNvSpPr txBox="1"/>
            <p:nvPr/>
          </p:nvSpPr>
          <p:spPr>
            <a:xfrm>
              <a:off x="10809475" y="284232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704764" y="491908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Macintosh PowerPoint</Application>
  <PresentationFormat>Breitbild</PresentationFormat>
  <Paragraphs>327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6</cp:revision>
  <dcterms:created xsi:type="dcterms:W3CDTF">2023-10-01T00:43:20Z</dcterms:created>
  <dcterms:modified xsi:type="dcterms:W3CDTF">2023-10-03T14:53:09Z</dcterms:modified>
</cp:coreProperties>
</file>