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B7FF"/>
    <a:srgbClr val="C99F78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00" d="100"/>
          <a:sy n="100" d="100"/>
        </p:scale>
        <p:origin x="24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85F88-BCFF-D241-96F9-555E8136601B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1811-5870-B04B-BFAC-7255E544D6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9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19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24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87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D0E74-B3B4-C908-4F3A-C1353EB7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D68BA1-3B20-4970-2C90-2D270A1C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61865-E1F1-4ACB-84AC-33E11143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65F44-A383-0AC4-5758-D2B3A464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B18088-5302-4533-5B60-C6F42A3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74D2B-CE8D-6574-1033-D1FA479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C15590-1B50-4E45-E5DF-66E619552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B67BE-87CA-1F1E-C85C-E706D7DB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CE05C-2EFC-19D0-D73A-B4DCCE3D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2D885-D924-4E2D-3A34-E3CB518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0E08C9-6421-14D3-0E3B-3AD288672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512D0-12B3-6587-1B19-BA5384A1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8BE82-5B66-E5F9-4711-8540711F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71F927-B591-5020-B368-BB2D83B9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66566-DBE4-9595-BCA0-F065242E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4D45E-7208-CC8F-0D73-99EF472A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73A4A-8EE8-91A3-2F48-16D36079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8C036-BE1F-B7F6-B4CF-D3D63387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D6295-807E-AC3A-4741-3EBE065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ECD45-7AA9-1425-B6E7-9951A10C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3D299-66B7-036E-55B7-97CD53FE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C55F9-30FB-B02A-8F80-D550A6DAA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B3E8F-F15A-2189-114F-62BA36B5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E9B9B-5818-534F-2A95-0CA7E828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6A13E-2F46-8668-2A4C-3BCF605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E75E2-2F2E-D1F6-CA5F-2378EFD8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B4408-E195-4A3E-D56E-EE4C500D3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EAF59E-4F7D-A07B-A65D-FEE762D5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64843-3D25-AEA8-8BA4-14573277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7192D-7A4D-7CB8-6B3C-9C19506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2F49CF-58DF-C4C7-DDAE-8FDA578E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48044-EAEE-D696-FECF-2052F109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C5D11D-3125-34FF-AD02-738D354B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5784BD-4221-DB62-AF52-A5B4E115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6BC809-1C95-9C1E-6E67-F615ABF5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A0BA5B-C51F-5F64-812B-B65AE750B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2102F3-AAA9-FF5A-D0DB-C56C8554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AD59AC-08B6-09B8-9264-051839A2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A68E12-0FBD-682D-5FBC-860F813F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7EFB-682A-B38D-DDFC-57C5F555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A6A69-9D4D-F749-C282-4C847C92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B50BFB-B2C5-4DD2-28D7-4300ACB5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2AD29-D7DE-96F3-1B13-F4E8D5DB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0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C0B673-6EEC-6645-38E6-F2FEB08A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0ABB10-2921-C792-08CC-A6AC0C0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FC19F0-9D89-60CF-2BF0-2C6B6DA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F2257-B549-0994-5652-FBD3E1D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52385-7773-5F5E-6C6C-3459F7EB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BF0D3-958B-6EE2-5B2D-6554C9FD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CF8CF8-D70C-B1D7-5A89-B64838A2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A0C7F5-7ECC-8D33-D032-EFC60769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39B5F0-7F79-443C-9591-D6917F38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663B6-5E20-7DB8-433A-9F09CEA4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5F55D8-8B6A-0B57-1EFC-2F062CA5C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AB0384-DB2B-5926-76E1-507454B0A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466EA0-8BEE-1299-604A-BEBDB873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DEFB96-160B-A43D-1629-F25BA78B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806B88-A231-5D1D-3990-8CCEDB67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EA8201-EA02-3B4D-B140-719FC93E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51101D-1BAE-59F1-5690-C3734B56F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A4B7E-FE18-6BE2-4B81-6E58119D9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529E-3D6B-9246-9E29-873F23671A2A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ABED1-0469-3F5D-A87F-7C9E0AA18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D228C-61BE-9376-0914-D0769C8D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558C2C4-8609-D14E-1642-0DD773A02B05}"/>
              </a:ext>
            </a:extLst>
          </p:cNvPr>
          <p:cNvSpPr/>
          <p:nvPr/>
        </p:nvSpPr>
        <p:spPr>
          <a:xfrm>
            <a:off x="1742350" y="1208631"/>
            <a:ext cx="1888735" cy="12024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8CBF446-2BA5-D10B-7450-75EBC7F7BAFF}"/>
              </a:ext>
            </a:extLst>
          </p:cNvPr>
          <p:cNvCxnSpPr/>
          <p:nvPr/>
        </p:nvCxnSpPr>
        <p:spPr>
          <a:xfrm>
            <a:off x="827950" y="2132425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6D51626-7A10-C683-BC79-C86745B53339}"/>
              </a:ext>
            </a:extLst>
          </p:cNvPr>
          <p:cNvCxnSpPr/>
          <p:nvPr/>
        </p:nvCxnSpPr>
        <p:spPr>
          <a:xfrm>
            <a:off x="827950" y="145602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19F3B49-4ADF-180A-B175-E0257C72D108}"/>
              </a:ext>
            </a:extLst>
          </p:cNvPr>
          <p:cNvCxnSpPr>
            <a:cxnSpLocks/>
          </p:cNvCxnSpPr>
          <p:nvPr/>
        </p:nvCxnSpPr>
        <p:spPr>
          <a:xfrm>
            <a:off x="2312284" y="619907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D74847B-9463-359A-3B88-5552EE1BAED0}"/>
              </a:ext>
            </a:extLst>
          </p:cNvPr>
          <p:cNvCxnSpPr>
            <a:cxnSpLocks/>
          </p:cNvCxnSpPr>
          <p:nvPr/>
        </p:nvCxnSpPr>
        <p:spPr>
          <a:xfrm>
            <a:off x="3051319" y="619907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64F9D97-FF0A-FBBF-C541-65558B0BDA6A}"/>
              </a:ext>
            </a:extLst>
          </p:cNvPr>
          <p:cNvCxnSpPr>
            <a:cxnSpLocks/>
          </p:cNvCxnSpPr>
          <p:nvPr/>
        </p:nvCxnSpPr>
        <p:spPr>
          <a:xfrm flipV="1">
            <a:off x="2663012" y="2411129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1F51B656-8B42-0A22-B30B-7FAB8AEA2BE7}"/>
              </a:ext>
            </a:extLst>
          </p:cNvPr>
          <p:cNvSpPr txBox="1"/>
          <p:nvPr/>
        </p:nvSpPr>
        <p:spPr>
          <a:xfrm>
            <a:off x="512349" y="12086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820D782-D697-59CF-C081-C7DE87734C61}"/>
              </a:ext>
            </a:extLst>
          </p:cNvPr>
          <p:cNvSpPr txBox="1"/>
          <p:nvPr/>
        </p:nvSpPr>
        <p:spPr>
          <a:xfrm>
            <a:off x="512349" y="1897562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6B87C73-CF88-12FC-60AB-69640FE2B76F}"/>
              </a:ext>
            </a:extLst>
          </p:cNvPr>
          <p:cNvSpPr txBox="1"/>
          <p:nvPr/>
        </p:nvSpPr>
        <p:spPr>
          <a:xfrm>
            <a:off x="2153896" y="238947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9DADB43-8A0E-DB77-CD18-A6C3F9E1BD33}"/>
              </a:ext>
            </a:extLst>
          </p:cNvPr>
          <p:cNvSpPr txBox="1"/>
          <p:nvPr/>
        </p:nvSpPr>
        <p:spPr>
          <a:xfrm>
            <a:off x="2905458" y="238947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1FF0711-A91B-9DE1-CD0D-2A9F253CF468}"/>
              </a:ext>
            </a:extLst>
          </p:cNvPr>
          <p:cNvSpPr txBox="1"/>
          <p:nvPr/>
        </p:nvSpPr>
        <p:spPr>
          <a:xfrm>
            <a:off x="4582650" y="117803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A49A7BD-9834-9D00-8B2E-AEF0F213EBFC}"/>
              </a:ext>
            </a:extLst>
          </p:cNvPr>
          <p:cNvSpPr txBox="1"/>
          <p:nvPr/>
        </p:nvSpPr>
        <p:spPr>
          <a:xfrm>
            <a:off x="2513772" y="298070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AAEB236-1944-46CF-5CFA-8957FD7A0285}"/>
              </a:ext>
            </a:extLst>
          </p:cNvPr>
          <p:cNvCxnSpPr/>
          <p:nvPr/>
        </p:nvCxnSpPr>
        <p:spPr>
          <a:xfrm>
            <a:off x="3631085" y="1803618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ABE43AE-C16C-9496-33D2-7A91211559E2}"/>
              </a:ext>
            </a:extLst>
          </p:cNvPr>
          <p:cNvCxnSpPr/>
          <p:nvPr/>
        </p:nvCxnSpPr>
        <p:spPr>
          <a:xfrm>
            <a:off x="3631085" y="2229503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4F99219-C11C-E51A-55FD-D688BA42A479}"/>
              </a:ext>
            </a:extLst>
          </p:cNvPr>
          <p:cNvCxnSpPr/>
          <p:nvPr/>
        </p:nvCxnSpPr>
        <p:spPr>
          <a:xfrm>
            <a:off x="3631085" y="1383273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C1BE2BDE-B062-2483-E227-9772C82DA547}"/>
              </a:ext>
            </a:extLst>
          </p:cNvPr>
          <p:cNvSpPr txBox="1"/>
          <p:nvPr/>
        </p:nvSpPr>
        <p:spPr>
          <a:xfrm>
            <a:off x="4582650" y="1566345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6D365AC-BF2E-4E20-13F9-7AA5BDD74907}"/>
              </a:ext>
            </a:extLst>
          </p:cNvPr>
          <p:cNvSpPr txBox="1"/>
          <p:nvPr/>
        </p:nvSpPr>
        <p:spPr>
          <a:xfrm>
            <a:off x="4557598" y="201728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807861D-E85D-BE88-931C-16FDABF04432}"/>
              </a:ext>
            </a:extLst>
          </p:cNvPr>
          <p:cNvCxnSpPr/>
          <p:nvPr/>
        </p:nvCxnSpPr>
        <p:spPr>
          <a:xfrm>
            <a:off x="8153073" y="2486775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BB90077-2796-D58F-F877-AF7C03EE659C}"/>
              </a:ext>
            </a:extLst>
          </p:cNvPr>
          <p:cNvCxnSpPr/>
          <p:nvPr/>
        </p:nvCxnSpPr>
        <p:spPr>
          <a:xfrm>
            <a:off x="8187360" y="1629105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5FABE92-088C-0BA2-D6EC-85BAA95E6D39}"/>
              </a:ext>
            </a:extLst>
          </p:cNvPr>
          <p:cNvCxnSpPr>
            <a:cxnSpLocks/>
          </p:cNvCxnSpPr>
          <p:nvPr/>
        </p:nvCxnSpPr>
        <p:spPr>
          <a:xfrm>
            <a:off x="9449517" y="698685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9B0B0A-1BBB-EEEE-40F3-CC50AE591949}"/>
              </a:ext>
            </a:extLst>
          </p:cNvPr>
          <p:cNvCxnSpPr>
            <a:cxnSpLocks/>
          </p:cNvCxnSpPr>
          <p:nvPr/>
        </p:nvCxnSpPr>
        <p:spPr>
          <a:xfrm>
            <a:off x="10176026" y="661107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00DEAC8-F8B8-D45D-7964-63E80F863DC3}"/>
              </a:ext>
            </a:extLst>
          </p:cNvPr>
          <p:cNvCxnSpPr>
            <a:cxnSpLocks/>
          </p:cNvCxnSpPr>
          <p:nvPr/>
        </p:nvCxnSpPr>
        <p:spPr>
          <a:xfrm flipV="1">
            <a:off x="9812771" y="2978421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C8CE77A3-935B-FCA1-1E4F-41E7BD47054A}"/>
              </a:ext>
            </a:extLst>
          </p:cNvPr>
          <p:cNvSpPr txBox="1"/>
          <p:nvPr/>
        </p:nvSpPr>
        <p:spPr>
          <a:xfrm>
            <a:off x="7912628" y="138761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E65463E-BC10-64EF-7418-688B3C675A2E}"/>
              </a:ext>
            </a:extLst>
          </p:cNvPr>
          <p:cNvSpPr txBox="1"/>
          <p:nvPr/>
        </p:nvSpPr>
        <p:spPr>
          <a:xfrm>
            <a:off x="7912628" y="2264438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AB62389-DDA0-8D41-CF06-C8FD8A953D8E}"/>
              </a:ext>
            </a:extLst>
          </p:cNvPr>
          <p:cNvSpPr txBox="1"/>
          <p:nvPr/>
        </p:nvSpPr>
        <p:spPr>
          <a:xfrm>
            <a:off x="9278603" y="317725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1BA71E8-B839-1824-0918-FE00F010F8B8}"/>
              </a:ext>
            </a:extLst>
          </p:cNvPr>
          <p:cNvSpPr txBox="1"/>
          <p:nvPr/>
        </p:nvSpPr>
        <p:spPr>
          <a:xfrm>
            <a:off x="10030165" y="280147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3C7A6C5-ED4E-81B4-AD0B-918FFF060DBF}"/>
              </a:ext>
            </a:extLst>
          </p:cNvPr>
          <p:cNvSpPr txBox="1"/>
          <p:nvPr/>
        </p:nvSpPr>
        <p:spPr>
          <a:xfrm>
            <a:off x="11707357" y="143218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787CC60-AE74-ABFF-F49A-B4D4091FEA9C}"/>
              </a:ext>
            </a:extLst>
          </p:cNvPr>
          <p:cNvSpPr txBox="1"/>
          <p:nvPr/>
        </p:nvSpPr>
        <p:spPr>
          <a:xfrm>
            <a:off x="9663531" y="354799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7B0238D-3164-4881-8C7D-FD595A2DBD97}"/>
              </a:ext>
            </a:extLst>
          </p:cNvPr>
          <p:cNvCxnSpPr/>
          <p:nvPr/>
        </p:nvCxnSpPr>
        <p:spPr>
          <a:xfrm>
            <a:off x="10755792" y="205776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5C23AAD-4823-E861-A76E-E59FC131B4D1}"/>
              </a:ext>
            </a:extLst>
          </p:cNvPr>
          <p:cNvCxnSpPr>
            <a:cxnSpLocks/>
          </p:cNvCxnSpPr>
          <p:nvPr/>
        </p:nvCxnSpPr>
        <p:spPr>
          <a:xfrm>
            <a:off x="10176026" y="2483645"/>
            <a:ext cx="14941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D0E529C-FF8F-FA55-2432-AF20E023BBCB}"/>
              </a:ext>
            </a:extLst>
          </p:cNvPr>
          <p:cNvCxnSpPr>
            <a:cxnSpLocks/>
          </p:cNvCxnSpPr>
          <p:nvPr/>
        </p:nvCxnSpPr>
        <p:spPr>
          <a:xfrm>
            <a:off x="10176026" y="1637415"/>
            <a:ext cx="14941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C7ED0654-2784-F518-1A18-A25D79584CFF}"/>
              </a:ext>
            </a:extLst>
          </p:cNvPr>
          <p:cNvSpPr txBox="1"/>
          <p:nvPr/>
        </p:nvSpPr>
        <p:spPr>
          <a:xfrm>
            <a:off x="11707357" y="1820487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5C7E313-D487-51F5-8EDB-41FE2368D3FF}"/>
              </a:ext>
            </a:extLst>
          </p:cNvPr>
          <p:cNvSpPr txBox="1"/>
          <p:nvPr/>
        </p:nvSpPr>
        <p:spPr>
          <a:xfrm>
            <a:off x="11682305" y="227142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DADCC01-0E7A-DBE6-FD43-C0625C842D23}"/>
              </a:ext>
            </a:extLst>
          </p:cNvPr>
          <p:cNvSpPr/>
          <p:nvPr/>
        </p:nvSpPr>
        <p:spPr>
          <a:xfrm>
            <a:off x="8966550" y="1193827"/>
            <a:ext cx="1784234" cy="178423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DBF6B9C7-18A0-C122-B80D-C56D5CF700F9}"/>
              </a:ext>
            </a:extLst>
          </p:cNvPr>
          <p:cNvCxnSpPr/>
          <p:nvPr/>
        </p:nvCxnSpPr>
        <p:spPr>
          <a:xfrm>
            <a:off x="4872623" y="5092189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F3E4F55A-758F-5428-0F65-56A75C13759A}"/>
              </a:ext>
            </a:extLst>
          </p:cNvPr>
          <p:cNvCxnSpPr/>
          <p:nvPr/>
        </p:nvCxnSpPr>
        <p:spPr>
          <a:xfrm>
            <a:off x="4881858" y="4610299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A3979953-37EA-3421-726F-3DD9C2E57A66}"/>
              </a:ext>
            </a:extLst>
          </p:cNvPr>
          <p:cNvCxnSpPr>
            <a:cxnSpLocks/>
          </p:cNvCxnSpPr>
          <p:nvPr/>
        </p:nvCxnSpPr>
        <p:spPr>
          <a:xfrm>
            <a:off x="6289135" y="357931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8944023E-848F-BC8A-8029-C12CCC600C82}"/>
              </a:ext>
            </a:extLst>
          </p:cNvPr>
          <p:cNvCxnSpPr>
            <a:cxnSpLocks/>
          </p:cNvCxnSpPr>
          <p:nvPr/>
        </p:nvCxnSpPr>
        <p:spPr>
          <a:xfrm>
            <a:off x="6687085" y="3567145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DED4DD9E-B42F-DD67-15A5-EC0697A31B49}"/>
              </a:ext>
            </a:extLst>
          </p:cNvPr>
          <p:cNvSpPr txBox="1"/>
          <p:nvPr/>
        </p:nvSpPr>
        <p:spPr>
          <a:xfrm>
            <a:off x="5144099" y="4226207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9002775-2E6F-A5FE-91D6-F70CFC73A42E}"/>
              </a:ext>
            </a:extLst>
          </p:cNvPr>
          <p:cNvSpPr txBox="1"/>
          <p:nvPr/>
        </p:nvSpPr>
        <p:spPr>
          <a:xfrm>
            <a:off x="5113641" y="5042085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F77FD5C7-6F1D-A875-AB57-D3D5D08E603B}"/>
              </a:ext>
            </a:extLst>
          </p:cNvPr>
          <p:cNvSpPr txBox="1"/>
          <p:nvPr/>
        </p:nvSpPr>
        <p:spPr>
          <a:xfrm>
            <a:off x="5867834" y="3498592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B23EF8FA-6502-0562-5BD9-267F7A377DCE}"/>
              </a:ext>
            </a:extLst>
          </p:cNvPr>
          <p:cNvSpPr txBox="1"/>
          <p:nvPr/>
        </p:nvSpPr>
        <p:spPr>
          <a:xfrm>
            <a:off x="6673465" y="3498592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39AE13A8-71C5-A0F3-12F1-B3E682851D2E}"/>
              </a:ext>
            </a:extLst>
          </p:cNvPr>
          <p:cNvCxnSpPr/>
          <p:nvPr/>
        </p:nvCxnSpPr>
        <p:spPr>
          <a:xfrm>
            <a:off x="7199770" y="486359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823D3426-9507-57E5-B965-43210FAAB7A7}"/>
              </a:ext>
            </a:extLst>
          </p:cNvPr>
          <p:cNvSpPr txBox="1"/>
          <p:nvPr/>
        </p:nvSpPr>
        <p:spPr>
          <a:xfrm>
            <a:off x="7494774" y="4438066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1858F35-54E1-E1DF-672A-99B3F8E40BA5}"/>
              </a:ext>
            </a:extLst>
          </p:cNvPr>
          <p:cNvSpPr/>
          <p:nvPr/>
        </p:nvSpPr>
        <p:spPr>
          <a:xfrm>
            <a:off x="5748730" y="4134521"/>
            <a:ext cx="1461480" cy="14614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ADB8E998-22EA-27E2-0B5C-45F3889AD704}"/>
                  </a:ext>
                </a:extLst>
              </p:cNvPr>
              <p:cNvSpPr txBox="1"/>
              <p:nvPr/>
            </p:nvSpPr>
            <p:spPr>
              <a:xfrm>
                <a:off x="6064100" y="4638121"/>
                <a:ext cx="8307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de-A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ADB8E998-22EA-27E2-0B5C-45F3889AD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100" y="4638121"/>
                <a:ext cx="830740" cy="400110"/>
              </a:xfrm>
              <a:prstGeom prst="rect">
                <a:avLst/>
              </a:prstGeom>
              <a:blipFill>
                <a:blip r:embed="rId2"/>
                <a:stretch>
                  <a:fillRect l="-7576" t="-937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6B5AA9A2-71C1-130A-20EC-F8593A548CC1}"/>
              </a:ext>
            </a:extLst>
          </p:cNvPr>
          <p:cNvCxnSpPr>
            <a:cxnSpLocks/>
          </p:cNvCxnSpPr>
          <p:nvPr/>
        </p:nvCxnSpPr>
        <p:spPr>
          <a:xfrm>
            <a:off x="6289135" y="5570951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612E39AA-673D-F1B0-7C89-70C272DC9652}"/>
              </a:ext>
            </a:extLst>
          </p:cNvPr>
          <p:cNvCxnSpPr>
            <a:cxnSpLocks/>
          </p:cNvCxnSpPr>
          <p:nvPr/>
        </p:nvCxnSpPr>
        <p:spPr>
          <a:xfrm>
            <a:off x="6687085" y="5558784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0868A9F9-B096-AE3E-2147-937ACAD91925}"/>
              </a:ext>
            </a:extLst>
          </p:cNvPr>
          <p:cNvSpPr txBox="1"/>
          <p:nvPr/>
        </p:nvSpPr>
        <p:spPr>
          <a:xfrm>
            <a:off x="5891186" y="5612427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607C3EEB-1373-4E9A-54CB-560BDAAE6901}"/>
              </a:ext>
            </a:extLst>
          </p:cNvPr>
          <p:cNvSpPr txBox="1"/>
          <p:nvPr/>
        </p:nvSpPr>
        <p:spPr>
          <a:xfrm>
            <a:off x="6727781" y="5596001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09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eck 51">
            <a:extLst>
              <a:ext uri="{FF2B5EF4-FFF2-40B4-BE49-F238E27FC236}">
                <a16:creationId xmlns:a16="http://schemas.microsoft.com/office/drawing/2014/main" id="{033E1C8A-4BD5-F6FE-B23F-D5F01E56A8C0}"/>
              </a:ext>
            </a:extLst>
          </p:cNvPr>
          <p:cNvSpPr/>
          <p:nvPr/>
        </p:nvSpPr>
        <p:spPr>
          <a:xfrm>
            <a:off x="1127342" y="849240"/>
            <a:ext cx="10271343" cy="45244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378E89F-18F3-8742-665D-A34B68815B97}"/>
              </a:ext>
            </a:extLst>
          </p:cNvPr>
          <p:cNvGrpSpPr/>
          <p:nvPr/>
        </p:nvGrpSpPr>
        <p:grpSpPr>
          <a:xfrm>
            <a:off x="1231142" y="947364"/>
            <a:ext cx="1357167" cy="4338620"/>
            <a:chOff x="1231142" y="1110202"/>
            <a:chExt cx="1357167" cy="433862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112BFFFB-E265-0D7B-A51C-A166369BBD08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18BE391F-A404-17BA-FF4D-E52A0F37B03B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EE8AF1-E4D4-F49E-52ED-62B03C4DE872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EA4181E-9375-D12C-1850-B5122B1D8B6D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0C96989-E77D-86AE-4AF0-4872F705776F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20636D7-E7C2-64D0-4274-090A220B5A5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CD3FC75-C409-8822-03D7-0E9FAAC947D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91DCC11-47A2-88E5-A48B-564E49D95BD8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1D9FE21-D952-086D-83BB-4EFED3026E2D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FAD89F8-9C66-4BCE-B295-273C7A7D720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B1BEA17-77DF-ADA6-2136-2F0569FC83CD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FCECB29-0662-A1D1-7B4D-EF9606B4A325}"/>
              </a:ext>
            </a:extLst>
          </p:cNvPr>
          <p:cNvGrpSpPr/>
          <p:nvPr/>
        </p:nvGrpSpPr>
        <p:grpSpPr>
          <a:xfrm>
            <a:off x="2433640" y="947364"/>
            <a:ext cx="1357167" cy="4338620"/>
            <a:chOff x="1231142" y="1110202"/>
            <a:chExt cx="1357167" cy="4338620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664967D-243F-3DD6-0287-3657093CD058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49EC1434-0315-E2F5-3BD1-33EDA3378020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F585A11-75DB-6855-BC7F-9A089AFE447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DF46B9EF-2EAB-889C-1182-8D4143BA64FE}"/>
                  </a:ext>
                </a:extLst>
              </p:cNvPr>
              <p:cNvSpPr txBox="1"/>
              <p:nvPr/>
            </p:nvSpPr>
            <p:spPr>
              <a:xfrm>
                <a:off x="1509150" y="1504775"/>
                <a:ext cx="6719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m+1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7E392B0-500C-9226-7D0E-E94740AF6AD4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434FC86-B034-ADE4-3970-84E01BBF886A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67579169-2B73-46B3-1071-7CE080751E09}"/>
                  </a:ext>
                </a:extLst>
              </p:cNvPr>
              <p:cNvSpPr txBox="1"/>
              <p:nvPr/>
            </p:nvSpPr>
            <p:spPr>
              <a:xfrm>
                <a:off x="1509150" y="1504775"/>
                <a:ext cx="6719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m+2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B7B2B857-A63C-BC46-796C-B11BD51CA446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65AC4F4-15DA-58E6-F067-C2BE887001D9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3FE7EB3-9114-3ACB-2C18-572B7DC11A65}"/>
                  </a:ext>
                </a:extLst>
              </p:cNvPr>
              <p:cNvSpPr txBox="1"/>
              <p:nvPr/>
            </p:nvSpPr>
            <p:spPr>
              <a:xfrm>
                <a:off x="1562990" y="1504775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3B0D72A3-E60F-1A53-A79D-D937134682B5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AC160CFB-C683-C464-E056-938D7111AAB6}"/>
              </a:ext>
            </a:extLst>
          </p:cNvPr>
          <p:cNvGrpSpPr/>
          <p:nvPr/>
        </p:nvGrpSpPr>
        <p:grpSpPr>
          <a:xfrm>
            <a:off x="3673717" y="947364"/>
            <a:ext cx="1357167" cy="4338620"/>
            <a:chOff x="1231142" y="1110202"/>
            <a:chExt cx="1357167" cy="4338620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54D5D412-32DD-DB1A-91A1-5A23B146391D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1C687714-A566-3798-5167-57D2C4CF7853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C52F5AE-C110-2CC9-F5A1-8306D6C44D3B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8E950E71-7C06-9C2F-3156-20AF54002746}"/>
                  </a:ext>
                </a:extLst>
              </p:cNvPr>
              <p:cNvSpPr txBox="1"/>
              <p:nvPr/>
            </p:nvSpPr>
            <p:spPr>
              <a:xfrm>
                <a:off x="1408942" y="1504775"/>
                <a:ext cx="8002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2m+1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F8DC00B7-86E0-4697-B6CA-E94BFBCA8BE2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9652458-B557-21AD-1C22-F19EBE5484DF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E065A17E-AA98-8371-A88D-89604C55ADB4}"/>
                  </a:ext>
                </a:extLst>
              </p:cNvPr>
              <p:cNvSpPr txBox="1"/>
              <p:nvPr/>
            </p:nvSpPr>
            <p:spPr>
              <a:xfrm>
                <a:off x="1408942" y="1504775"/>
                <a:ext cx="8002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2m+2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F6E8E713-45F6-EBDE-434D-6E2690311926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A86D09C-9BA6-9E7F-9F9C-9B93B8C4258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C5B16090-2926-C378-0B3F-3AE3D17775B3}"/>
                  </a:ext>
                </a:extLst>
              </p:cNvPr>
              <p:cNvSpPr txBox="1"/>
              <p:nvPr/>
            </p:nvSpPr>
            <p:spPr>
              <a:xfrm>
                <a:off x="1553961" y="1489133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3E309E47-B393-1321-0ACC-7CBED6D36B71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BEC50318-F982-3415-55C1-4A01CFD5A8EE}"/>
              </a:ext>
            </a:extLst>
          </p:cNvPr>
          <p:cNvGrpSpPr/>
          <p:nvPr/>
        </p:nvGrpSpPr>
        <p:grpSpPr>
          <a:xfrm>
            <a:off x="10137418" y="947364"/>
            <a:ext cx="1357167" cy="4338620"/>
            <a:chOff x="1231142" y="1110202"/>
            <a:chExt cx="1357167" cy="4338620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74B73EFD-FE9E-F41D-6387-3D7FAFB3B450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9FB5D0FE-20D7-77B1-6A1D-998D3DAD0448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5663E5F-5D17-7FAC-88FF-D79145018DF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EF6D120D-0429-ECEE-8B7E-CCD9687F5626}"/>
                  </a:ext>
                </a:extLst>
              </p:cNvPr>
              <p:cNvSpPr txBox="1"/>
              <p:nvPr/>
            </p:nvSpPr>
            <p:spPr>
              <a:xfrm>
                <a:off x="1362402" y="1350887"/>
                <a:ext cx="8819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(n-1)m</a:t>
                </a:r>
              </a:p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+1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B9B995B4-4B45-AB75-1B94-407EFB0B7F60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85514D-97AB-1214-1ED5-B2986D777E39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E5A54DC-6700-FAE0-3387-75D749B044D7}"/>
                  </a:ext>
                </a:extLst>
              </p:cNvPr>
              <p:cNvSpPr txBox="1"/>
              <p:nvPr/>
            </p:nvSpPr>
            <p:spPr>
              <a:xfrm>
                <a:off x="1372615" y="1389236"/>
                <a:ext cx="8819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(n-1)m</a:t>
                </a:r>
              </a:p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+2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9237B5F3-1956-C58B-7304-9668B3BB9BD9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E325820-1AA7-3037-A11C-D03EBCC288FC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CE84E1C8-7900-68FC-A564-B4407C7227A7}"/>
                  </a:ext>
                </a:extLst>
              </p:cNvPr>
              <p:cNvSpPr txBox="1"/>
              <p:nvPr/>
            </p:nvSpPr>
            <p:spPr>
              <a:xfrm>
                <a:off x="1553960" y="1493747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3149B3C-842A-3307-28BB-11DF1FEACA71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632965BF-5D9E-A4A7-AA7F-394CB1CBE42D}"/>
              </a:ext>
            </a:extLst>
          </p:cNvPr>
          <p:cNvSpPr txBox="1"/>
          <p:nvPr/>
        </p:nvSpPr>
        <p:spPr>
          <a:xfrm rot="10800000">
            <a:off x="5262420" y="1284319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.   . .  . . . .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FA85A908-2A0E-E290-3402-562C5DE8A89C}"/>
              </a:ext>
            </a:extLst>
          </p:cNvPr>
          <p:cNvSpPr txBox="1"/>
          <p:nvPr/>
        </p:nvSpPr>
        <p:spPr>
          <a:xfrm rot="10800000">
            <a:off x="5262420" y="2386610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.  . .   . . . .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66A728B-8D8C-F0DB-12D5-05F066E0D1C8}"/>
              </a:ext>
            </a:extLst>
          </p:cNvPr>
          <p:cNvSpPr txBox="1"/>
          <p:nvPr/>
        </p:nvSpPr>
        <p:spPr>
          <a:xfrm rot="10800000">
            <a:off x="5262420" y="4503508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.  . .   . . . .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F38DD255-B4CA-21A5-3689-5D29950B73E2}"/>
              </a:ext>
            </a:extLst>
          </p:cNvPr>
          <p:cNvSpPr/>
          <p:nvPr/>
        </p:nvSpPr>
        <p:spPr>
          <a:xfrm>
            <a:off x="6950048" y="946964"/>
            <a:ext cx="1164921" cy="43386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E189B58F-F2AF-4301-54E5-7BE89FE02851}"/>
              </a:ext>
            </a:extLst>
          </p:cNvPr>
          <p:cNvGrpSpPr/>
          <p:nvPr/>
        </p:nvGrpSpPr>
        <p:grpSpPr>
          <a:xfrm>
            <a:off x="7073313" y="3244092"/>
            <a:ext cx="952695" cy="952695"/>
            <a:chOff x="7073313" y="3406930"/>
            <a:chExt cx="952695" cy="952695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95FB827-2277-0B83-6DCA-EDBBD0C8A243}"/>
                </a:ext>
              </a:extLst>
            </p:cNvPr>
            <p:cNvSpPr/>
            <p:nvPr/>
          </p:nvSpPr>
          <p:spPr>
            <a:xfrm>
              <a:off x="7073313" y="3406930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6C565C76-4F64-0CA3-B5F1-1BF32B578A55}"/>
                </a:ext>
              </a:extLst>
            </p:cNvPr>
            <p:cNvSpPr txBox="1"/>
            <p:nvPr/>
          </p:nvSpPr>
          <p:spPr>
            <a:xfrm>
              <a:off x="7137529" y="3651739"/>
              <a:ext cx="8242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AT" sz="20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de-AT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-1)m</a:t>
              </a:r>
            </a:p>
            <a:p>
              <a:r>
                <a:rPr lang="de-AT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+</a:t>
              </a:r>
              <a:r>
                <a:rPr lang="de-AT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6" name="Textfeld 75">
            <a:extLst>
              <a:ext uri="{FF2B5EF4-FFF2-40B4-BE49-F238E27FC236}">
                <a16:creationId xmlns:a16="http://schemas.microsoft.com/office/drawing/2014/main" id="{585B46B2-17C8-7D8B-0CB1-D155CE964A0E}"/>
              </a:ext>
            </a:extLst>
          </p:cNvPr>
          <p:cNvSpPr txBox="1"/>
          <p:nvPr/>
        </p:nvSpPr>
        <p:spPr>
          <a:xfrm>
            <a:off x="7008436" y="946964"/>
            <a:ext cx="107433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j</a:t>
            </a:r>
          </a:p>
          <a:p>
            <a:endParaRPr lang="de-AT" sz="2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A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</a:p>
          <a:p>
            <a:pPr algn="ctr"/>
            <a:r>
              <a:rPr lang="de-A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algn="ctr"/>
            <a:r>
              <a:rPr lang="de-A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87320BC6-71B5-CF66-B9F8-C6B31CAEBFE4}"/>
              </a:ext>
            </a:extLst>
          </p:cNvPr>
          <p:cNvSpPr txBox="1"/>
          <p:nvPr/>
        </p:nvSpPr>
        <p:spPr>
          <a:xfrm>
            <a:off x="6179438" y="3483040"/>
            <a:ext cx="708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i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A0180791-A2B7-3656-1F21-D6C9D0680350}"/>
              </a:ext>
            </a:extLst>
          </p:cNvPr>
          <p:cNvSpPr txBox="1"/>
          <p:nvPr/>
        </p:nvSpPr>
        <p:spPr>
          <a:xfrm>
            <a:off x="3264343" y="337219"/>
            <a:ext cx="631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i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</a:t>
            </a:r>
            <a:r>
              <a:rPr lang="de-AT" sz="2400" dirty="0">
                <a:effectLst/>
              </a:rPr>
              <a:t> </a:t>
            </a:r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matrix: n columns, each containing m rows 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EC212CF-1703-E866-523D-82603D296164}"/>
              </a:ext>
            </a:extLst>
          </p:cNvPr>
          <p:cNvCxnSpPr>
            <a:cxnSpLocks/>
          </p:cNvCxnSpPr>
          <p:nvPr/>
        </p:nvCxnSpPr>
        <p:spPr>
          <a:xfrm flipV="1">
            <a:off x="1792906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7E91C3E9-CB84-7AC0-3FD8-6993C73BDD2C}"/>
              </a:ext>
            </a:extLst>
          </p:cNvPr>
          <p:cNvCxnSpPr>
            <a:cxnSpLocks/>
          </p:cNvCxnSpPr>
          <p:nvPr/>
        </p:nvCxnSpPr>
        <p:spPr>
          <a:xfrm flipV="1">
            <a:off x="3020457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E48B3771-A007-E55D-A49C-78030C3CA35B}"/>
              </a:ext>
            </a:extLst>
          </p:cNvPr>
          <p:cNvCxnSpPr>
            <a:cxnSpLocks/>
          </p:cNvCxnSpPr>
          <p:nvPr/>
        </p:nvCxnSpPr>
        <p:spPr>
          <a:xfrm flipV="1">
            <a:off x="4222955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F8BA36EC-5E19-8B34-2482-AF9724086E06}"/>
              </a:ext>
            </a:extLst>
          </p:cNvPr>
          <p:cNvCxnSpPr>
            <a:cxnSpLocks/>
          </p:cNvCxnSpPr>
          <p:nvPr/>
        </p:nvCxnSpPr>
        <p:spPr>
          <a:xfrm flipV="1">
            <a:off x="7517300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468FD8CC-D098-8D1C-1440-96875742EC57}"/>
              </a:ext>
            </a:extLst>
          </p:cNvPr>
          <p:cNvCxnSpPr>
            <a:cxnSpLocks/>
          </p:cNvCxnSpPr>
          <p:nvPr/>
        </p:nvCxnSpPr>
        <p:spPr>
          <a:xfrm flipV="1">
            <a:off x="10749016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509E8B2C-A858-B814-B60D-969CE3B51F13}"/>
              </a:ext>
            </a:extLst>
          </p:cNvPr>
          <p:cNvSpPr txBox="1"/>
          <p:nvPr/>
        </p:nvSpPr>
        <p:spPr>
          <a:xfrm>
            <a:off x="1766903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604B3997-8562-BEAD-236A-DF5B6DA5357F}"/>
              </a:ext>
            </a:extLst>
          </p:cNvPr>
          <p:cNvSpPr txBox="1"/>
          <p:nvPr/>
        </p:nvSpPr>
        <p:spPr>
          <a:xfrm>
            <a:off x="3006980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54FDB2E5-780E-EF72-A1D3-E8A82338914F}"/>
              </a:ext>
            </a:extLst>
          </p:cNvPr>
          <p:cNvSpPr txBox="1"/>
          <p:nvPr/>
        </p:nvSpPr>
        <p:spPr>
          <a:xfrm>
            <a:off x="4272109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9B2EF54C-1E1E-3B35-40E8-AE42CC1B95CE}"/>
              </a:ext>
            </a:extLst>
          </p:cNvPr>
          <p:cNvSpPr txBox="1"/>
          <p:nvPr/>
        </p:nvSpPr>
        <p:spPr>
          <a:xfrm>
            <a:off x="7528876" y="5632981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E629D99D-CDA2-B879-9B50-C265777696F4}"/>
              </a:ext>
            </a:extLst>
          </p:cNvPr>
          <p:cNvSpPr txBox="1"/>
          <p:nvPr/>
        </p:nvSpPr>
        <p:spPr>
          <a:xfrm>
            <a:off x="10735539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27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378E89F-18F3-8742-665D-A34B68815B97}"/>
              </a:ext>
            </a:extLst>
          </p:cNvPr>
          <p:cNvGrpSpPr/>
          <p:nvPr/>
        </p:nvGrpSpPr>
        <p:grpSpPr>
          <a:xfrm>
            <a:off x="1478168" y="1958102"/>
            <a:ext cx="844537" cy="3345167"/>
            <a:chOff x="1231142" y="1110202"/>
            <a:chExt cx="1164921" cy="4614192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112BFFFB-E265-0D7B-A51C-A166369BBD08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FEE8AF1-E4D4-F49E-52ED-62B03C4DE872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20636D7-E7C2-64D0-4274-090A220B5A54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91DCC11-47A2-88E5-A48B-564E49D95BD8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FAD89F8-9C66-4BCE-B295-273C7A7D720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ACD1930-DE21-76ED-2D75-4B101EE99D32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26F59FD-081D-EF6F-C7BD-42CEE67EB6B5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CCAD4105-9019-796E-763E-AE5C4F02CE14}"/>
              </a:ext>
            </a:extLst>
          </p:cNvPr>
          <p:cNvGrpSpPr/>
          <p:nvPr/>
        </p:nvGrpSpPr>
        <p:grpSpPr>
          <a:xfrm>
            <a:off x="2395353" y="1958102"/>
            <a:ext cx="844537" cy="3345167"/>
            <a:chOff x="1231142" y="1110202"/>
            <a:chExt cx="1164921" cy="4614192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52037D7-2DE8-0B41-4A1D-E640815F692D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21227A5-60F4-7268-B47C-A0441AF663CE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3774D9E-14A1-FE25-6D6A-BA9DFB671611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19307A65-7095-62BF-6C1E-7C6F06F65390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0BC4398D-EF6A-373A-88B3-96AA4AC9A2E7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E8385D4-0C7A-59AC-FE3E-F5BF0D2772C2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5FB29C5-8F04-F98F-EF57-969EF6C63C59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E165A644-8977-5E8C-398A-5D64EAAD142C}"/>
              </a:ext>
            </a:extLst>
          </p:cNvPr>
          <p:cNvGrpSpPr/>
          <p:nvPr/>
        </p:nvGrpSpPr>
        <p:grpSpPr>
          <a:xfrm>
            <a:off x="3312539" y="1958102"/>
            <a:ext cx="844537" cy="3345167"/>
            <a:chOff x="1231142" y="1110202"/>
            <a:chExt cx="1164921" cy="4614192"/>
          </a:xfrm>
        </p:grpSpPr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65DEC647-C3A0-278B-F66A-5195DDC7E0EC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E14B023-AA2F-E215-A17A-76CCB2CFAE95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7824EAD-FA46-52EC-2F15-702682C67E9A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557762C8-5138-8F0F-DD71-83CA11AB2E3E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23CD81C0-34E0-2DB1-8F63-FFA40D876B2E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EBC09AE-4987-87DE-0A3F-B503F4EA276A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013FD7A-B28C-96CC-E7DA-D219179545C8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25D95621-2087-6E30-B72B-BF7B308B8851}"/>
              </a:ext>
            </a:extLst>
          </p:cNvPr>
          <p:cNvGrpSpPr/>
          <p:nvPr/>
        </p:nvGrpSpPr>
        <p:grpSpPr>
          <a:xfrm>
            <a:off x="4229724" y="1958102"/>
            <a:ext cx="844537" cy="3345167"/>
            <a:chOff x="1231142" y="1110202"/>
            <a:chExt cx="1164921" cy="4614192"/>
          </a:xfrm>
        </p:grpSpPr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E0BD4056-8083-F60A-8B2A-372340667960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E21277C-9F6B-E640-350B-8577861B68C2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F52D1B7-326B-D8D6-0278-2D04669E3902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E2B6BFFA-E303-F17C-E214-D360CC16A66E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A30E8B15-359E-64C3-5F30-99D1D99FCA83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33E7E8ED-BD41-5A0E-ADC7-317720CDAEA9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A51C021-B2AE-0D45-893B-2EC7BBB2BD60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4C984619-D7BC-9AAC-593A-CBC1B5D1395F}"/>
              </a:ext>
            </a:extLst>
          </p:cNvPr>
          <p:cNvGrpSpPr/>
          <p:nvPr/>
        </p:nvGrpSpPr>
        <p:grpSpPr>
          <a:xfrm>
            <a:off x="5146909" y="1958102"/>
            <a:ext cx="844537" cy="3345167"/>
            <a:chOff x="1231142" y="1110202"/>
            <a:chExt cx="1164921" cy="4614192"/>
          </a:xfrm>
        </p:grpSpPr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33295F40-5EA5-8481-9A56-03FD4CEE8F60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F61536B-82DA-B9B2-478D-AEB75A5FC4B7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E8CF861-F4DF-A1A4-95AB-1D7548A920C3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uppieren 110">
              <a:extLst>
                <a:ext uri="{FF2B5EF4-FFF2-40B4-BE49-F238E27FC236}">
                  <a16:creationId xmlns:a16="http://schemas.microsoft.com/office/drawing/2014/main" id="{3F7C56BB-3687-7779-37FF-A57C7190581C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0B69D122-31F3-F691-63D8-6A0A0137F1E2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2AA10F6-DDE5-77E5-8687-B12BEC414C8D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2951638-7916-07B3-B26F-15868FEEAF4D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7980570D-424B-34CE-3D7E-01B4AE0245E3}"/>
              </a:ext>
            </a:extLst>
          </p:cNvPr>
          <p:cNvGrpSpPr/>
          <p:nvPr/>
        </p:nvGrpSpPr>
        <p:grpSpPr>
          <a:xfrm>
            <a:off x="6062694" y="1958102"/>
            <a:ext cx="844537" cy="3345167"/>
            <a:chOff x="1231142" y="1110202"/>
            <a:chExt cx="1164921" cy="4614192"/>
          </a:xfrm>
        </p:grpSpPr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139689E3-8FD2-07A8-1C73-7EF8065290F6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AE74053-2C80-0F3D-4FE1-AEABF6385555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9C12E1C-A097-6AE6-10CD-BD4709186845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8512864B-7076-D4D5-B0A0-09BCF2F6C6C5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22" name="Textfeld 121">
                <a:extLst>
                  <a:ext uri="{FF2B5EF4-FFF2-40B4-BE49-F238E27FC236}">
                    <a16:creationId xmlns:a16="http://schemas.microsoft.com/office/drawing/2014/main" id="{4FF92FB9-5546-0F0B-0141-74E2341638F0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3BCC18B8-2E17-15A4-57B3-6EDDE7C1D317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A50AB22-A51F-2C23-405B-426AD5A7AF12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7EA1FC93-7CDC-7B6B-99C5-284D6033BD44}"/>
              </a:ext>
            </a:extLst>
          </p:cNvPr>
          <p:cNvGrpSpPr/>
          <p:nvPr/>
        </p:nvGrpSpPr>
        <p:grpSpPr>
          <a:xfrm>
            <a:off x="6979879" y="1958102"/>
            <a:ext cx="844537" cy="3345167"/>
            <a:chOff x="1231142" y="1110202"/>
            <a:chExt cx="1164921" cy="4614192"/>
          </a:xfrm>
        </p:grpSpPr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5C1AC391-A92D-0BDF-BFB0-9DE901AF00D3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CF220AB5-0093-3915-5434-E59061468CEC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C77ECC3-1D01-5C14-74BE-324BB88F378E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8" name="Gruppieren 127">
              <a:extLst>
                <a:ext uri="{FF2B5EF4-FFF2-40B4-BE49-F238E27FC236}">
                  <a16:creationId xmlns:a16="http://schemas.microsoft.com/office/drawing/2014/main" id="{BAEA40FD-2381-9055-E62B-8CFFEADE9010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B579D25E-D50A-E2CC-02FC-EB286E40D486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28FAB4BF-26F0-EC23-D0F6-A5A19FCAD88B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6E76159-F5D3-E14E-21F6-F949B0B67D46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30A9BDCF-FF0F-179A-166A-DBD88CC9FDA7}"/>
              </a:ext>
            </a:extLst>
          </p:cNvPr>
          <p:cNvGrpSpPr/>
          <p:nvPr/>
        </p:nvGrpSpPr>
        <p:grpSpPr>
          <a:xfrm>
            <a:off x="7897065" y="1958102"/>
            <a:ext cx="844537" cy="3345167"/>
            <a:chOff x="1231142" y="1110202"/>
            <a:chExt cx="1164921" cy="4614192"/>
          </a:xfrm>
        </p:grpSpPr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C7519568-C4FC-1435-7B89-89360A3F876F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38EAF2F-E6C2-63DE-55A3-5FC8D45FE62E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41971710-765A-54ED-C751-DBE88D4427A8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6" name="Gruppieren 135">
              <a:extLst>
                <a:ext uri="{FF2B5EF4-FFF2-40B4-BE49-F238E27FC236}">
                  <a16:creationId xmlns:a16="http://schemas.microsoft.com/office/drawing/2014/main" id="{435F9094-1F1D-0EDA-144F-BDE8523AF42A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AF6A9AF7-F7D4-32EA-F530-0640573B934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A8A883EC-708E-AE15-04B8-5B849F3F1118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7511A3D-7802-3C70-6425-D38FFE263EBB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5CB8D754-7BEE-AEAE-ED1D-452DCB62F16E}"/>
              </a:ext>
            </a:extLst>
          </p:cNvPr>
          <p:cNvGrpSpPr/>
          <p:nvPr/>
        </p:nvGrpSpPr>
        <p:grpSpPr>
          <a:xfrm>
            <a:off x="8814250" y="1958102"/>
            <a:ext cx="844537" cy="3345167"/>
            <a:chOff x="1231142" y="1110202"/>
            <a:chExt cx="1164921" cy="4614192"/>
          </a:xfrm>
        </p:grpSpPr>
        <p:sp>
          <p:nvSpPr>
            <p:cNvPr id="141" name="Rechteck 140">
              <a:extLst>
                <a:ext uri="{FF2B5EF4-FFF2-40B4-BE49-F238E27FC236}">
                  <a16:creationId xmlns:a16="http://schemas.microsoft.com/office/drawing/2014/main" id="{392C6148-7C81-48F3-79C4-A27369943E90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EE134ED2-B64A-7ECE-F177-50E11B69DF39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DF553B6-77D7-4369-892F-B5C171E8C81F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" name="Gruppieren 143">
              <a:extLst>
                <a:ext uri="{FF2B5EF4-FFF2-40B4-BE49-F238E27FC236}">
                  <a16:creationId xmlns:a16="http://schemas.microsoft.com/office/drawing/2014/main" id="{97D1D650-92F7-C119-CDD9-955D5865EC11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D9165253-D196-225A-1220-77979B35ED44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29CC32E7-747A-2D57-C23B-50860CBA97DC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F17B7CDC-941B-ABBB-79CD-5F0C501A5EFF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D36F5559-2162-913D-9CF2-72DF87E9723C}"/>
              </a:ext>
            </a:extLst>
          </p:cNvPr>
          <p:cNvGrpSpPr/>
          <p:nvPr/>
        </p:nvGrpSpPr>
        <p:grpSpPr>
          <a:xfrm>
            <a:off x="9731435" y="1958102"/>
            <a:ext cx="844537" cy="3345167"/>
            <a:chOff x="1231142" y="1110202"/>
            <a:chExt cx="1164921" cy="4614192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67851C6E-051B-6704-A30B-173933191C31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9C810F56-D938-C9F3-DF3A-D1C77B92A01B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CF79FF8-30D8-CD0F-A77D-2F1E4A56B407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16025354-54BD-54B3-6872-A78E7D5531D0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54" name="Textfeld 153">
                <a:extLst>
                  <a:ext uri="{FF2B5EF4-FFF2-40B4-BE49-F238E27FC236}">
                    <a16:creationId xmlns:a16="http://schemas.microsoft.com/office/drawing/2014/main" id="{5C8CB113-537D-3896-347D-082605580C62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209C9F36-B228-58DE-592C-0E267AF43729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472E93D-97D6-7560-3C8C-D08F84B357E0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63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CFA02A5D-5AA7-368A-6490-639141AAEE38}"/>
              </a:ext>
            </a:extLst>
          </p:cNvPr>
          <p:cNvGrpSpPr/>
          <p:nvPr/>
        </p:nvGrpSpPr>
        <p:grpSpPr>
          <a:xfrm>
            <a:off x="3341991" y="1569036"/>
            <a:ext cx="6202842" cy="3316115"/>
            <a:chOff x="3341991" y="1569036"/>
            <a:chExt cx="6202842" cy="3316115"/>
          </a:xfrm>
        </p:grpSpPr>
        <p:pic>
          <p:nvPicPr>
            <p:cNvPr id="156" name="Grafik 155">
              <a:extLst>
                <a:ext uri="{FF2B5EF4-FFF2-40B4-BE49-F238E27FC236}">
                  <a16:creationId xmlns:a16="http://schemas.microsoft.com/office/drawing/2014/main" id="{884E1C00-F1EC-1770-0FF5-71A1B6915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8849" y="2288759"/>
              <a:ext cx="3894293" cy="1506627"/>
            </a:xfrm>
            <a:prstGeom prst="rect">
              <a:avLst/>
            </a:prstGeom>
          </p:spPr>
        </p:pic>
        <p:cxnSp>
          <p:nvCxnSpPr>
            <p:cNvPr id="157" name="Gerade Verbindung mit Pfeil 156">
              <a:extLst>
                <a:ext uri="{FF2B5EF4-FFF2-40B4-BE49-F238E27FC236}">
                  <a16:creationId xmlns:a16="http://schemas.microsoft.com/office/drawing/2014/main" id="{3B58D239-E56F-54F0-62CC-C2D40CF74209}"/>
                </a:ext>
              </a:extLst>
            </p:cNvPr>
            <p:cNvCxnSpPr>
              <a:cxnSpLocks/>
            </p:cNvCxnSpPr>
            <p:nvPr/>
          </p:nvCxnSpPr>
          <p:spPr>
            <a:xfrm>
              <a:off x="3348986" y="3429000"/>
              <a:ext cx="9098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 Verbindung mit Pfeil 157">
              <a:extLst>
                <a:ext uri="{FF2B5EF4-FFF2-40B4-BE49-F238E27FC236}">
                  <a16:creationId xmlns:a16="http://schemas.microsoft.com/office/drawing/2014/main" id="{8AE851C1-78F4-DA85-54F1-8B915177E5E7}"/>
                </a:ext>
              </a:extLst>
            </p:cNvPr>
            <p:cNvCxnSpPr/>
            <p:nvPr/>
          </p:nvCxnSpPr>
          <p:spPr>
            <a:xfrm>
              <a:off x="3348986" y="2731395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>
              <a:extLst>
                <a:ext uri="{FF2B5EF4-FFF2-40B4-BE49-F238E27FC236}">
                  <a16:creationId xmlns:a16="http://schemas.microsoft.com/office/drawing/2014/main" id="{A44285C0-2356-1148-EDE4-5592D5DDC706}"/>
                </a:ext>
              </a:extLst>
            </p:cNvPr>
            <p:cNvCxnSpPr>
              <a:cxnSpLocks/>
            </p:cNvCxnSpPr>
            <p:nvPr/>
          </p:nvCxnSpPr>
          <p:spPr>
            <a:xfrm>
              <a:off x="5241735" y="170003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 Verbindung mit Pfeil 159">
              <a:extLst>
                <a:ext uri="{FF2B5EF4-FFF2-40B4-BE49-F238E27FC236}">
                  <a16:creationId xmlns:a16="http://schemas.microsoft.com/office/drawing/2014/main" id="{6B6CB143-0F31-E182-8BD1-CAE86DB3977C}"/>
                </a:ext>
              </a:extLst>
            </p:cNvPr>
            <p:cNvCxnSpPr>
              <a:cxnSpLocks/>
            </p:cNvCxnSpPr>
            <p:nvPr/>
          </p:nvCxnSpPr>
          <p:spPr>
            <a:xfrm>
              <a:off x="7138029" y="170003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98319D44-46F6-EEBE-7944-C9D0022F8DC9}"/>
                </a:ext>
              </a:extLst>
            </p:cNvPr>
            <p:cNvSpPr txBox="1"/>
            <p:nvPr/>
          </p:nvSpPr>
          <p:spPr>
            <a:xfrm>
              <a:off x="3605689" y="2331285"/>
              <a:ext cx="375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Textfeld 161">
              <a:extLst>
                <a:ext uri="{FF2B5EF4-FFF2-40B4-BE49-F238E27FC236}">
                  <a16:creationId xmlns:a16="http://schemas.microsoft.com/office/drawing/2014/main" id="{6633BD25-88C3-658E-64FE-A8F44E9E3207}"/>
                </a:ext>
              </a:extLst>
            </p:cNvPr>
            <p:cNvSpPr txBox="1"/>
            <p:nvPr/>
          </p:nvSpPr>
          <p:spPr>
            <a:xfrm>
              <a:off x="3597674" y="2973976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Textfeld 162">
              <a:extLst>
                <a:ext uri="{FF2B5EF4-FFF2-40B4-BE49-F238E27FC236}">
                  <a16:creationId xmlns:a16="http://schemas.microsoft.com/office/drawing/2014/main" id="{01DAF926-8B5D-16C1-176E-651CD68C034C}"/>
                </a:ext>
              </a:extLst>
            </p:cNvPr>
            <p:cNvSpPr txBox="1"/>
            <p:nvPr/>
          </p:nvSpPr>
          <p:spPr>
            <a:xfrm>
              <a:off x="5240614" y="1569036"/>
              <a:ext cx="442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5" name="Gerade Verbindung mit Pfeil 164">
              <a:extLst>
                <a:ext uri="{FF2B5EF4-FFF2-40B4-BE49-F238E27FC236}">
                  <a16:creationId xmlns:a16="http://schemas.microsoft.com/office/drawing/2014/main" id="{C3175F99-C6A6-BA40-3C5E-22F529A5BE34}"/>
                </a:ext>
              </a:extLst>
            </p:cNvPr>
            <p:cNvCxnSpPr>
              <a:cxnSpLocks/>
            </p:cNvCxnSpPr>
            <p:nvPr/>
          </p:nvCxnSpPr>
          <p:spPr>
            <a:xfrm>
              <a:off x="8115564" y="2999028"/>
              <a:ext cx="142926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feld 165">
              <a:extLst>
                <a:ext uri="{FF2B5EF4-FFF2-40B4-BE49-F238E27FC236}">
                  <a16:creationId xmlns:a16="http://schemas.microsoft.com/office/drawing/2014/main" id="{B91D75F7-A551-4875-E2A1-2FA99686F0F1}"/>
                </a:ext>
              </a:extLst>
            </p:cNvPr>
            <p:cNvSpPr txBox="1"/>
            <p:nvPr/>
          </p:nvSpPr>
          <p:spPr>
            <a:xfrm>
              <a:off x="9051120" y="2598918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7" name="Gerade Verbindung mit Pfeil 166">
              <a:extLst>
                <a:ext uri="{FF2B5EF4-FFF2-40B4-BE49-F238E27FC236}">
                  <a16:creationId xmlns:a16="http://schemas.microsoft.com/office/drawing/2014/main" id="{C0915310-A153-394F-EBCC-3A735AC89D91}"/>
                </a:ext>
              </a:extLst>
            </p:cNvPr>
            <p:cNvCxnSpPr>
              <a:cxnSpLocks/>
            </p:cNvCxnSpPr>
            <p:nvPr/>
          </p:nvCxnSpPr>
          <p:spPr>
            <a:xfrm>
              <a:off x="8803339" y="2999028"/>
              <a:ext cx="0" cy="188612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feld 169">
              <a:extLst>
                <a:ext uri="{FF2B5EF4-FFF2-40B4-BE49-F238E27FC236}">
                  <a16:creationId xmlns:a16="http://schemas.microsoft.com/office/drawing/2014/main" id="{7F349A14-3787-9F51-3DF6-828A881B9B96}"/>
                </a:ext>
              </a:extLst>
            </p:cNvPr>
            <p:cNvSpPr txBox="1"/>
            <p:nvPr/>
          </p:nvSpPr>
          <p:spPr>
            <a:xfrm>
              <a:off x="7144570" y="1569036"/>
              <a:ext cx="4876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4" name="Gerade Verbindung mit Pfeil 173">
              <a:extLst>
                <a:ext uri="{FF2B5EF4-FFF2-40B4-BE49-F238E27FC236}">
                  <a16:creationId xmlns:a16="http://schemas.microsoft.com/office/drawing/2014/main" id="{D943A04E-0C4C-BC48-6078-7F249A7F20E7}"/>
                </a:ext>
              </a:extLst>
            </p:cNvPr>
            <p:cNvCxnSpPr>
              <a:cxnSpLocks/>
            </p:cNvCxnSpPr>
            <p:nvPr/>
          </p:nvCxnSpPr>
          <p:spPr>
            <a:xfrm>
              <a:off x="5241735" y="377935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mit Pfeil 174">
              <a:extLst>
                <a:ext uri="{FF2B5EF4-FFF2-40B4-BE49-F238E27FC236}">
                  <a16:creationId xmlns:a16="http://schemas.microsoft.com/office/drawing/2014/main" id="{D2A2E0ED-ABC0-08D1-1DCE-68A24A4A541C}"/>
                </a:ext>
              </a:extLst>
            </p:cNvPr>
            <p:cNvCxnSpPr>
              <a:cxnSpLocks/>
            </p:cNvCxnSpPr>
            <p:nvPr/>
          </p:nvCxnSpPr>
          <p:spPr>
            <a:xfrm>
              <a:off x="7138029" y="377935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feld 175">
              <a:extLst>
                <a:ext uri="{FF2B5EF4-FFF2-40B4-BE49-F238E27FC236}">
                  <a16:creationId xmlns:a16="http://schemas.microsoft.com/office/drawing/2014/main" id="{6C447165-FB4F-AC38-4F93-E5526CEF57DA}"/>
                </a:ext>
              </a:extLst>
            </p:cNvPr>
            <p:cNvSpPr txBox="1"/>
            <p:nvPr/>
          </p:nvSpPr>
          <p:spPr>
            <a:xfrm>
              <a:off x="5240614" y="3835921"/>
              <a:ext cx="393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feld 176">
              <a:extLst>
                <a:ext uri="{FF2B5EF4-FFF2-40B4-BE49-F238E27FC236}">
                  <a16:creationId xmlns:a16="http://schemas.microsoft.com/office/drawing/2014/main" id="{C5F712EB-B112-7207-7968-788930749446}"/>
                </a:ext>
              </a:extLst>
            </p:cNvPr>
            <p:cNvSpPr txBox="1"/>
            <p:nvPr/>
          </p:nvSpPr>
          <p:spPr>
            <a:xfrm>
              <a:off x="7144570" y="3836247"/>
              <a:ext cx="4507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9" name="Gerade Verbindung mit Pfeil 178">
              <a:extLst>
                <a:ext uri="{FF2B5EF4-FFF2-40B4-BE49-F238E27FC236}">
                  <a16:creationId xmlns:a16="http://schemas.microsoft.com/office/drawing/2014/main" id="{D478E2BC-6529-C09E-5D24-042DC90D2E3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991" y="3429000"/>
              <a:ext cx="0" cy="145615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mit Pfeil 180">
              <a:extLst>
                <a:ext uri="{FF2B5EF4-FFF2-40B4-BE49-F238E27FC236}">
                  <a16:creationId xmlns:a16="http://schemas.microsoft.com/office/drawing/2014/main" id="{08CF36FF-FE06-8E31-F206-3BF78A7995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1991" y="4883587"/>
              <a:ext cx="54613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0D47075F-E357-900E-78E4-D2CB56A4C725}"/>
                </a:ext>
              </a:extLst>
            </p:cNvPr>
            <p:cNvSpPr/>
            <p:nvPr/>
          </p:nvSpPr>
          <p:spPr>
            <a:xfrm>
              <a:off x="8751451" y="2947488"/>
              <a:ext cx="103775" cy="103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799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Abgerundetes Rechteck 272">
            <a:extLst>
              <a:ext uri="{FF2B5EF4-FFF2-40B4-BE49-F238E27FC236}">
                <a16:creationId xmlns:a16="http://schemas.microsoft.com/office/drawing/2014/main" id="{F80DE0EE-BC87-9A66-7459-463299D9B707}"/>
              </a:ext>
            </a:extLst>
          </p:cNvPr>
          <p:cNvSpPr/>
          <p:nvPr/>
        </p:nvSpPr>
        <p:spPr>
          <a:xfrm>
            <a:off x="7694597" y="2657562"/>
            <a:ext cx="244922" cy="21430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bgerundetes Rechteck 271">
            <a:extLst>
              <a:ext uri="{FF2B5EF4-FFF2-40B4-BE49-F238E27FC236}">
                <a16:creationId xmlns:a16="http://schemas.microsoft.com/office/drawing/2014/main" id="{C9ABEE40-A037-26BE-E9E1-977CD380F76D}"/>
              </a:ext>
            </a:extLst>
          </p:cNvPr>
          <p:cNvSpPr/>
          <p:nvPr/>
        </p:nvSpPr>
        <p:spPr>
          <a:xfrm>
            <a:off x="4100497" y="2657562"/>
            <a:ext cx="244922" cy="21430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Gerade Verbindung 255">
            <a:extLst>
              <a:ext uri="{FF2B5EF4-FFF2-40B4-BE49-F238E27FC236}">
                <a16:creationId xmlns:a16="http://schemas.microsoft.com/office/drawing/2014/main" id="{8BB321FF-333E-2367-4883-7A8297C6C13F}"/>
              </a:ext>
            </a:extLst>
          </p:cNvPr>
          <p:cNvCxnSpPr>
            <a:cxnSpLocks/>
          </p:cNvCxnSpPr>
          <p:nvPr/>
        </p:nvCxnSpPr>
        <p:spPr>
          <a:xfrm>
            <a:off x="4630466" y="2385079"/>
            <a:ext cx="1322497" cy="6836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9" name="Gruppieren 218">
            <a:extLst>
              <a:ext uri="{FF2B5EF4-FFF2-40B4-BE49-F238E27FC236}">
                <a16:creationId xmlns:a16="http://schemas.microsoft.com/office/drawing/2014/main" id="{838686CB-9030-4594-3473-C60B8208658E}"/>
              </a:ext>
            </a:extLst>
          </p:cNvPr>
          <p:cNvGrpSpPr/>
          <p:nvPr/>
        </p:nvGrpSpPr>
        <p:grpSpPr>
          <a:xfrm>
            <a:off x="5931969" y="1420715"/>
            <a:ext cx="203347" cy="3513884"/>
            <a:chOff x="5931969" y="1420715"/>
            <a:chExt cx="203347" cy="3513884"/>
          </a:xfrm>
        </p:grpSpPr>
        <p:cxnSp>
          <p:nvCxnSpPr>
            <p:cNvPr id="141" name="Gerade Verbindung 140">
              <a:extLst>
                <a:ext uri="{FF2B5EF4-FFF2-40B4-BE49-F238E27FC236}">
                  <a16:creationId xmlns:a16="http://schemas.microsoft.com/office/drawing/2014/main" id="{4CED44DE-0F79-C6F6-DDE8-426EAFD45BB9}"/>
                </a:ext>
              </a:extLst>
            </p:cNvPr>
            <p:cNvCxnSpPr>
              <a:cxnSpLocks/>
            </p:cNvCxnSpPr>
            <p:nvPr/>
          </p:nvCxnSpPr>
          <p:spPr>
            <a:xfrm>
              <a:off x="6030467" y="1420715"/>
              <a:ext cx="2761" cy="336237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6" name="Dreieck 145">
              <a:extLst>
                <a:ext uri="{FF2B5EF4-FFF2-40B4-BE49-F238E27FC236}">
                  <a16:creationId xmlns:a16="http://schemas.microsoft.com/office/drawing/2014/main" id="{90EF4AB7-4972-577C-6870-55A3879BAEB6}"/>
                </a:ext>
              </a:extLst>
            </p:cNvPr>
            <p:cNvSpPr/>
            <p:nvPr/>
          </p:nvSpPr>
          <p:spPr>
            <a:xfrm rot="10800000">
              <a:off x="5931969" y="4759300"/>
              <a:ext cx="203347" cy="175299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1" name="Gerade Verbindung 210">
            <a:extLst>
              <a:ext uri="{FF2B5EF4-FFF2-40B4-BE49-F238E27FC236}">
                <a16:creationId xmlns:a16="http://schemas.microsoft.com/office/drawing/2014/main" id="{2A0DD7E2-9DC9-195A-ADBD-ED80AEF3A267}"/>
              </a:ext>
            </a:extLst>
          </p:cNvPr>
          <p:cNvCxnSpPr>
            <a:cxnSpLocks/>
          </p:cNvCxnSpPr>
          <p:nvPr/>
        </p:nvCxnSpPr>
        <p:spPr>
          <a:xfrm>
            <a:off x="7428466" y="2374213"/>
            <a:ext cx="0" cy="1658870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0" name="Gerade Verbindung 209">
            <a:extLst>
              <a:ext uri="{FF2B5EF4-FFF2-40B4-BE49-F238E27FC236}">
                <a16:creationId xmlns:a16="http://schemas.microsoft.com/office/drawing/2014/main" id="{DFD74486-CA4B-85E7-82D4-67CEA414E743}"/>
              </a:ext>
            </a:extLst>
          </p:cNvPr>
          <p:cNvCxnSpPr>
            <a:cxnSpLocks/>
          </p:cNvCxnSpPr>
          <p:nvPr/>
        </p:nvCxnSpPr>
        <p:spPr>
          <a:xfrm>
            <a:off x="4620368" y="2404615"/>
            <a:ext cx="0" cy="2273732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9" name="Abgerundetes Rechteck 188">
            <a:extLst>
              <a:ext uri="{FF2B5EF4-FFF2-40B4-BE49-F238E27FC236}">
                <a16:creationId xmlns:a16="http://schemas.microsoft.com/office/drawing/2014/main" id="{DC7F1B00-5C7A-3E29-D897-587A4EF0C5B6}"/>
              </a:ext>
            </a:extLst>
          </p:cNvPr>
          <p:cNvSpPr/>
          <p:nvPr/>
        </p:nvSpPr>
        <p:spPr>
          <a:xfrm>
            <a:off x="7120315" y="2657562"/>
            <a:ext cx="546453" cy="214303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Abgerundetes Rechteck 187">
            <a:extLst>
              <a:ext uri="{FF2B5EF4-FFF2-40B4-BE49-F238E27FC236}">
                <a16:creationId xmlns:a16="http://schemas.microsoft.com/office/drawing/2014/main" id="{D7FD181D-F98C-EFA3-11A7-F31F925DAB65}"/>
              </a:ext>
            </a:extLst>
          </p:cNvPr>
          <p:cNvSpPr/>
          <p:nvPr/>
        </p:nvSpPr>
        <p:spPr>
          <a:xfrm>
            <a:off x="4369954" y="2657562"/>
            <a:ext cx="546453" cy="2137083"/>
          </a:xfrm>
          <a:prstGeom prst="roundRect">
            <a:avLst/>
          </a:prstGeom>
          <a:solidFill>
            <a:srgbClr val="92D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193BB5CB-D304-D217-7852-23D3F5DDD6B5}"/>
              </a:ext>
            </a:extLst>
          </p:cNvPr>
          <p:cNvCxnSpPr>
            <a:cxnSpLocks/>
            <a:stCxn id="250" idx="3"/>
          </p:cNvCxnSpPr>
          <p:nvPr/>
        </p:nvCxnSpPr>
        <p:spPr>
          <a:xfrm flipV="1">
            <a:off x="5952963" y="2375450"/>
            <a:ext cx="1475503" cy="16465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06DFF0C-7F2C-184A-E66B-79CE913AE3B1}"/>
              </a:ext>
            </a:extLst>
          </p:cNvPr>
          <p:cNvGrpSpPr/>
          <p:nvPr/>
        </p:nvGrpSpPr>
        <p:grpSpPr>
          <a:xfrm>
            <a:off x="5308600" y="1786977"/>
            <a:ext cx="1443736" cy="1734645"/>
            <a:chOff x="7543800" y="2704647"/>
            <a:chExt cx="1443736" cy="1734645"/>
          </a:xfrm>
        </p:grpSpPr>
        <p:sp>
          <p:nvSpPr>
            <p:cNvPr id="19" name="Dreieck 18">
              <a:extLst>
                <a:ext uri="{FF2B5EF4-FFF2-40B4-BE49-F238E27FC236}">
                  <a16:creationId xmlns:a16="http://schemas.microsoft.com/office/drawing/2014/main" id="{3AAEFC5A-95C3-1CE6-B9BC-57A3C100D3A9}"/>
                </a:ext>
              </a:extLst>
            </p:cNvPr>
            <p:cNvSpPr/>
            <p:nvPr/>
          </p:nvSpPr>
          <p:spPr>
            <a:xfrm flipV="1">
              <a:off x="7893050" y="3796847"/>
              <a:ext cx="745236" cy="64244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Dreieck 1">
              <a:extLst>
                <a:ext uri="{FF2B5EF4-FFF2-40B4-BE49-F238E27FC236}">
                  <a16:creationId xmlns:a16="http://schemas.microsoft.com/office/drawing/2014/main" id="{AD3D443E-F5C2-CEB9-B01F-50510AF1E64C}"/>
                </a:ext>
              </a:extLst>
            </p:cNvPr>
            <p:cNvSpPr/>
            <p:nvPr/>
          </p:nvSpPr>
          <p:spPr>
            <a:xfrm>
              <a:off x="7543800" y="2704647"/>
              <a:ext cx="1443736" cy="12446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BB7F5FA8-57B1-E195-8D67-BFEBE9ED39B9}"/>
              </a:ext>
            </a:extLst>
          </p:cNvPr>
          <p:cNvGrpSpPr/>
          <p:nvPr/>
        </p:nvGrpSpPr>
        <p:grpSpPr>
          <a:xfrm flipH="1">
            <a:off x="7718152" y="2772701"/>
            <a:ext cx="200055" cy="1914555"/>
            <a:chOff x="5749332" y="3369601"/>
            <a:chExt cx="200055" cy="1914555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BFCA3C3-94B5-A6EA-004D-2B250E87C79A}"/>
                </a:ext>
              </a:extLst>
            </p:cNvPr>
            <p:cNvSpPr/>
            <p:nvPr/>
          </p:nvSpPr>
          <p:spPr>
            <a:xfrm>
              <a:off x="5749332" y="3369601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77F9E3F-8FBD-BCC9-DE64-1BFCC5E461AA}"/>
                </a:ext>
              </a:extLst>
            </p:cNvPr>
            <p:cNvSpPr/>
            <p:nvPr/>
          </p:nvSpPr>
          <p:spPr>
            <a:xfrm>
              <a:off x="5749332" y="3810926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FD81B724-218C-BD6F-8443-BAD93A003A1B}"/>
                </a:ext>
              </a:extLst>
            </p:cNvPr>
            <p:cNvSpPr/>
            <p:nvPr/>
          </p:nvSpPr>
          <p:spPr>
            <a:xfrm>
              <a:off x="5749332" y="42459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619904E-789C-D1DC-91E2-EEF366C0A013}"/>
                </a:ext>
              </a:extLst>
            </p:cNvPr>
            <p:cNvSpPr/>
            <p:nvPr/>
          </p:nvSpPr>
          <p:spPr>
            <a:xfrm>
              <a:off x="5749332" y="4661826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25D0893-70DA-5CBE-B841-2A3B9828607F}"/>
                </a:ext>
              </a:extLst>
            </p:cNvPr>
            <p:cNvSpPr/>
            <p:nvPr/>
          </p:nvSpPr>
          <p:spPr>
            <a:xfrm>
              <a:off x="5749332" y="50841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57" name="Gerade Verbindung 56">
            <a:extLst>
              <a:ext uri="{FF2B5EF4-FFF2-40B4-BE49-F238E27FC236}">
                <a16:creationId xmlns:a16="http://schemas.microsoft.com/office/drawing/2014/main" id="{B6E8CE93-7A3D-BD51-7F83-3155E2C7D56E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7918207" y="2872729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Gerade Verbindung 57">
            <a:extLst>
              <a:ext uri="{FF2B5EF4-FFF2-40B4-BE49-F238E27FC236}">
                <a16:creationId xmlns:a16="http://schemas.microsoft.com/office/drawing/2014/main" id="{99EEECD3-8256-F6E4-5AE4-A0F6BFF52E01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3311848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Gerade Verbindung 58">
            <a:extLst>
              <a:ext uri="{FF2B5EF4-FFF2-40B4-BE49-F238E27FC236}">
                <a16:creationId xmlns:a16="http://schemas.microsoft.com/office/drawing/2014/main" id="{7AFE4BFC-3210-8809-3E81-1E84640C6324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3756132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82F17D66-E253-9494-B4B9-184CA3B6522F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4174586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Gerade Verbindung 60">
            <a:extLst>
              <a:ext uri="{FF2B5EF4-FFF2-40B4-BE49-F238E27FC236}">
                <a16:creationId xmlns:a16="http://schemas.microsoft.com/office/drawing/2014/main" id="{4849633C-3066-C0CE-99F8-00CEB2E14793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4593040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7" name="Gruppieren 296">
            <a:extLst>
              <a:ext uri="{FF2B5EF4-FFF2-40B4-BE49-F238E27FC236}">
                <a16:creationId xmlns:a16="http://schemas.microsoft.com/office/drawing/2014/main" id="{E5064F97-D5AC-4105-A7E4-55425E108187}"/>
              </a:ext>
            </a:extLst>
          </p:cNvPr>
          <p:cNvGrpSpPr/>
          <p:nvPr/>
        </p:nvGrpSpPr>
        <p:grpSpPr>
          <a:xfrm>
            <a:off x="8366629" y="2634587"/>
            <a:ext cx="859531" cy="2166013"/>
            <a:chOff x="8861929" y="2634587"/>
            <a:chExt cx="859531" cy="2166013"/>
          </a:xfrm>
        </p:grpSpPr>
        <p:sp>
          <p:nvSpPr>
            <p:cNvPr id="203" name="Abgerundetes Rechteck 202">
              <a:extLst>
                <a:ext uri="{FF2B5EF4-FFF2-40B4-BE49-F238E27FC236}">
                  <a16:creationId xmlns:a16="http://schemas.microsoft.com/office/drawing/2014/main" id="{42AA37F9-1220-C687-9B41-237DDA182938}"/>
                </a:ext>
              </a:extLst>
            </p:cNvPr>
            <p:cNvSpPr/>
            <p:nvPr/>
          </p:nvSpPr>
          <p:spPr>
            <a:xfrm>
              <a:off x="8911640" y="2657562"/>
              <a:ext cx="760773" cy="21430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8F986766-117B-E0FA-9079-E716158305BD}"/>
                </a:ext>
              </a:extLst>
            </p:cNvPr>
            <p:cNvSpPr txBox="1"/>
            <p:nvPr/>
          </p:nvSpPr>
          <p:spPr>
            <a:xfrm>
              <a:off x="8895382" y="2634587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F1C3CE7B-B67D-7241-C43A-39096FCC7F27}"/>
                </a:ext>
              </a:extLst>
            </p:cNvPr>
            <p:cNvSpPr txBox="1"/>
            <p:nvPr/>
          </p:nvSpPr>
          <p:spPr>
            <a:xfrm>
              <a:off x="8895382" y="3088069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Textfeld 133">
              <a:extLst>
                <a:ext uri="{FF2B5EF4-FFF2-40B4-BE49-F238E27FC236}">
                  <a16:creationId xmlns:a16="http://schemas.microsoft.com/office/drawing/2014/main" id="{913B8E81-5708-09BD-B798-6E1914F82ED9}"/>
                </a:ext>
              </a:extLst>
            </p:cNvPr>
            <p:cNvSpPr txBox="1"/>
            <p:nvPr/>
          </p:nvSpPr>
          <p:spPr>
            <a:xfrm>
              <a:off x="8895382" y="3514986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6836FE28-124E-EF01-A09F-8EF99D218E2A}"/>
                </a:ext>
              </a:extLst>
            </p:cNvPr>
            <p:cNvSpPr txBox="1"/>
            <p:nvPr/>
          </p:nvSpPr>
          <p:spPr>
            <a:xfrm>
              <a:off x="8895382" y="3942450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136" name="Textfeld 135">
              <a:extLst>
                <a:ext uri="{FF2B5EF4-FFF2-40B4-BE49-F238E27FC236}">
                  <a16:creationId xmlns:a16="http://schemas.microsoft.com/office/drawing/2014/main" id="{826536DB-A8D3-6BCE-D820-E84E83F158B4}"/>
                </a:ext>
              </a:extLst>
            </p:cNvPr>
            <p:cNvSpPr txBox="1"/>
            <p:nvPr/>
          </p:nvSpPr>
          <p:spPr>
            <a:xfrm>
              <a:off x="8861929" y="4351328"/>
              <a:ext cx="8595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8" name="Dreieck 147">
            <a:extLst>
              <a:ext uri="{FF2B5EF4-FFF2-40B4-BE49-F238E27FC236}">
                <a16:creationId xmlns:a16="http://schemas.microsoft.com/office/drawing/2014/main" id="{5373E8F7-8ADD-5F5B-1355-92047DEA6330}"/>
              </a:ext>
            </a:extLst>
          </p:cNvPr>
          <p:cNvSpPr/>
          <p:nvPr/>
        </p:nvSpPr>
        <p:spPr>
          <a:xfrm rot="10800000">
            <a:off x="5928793" y="1311152"/>
            <a:ext cx="203347" cy="175299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D21B095B-97B3-978E-F823-0759BC0988D8}"/>
              </a:ext>
            </a:extLst>
          </p:cNvPr>
          <p:cNvGrpSpPr/>
          <p:nvPr/>
        </p:nvGrpSpPr>
        <p:grpSpPr>
          <a:xfrm>
            <a:off x="4123732" y="2772701"/>
            <a:ext cx="200055" cy="1914555"/>
            <a:chOff x="5749332" y="3369601"/>
            <a:chExt cx="200055" cy="191455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E1C3B14-7F27-07D0-FFD2-833269F024B3}"/>
                </a:ext>
              </a:extLst>
            </p:cNvPr>
            <p:cNvSpPr/>
            <p:nvPr/>
          </p:nvSpPr>
          <p:spPr>
            <a:xfrm>
              <a:off x="5749332" y="3369601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C39685A-D148-0167-0BF3-8F859E4272C7}"/>
                </a:ext>
              </a:extLst>
            </p:cNvPr>
            <p:cNvSpPr/>
            <p:nvPr/>
          </p:nvSpPr>
          <p:spPr>
            <a:xfrm>
              <a:off x="5749332" y="3810926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8FE7F6E-D090-B678-781D-D45988118B82}"/>
                </a:ext>
              </a:extLst>
            </p:cNvPr>
            <p:cNvSpPr/>
            <p:nvPr/>
          </p:nvSpPr>
          <p:spPr>
            <a:xfrm>
              <a:off x="5749332" y="42459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9807FC7-06E6-A66D-D384-D787510644D8}"/>
                </a:ext>
              </a:extLst>
            </p:cNvPr>
            <p:cNvSpPr/>
            <p:nvPr/>
          </p:nvSpPr>
          <p:spPr>
            <a:xfrm>
              <a:off x="5749332" y="4661826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56C2F6C-F271-380B-8313-6FA7BAE9D099}"/>
                </a:ext>
              </a:extLst>
            </p:cNvPr>
            <p:cNvSpPr/>
            <p:nvPr/>
          </p:nvSpPr>
          <p:spPr>
            <a:xfrm>
              <a:off x="5749332" y="50841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D47F25C6-D51B-B6C4-69FB-57417D7DC78F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132380" y="2872729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04BAAD2C-73A9-7A83-F997-AD37BFFA9ED0}"/>
              </a:ext>
            </a:extLst>
          </p:cNvPr>
          <p:cNvCxnSpPr>
            <a:cxnSpLocks/>
          </p:cNvCxnSpPr>
          <p:nvPr/>
        </p:nvCxnSpPr>
        <p:spPr>
          <a:xfrm flipV="1">
            <a:off x="3132380" y="3311848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F4E6D209-5C09-9F25-B13D-CF3C3B2D3839}"/>
              </a:ext>
            </a:extLst>
          </p:cNvPr>
          <p:cNvCxnSpPr>
            <a:cxnSpLocks/>
          </p:cNvCxnSpPr>
          <p:nvPr/>
        </p:nvCxnSpPr>
        <p:spPr>
          <a:xfrm flipV="1">
            <a:off x="3132380" y="3756132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01F22EFC-DCF5-1101-B914-1BF317B44311}"/>
              </a:ext>
            </a:extLst>
          </p:cNvPr>
          <p:cNvCxnSpPr>
            <a:cxnSpLocks/>
          </p:cNvCxnSpPr>
          <p:nvPr/>
        </p:nvCxnSpPr>
        <p:spPr>
          <a:xfrm flipV="1">
            <a:off x="3132380" y="4174586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0C704CA3-EB2C-C803-A77C-399E6CA6343D}"/>
              </a:ext>
            </a:extLst>
          </p:cNvPr>
          <p:cNvCxnSpPr>
            <a:cxnSpLocks/>
          </p:cNvCxnSpPr>
          <p:nvPr/>
        </p:nvCxnSpPr>
        <p:spPr>
          <a:xfrm flipV="1">
            <a:off x="3132380" y="4593040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6" name="Gruppieren 295">
            <a:extLst>
              <a:ext uri="{FF2B5EF4-FFF2-40B4-BE49-F238E27FC236}">
                <a16:creationId xmlns:a16="http://schemas.microsoft.com/office/drawing/2014/main" id="{AF1E9C5C-A9F7-C9B1-2037-A391DF5D054D}"/>
              </a:ext>
            </a:extLst>
          </p:cNvPr>
          <p:cNvGrpSpPr/>
          <p:nvPr/>
        </p:nvGrpSpPr>
        <p:grpSpPr>
          <a:xfrm>
            <a:off x="2856288" y="2657562"/>
            <a:ext cx="859241" cy="2143038"/>
            <a:chOff x="2335588" y="2657562"/>
            <a:chExt cx="859241" cy="2143038"/>
          </a:xfrm>
        </p:grpSpPr>
        <p:sp>
          <p:nvSpPr>
            <p:cNvPr id="233" name="Abgerundetes Rechteck 232">
              <a:extLst>
                <a:ext uri="{FF2B5EF4-FFF2-40B4-BE49-F238E27FC236}">
                  <a16:creationId xmlns:a16="http://schemas.microsoft.com/office/drawing/2014/main" id="{01F17D2F-3F43-162A-5A16-9401447787C8}"/>
                </a:ext>
              </a:extLst>
            </p:cNvPr>
            <p:cNvSpPr/>
            <p:nvPr/>
          </p:nvSpPr>
          <p:spPr>
            <a:xfrm>
              <a:off x="2371143" y="2657562"/>
              <a:ext cx="760773" cy="21430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5EF6221E-4D54-A559-5F05-3A2BD901EA66}"/>
                </a:ext>
              </a:extLst>
            </p:cNvPr>
            <p:cNvSpPr txBox="1"/>
            <p:nvPr/>
          </p:nvSpPr>
          <p:spPr>
            <a:xfrm>
              <a:off x="2381786" y="2671203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08751DDE-93A2-0454-BB56-88B50F9216A3}"/>
                </a:ext>
              </a:extLst>
            </p:cNvPr>
            <p:cNvSpPr txBox="1"/>
            <p:nvPr/>
          </p:nvSpPr>
          <p:spPr>
            <a:xfrm>
              <a:off x="2384885" y="3113470"/>
              <a:ext cx="7922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1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028C7B6B-D7C6-A624-DB06-55BDFEA661FC}"/>
                </a:ext>
              </a:extLst>
            </p:cNvPr>
            <p:cNvSpPr txBox="1"/>
            <p:nvPr/>
          </p:nvSpPr>
          <p:spPr>
            <a:xfrm>
              <a:off x="2361820" y="3556073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3E969E30-9EE6-C221-1BC6-7B3DDEC12BAF}"/>
                </a:ext>
              </a:extLst>
            </p:cNvPr>
            <p:cNvSpPr txBox="1"/>
            <p:nvPr/>
          </p:nvSpPr>
          <p:spPr>
            <a:xfrm>
              <a:off x="2356858" y="3971364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9D0C0E6A-CDD4-0948-7EDE-CBE6BF3D3732}"/>
                </a:ext>
              </a:extLst>
            </p:cNvPr>
            <p:cNvSpPr txBox="1"/>
            <p:nvPr/>
          </p:nvSpPr>
          <p:spPr>
            <a:xfrm>
              <a:off x="2335588" y="4392832"/>
              <a:ext cx="8211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0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C85EC4B8-3A79-C695-108F-5DED79F2B7CE}"/>
              </a:ext>
            </a:extLst>
          </p:cNvPr>
          <p:cNvGrpSpPr/>
          <p:nvPr/>
        </p:nvGrpSpPr>
        <p:grpSpPr>
          <a:xfrm>
            <a:off x="4397285" y="2677355"/>
            <a:ext cx="473206" cy="2094013"/>
            <a:chOff x="6022885" y="3274255"/>
            <a:chExt cx="473206" cy="2094013"/>
          </a:xfrm>
        </p:grpSpPr>
        <p:sp>
          <p:nvSpPr>
            <p:cNvPr id="149" name="Textfeld 148">
              <a:extLst>
                <a:ext uri="{FF2B5EF4-FFF2-40B4-BE49-F238E27FC236}">
                  <a16:creationId xmlns:a16="http://schemas.microsoft.com/office/drawing/2014/main" id="{F58EF4B2-790D-5B8E-7BD4-508FE24E20F7}"/>
                </a:ext>
              </a:extLst>
            </p:cNvPr>
            <p:cNvSpPr txBox="1"/>
            <p:nvPr/>
          </p:nvSpPr>
          <p:spPr>
            <a:xfrm>
              <a:off x="6022885" y="32742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Textfeld 149">
              <a:extLst>
                <a:ext uri="{FF2B5EF4-FFF2-40B4-BE49-F238E27FC236}">
                  <a16:creationId xmlns:a16="http://schemas.microsoft.com/office/drawing/2014/main" id="{0E7CCB22-1DAF-0A60-0D48-C7FFE52AD939}"/>
                </a:ext>
              </a:extLst>
            </p:cNvPr>
            <p:cNvSpPr txBox="1"/>
            <p:nvPr/>
          </p:nvSpPr>
          <p:spPr>
            <a:xfrm>
              <a:off x="6022885" y="37314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Textfeld 150">
              <a:extLst>
                <a:ext uri="{FF2B5EF4-FFF2-40B4-BE49-F238E27FC236}">
                  <a16:creationId xmlns:a16="http://schemas.microsoft.com/office/drawing/2014/main" id="{AB00CAC2-8D10-0340-B1AC-A208166C1E67}"/>
                </a:ext>
              </a:extLst>
            </p:cNvPr>
            <p:cNvSpPr txBox="1"/>
            <p:nvPr/>
          </p:nvSpPr>
          <p:spPr>
            <a:xfrm>
              <a:off x="6022885" y="4148314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Textfeld 151">
              <a:extLst>
                <a:ext uri="{FF2B5EF4-FFF2-40B4-BE49-F238E27FC236}">
                  <a16:creationId xmlns:a16="http://schemas.microsoft.com/office/drawing/2014/main" id="{BF8F425D-077E-3868-4C0B-EF3035DEBB64}"/>
                </a:ext>
              </a:extLst>
            </p:cNvPr>
            <p:cNvSpPr txBox="1"/>
            <p:nvPr/>
          </p:nvSpPr>
          <p:spPr>
            <a:xfrm>
              <a:off x="6022885" y="456517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Textfeld 152">
              <a:extLst>
                <a:ext uri="{FF2B5EF4-FFF2-40B4-BE49-F238E27FC236}">
                  <a16:creationId xmlns:a16="http://schemas.microsoft.com/office/drawing/2014/main" id="{885BFABA-1F9A-88C3-B2B1-504DC16D33C6}"/>
                </a:ext>
              </a:extLst>
            </p:cNvPr>
            <p:cNvSpPr txBox="1"/>
            <p:nvPr/>
          </p:nvSpPr>
          <p:spPr>
            <a:xfrm>
              <a:off x="6022885" y="4998936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9CE2091C-468A-092C-DDA4-EFF5C07606AB}"/>
              </a:ext>
            </a:extLst>
          </p:cNvPr>
          <p:cNvGrpSpPr/>
          <p:nvPr/>
        </p:nvGrpSpPr>
        <p:grpSpPr>
          <a:xfrm>
            <a:off x="7156317" y="2677355"/>
            <a:ext cx="473206" cy="2105395"/>
            <a:chOff x="6090339" y="3274255"/>
            <a:chExt cx="473206" cy="2105395"/>
          </a:xfrm>
        </p:grpSpPr>
        <p:sp>
          <p:nvSpPr>
            <p:cNvPr id="164" name="Textfeld 163">
              <a:extLst>
                <a:ext uri="{FF2B5EF4-FFF2-40B4-BE49-F238E27FC236}">
                  <a16:creationId xmlns:a16="http://schemas.microsoft.com/office/drawing/2014/main" id="{3B071C27-C4AB-FFA9-5D69-F6C7733F7396}"/>
                </a:ext>
              </a:extLst>
            </p:cNvPr>
            <p:cNvSpPr txBox="1"/>
            <p:nvPr/>
          </p:nvSpPr>
          <p:spPr>
            <a:xfrm>
              <a:off x="6090339" y="32742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Textfeld 167">
              <a:extLst>
                <a:ext uri="{FF2B5EF4-FFF2-40B4-BE49-F238E27FC236}">
                  <a16:creationId xmlns:a16="http://schemas.microsoft.com/office/drawing/2014/main" id="{BD40D127-A089-0294-DCDF-66A252A73ACF}"/>
                </a:ext>
              </a:extLst>
            </p:cNvPr>
            <p:cNvSpPr txBox="1"/>
            <p:nvPr/>
          </p:nvSpPr>
          <p:spPr>
            <a:xfrm>
              <a:off x="6090339" y="37314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Textfeld 168">
              <a:extLst>
                <a:ext uri="{FF2B5EF4-FFF2-40B4-BE49-F238E27FC236}">
                  <a16:creationId xmlns:a16="http://schemas.microsoft.com/office/drawing/2014/main" id="{8754205E-357C-229F-4119-3118763F1C8B}"/>
                </a:ext>
              </a:extLst>
            </p:cNvPr>
            <p:cNvSpPr txBox="1"/>
            <p:nvPr/>
          </p:nvSpPr>
          <p:spPr>
            <a:xfrm>
              <a:off x="6090339" y="4148314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Textfeld 170">
              <a:extLst>
                <a:ext uri="{FF2B5EF4-FFF2-40B4-BE49-F238E27FC236}">
                  <a16:creationId xmlns:a16="http://schemas.microsoft.com/office/drawing/2014/main" id="{4373DC6F-F2CB-E98A-397F-073BED58BAC5}"/>
                </a:ext>
              </a:extLst>
            </p:cNvPr>
            <p:cNvSpPr txBox="1"/>
            <p:nvPr/>
          </p:nvSpPr>
          <p:spPr>
            <a:xfrm>
              <a:off x="6090339" y="456517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Textfeld 171">
              <a:extLst>
                <a:ext uri="{FF2B5EF4-FFF2-40B4-BE49-F238E27FC236}">
                  <a16:creationId xmlns:a16="http://schemas.microsoft.com/office/drawing/2014/main" id="{72DA86BB-E1DC-B69A-FB15-29423FA51668}"/>
                </a:ext>
              </a:extLst>
            </p:cNvPr>
            <p:cNvSpPr txBox="1"/>
            <p:nvPr/>
          </p:nvSpPr>
          <p:spPr>
            <a:xfrm>
              <a:off x="6090339" y="501031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0" name="Abgerundetes Rechteck 189">
            <a:extLst>
              <a:ext uri="{FF2B5EF4-FFF2-40B4-BE49-F238E27FC236}">
                <a16:creationId xmlns:a16="http://schemas.microsoft.com/office/drawing/2014/main" id="{8F9CCC5B-A5C2-0123-AF88-A3DE2F48AAAD}"/>
              </a:ext>
            </a:extLst>
          </p:cNvPr>
          <p:cNvSpPr/>
          <p:nvPr/>
        </p:nvSpPr>
        <p:spPr>
          <a:xfrm>
            <a:off x="2300366" y="2657562"/>
            <a:ext cx="546453" cy="2143038"/>
          </a:xfrm>
          <a:prstGeom prst="roundRect">
            <a:avLst/>
          </a:prstGeom>
          <a:solidFill>
            <a:srgbClr val="C99F7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feld 191">
            <a:extLst>
              <a:ext uri="{FF2B5EF4-FFF2-40B4-BE49-F238E27FC236}">
                <a16:creationId xmlns:a16="http://schemas.microsoft.com/office/drawing/2014/main" id="{ACBD30F8-5A7C-AE3D-FB04-E0C3D752A974}"/>
              </a:ext>
            </a:extLst>
          </p:cNvPr>
          <p:cNvSpPr txBox="1"/>
          <p:nvPr/>
        </p:nvSpPr>
        <p:spPr>
          <a:xfrm>
            <a:off x="2416951" y="267324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477AACA4-A71C-D83F-439F-9F731574802C}"/>
              </a:ext>
            </a:extLst>
          </p:cNvPr>
          <p:cNvSpPr txBox="1"/>
          <p:nvPr/>
        </p:nvSpPr>
        <p:spPr>
          <a:xfrm>
            <a:off x="2416951" y="312045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0AF528DF-C74E-E4CC-F4ED-D27D62FA4FB1}"/>
              </a:ext>
            </a:extLst>
          </p:cNvPr>
          <p:cNvSpPr txBox="1"/>
          <p:nvPr/>
        </p:nvSpPr>
        <p:spPr>
          <a:xfrm>
            <a:off x="2416951" y="355834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0C32F6C9-9CE9-6AB3-F799-E61EA647F28B}"/>
              </a:ext>
            </a:extLst>
          </p:cNvPr>
          <p:cNvSpPr txBox="1"/>
          <p:nvPr/>
        </p:nvSpPr>
        <p:spPr>
          <a:xfrm>
            <a:off x="2416951" y="397347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0ADF1C7A-EE72-B1A0-C84A-2A30FE581257}"/>
              </a:ext>
            </a:extLst>
          </p:cNvPr>
          <p:cNvSpPr txBox="1"/>
          <p:nvPr/>
        </p:nvSpPr>
        <p:spPr>
          <a:xfrm>
            <a:off x="2349716" y="4404838"/>
            <a:ext cx="42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6F8D108C-6FCE-4B46-F613-EE7D5F2D5414}"/>
              </a:ext>
            </a:extLst>
          </p:cNvPr>
          <p:cNvGrpSpPr/>
          <p:nvPr/>
        </p:nvGrpSpPr>
        <p:grpSpPr>
          <a:xfrm>
            <a:off x="9213648" y="2623919"/>
            <a:ext cx="546453" cy="2149782"/>
            <a:chOff x="11423448" y="3220819"/>
            <a:chExt cx="546453" cy="2149782"/>
          </a:xfrm>
          <a:solidFill>
            <a:srgbClr val="C99F78"/>
          </a:solidFill>
        </p:grpSpPr>
        <p:sp>
          <p:nvSpPr>
            <p:cNvPr id="191" name="Abgerundetes Rechteck 190">
              <a:extLst>
                <a:ext uri="{FF2B5EF4-FFF2-40B4-BE49-F238E27FC236}">
                  <a16:creationId xmlns:a16="http://schemas.microsoft.com/office/drawing/2014/main" id="{E222A84C-5CF9-A2DA-3B56-028F54A38A60}"/>
                </a:ext>
              </a:extLst>
            </p:cNvPr>
            <p:cNvSpPr/>
            <p:nvPr/>
          </p:nvSpPr>
          <p:spPr>
            <a:xfrm>
              <a:off x="11423448" y="3254462"/>
              <a:ext cx="546453" cy="2116139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Textfeld 196">
              <a:extLst>
                <a:ext uri="{FF2B5EF4-FFF2-40B4-BE49-F238E27FC236}">
                  <a16:creationId xmlns:a16="http://schemas.microsoft.com/office/drawing/2014/main" id="{8450274E-AE42-C549-2349-CFC32946F4A4}"/>
                </a:ext>
              </a:extLst>
            </p:cNvPr>
            <p:cNvSpPr txBox="1"/>
            <p:nvPr/>
          </p:nvSpPr>
          <p:spPr>
            <a:xfrm>
              <a:off x="11540033" y="322081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8" name="Textfeld 197">
              <a:extLst>
                <a:ext uri="{FF2B5EF4-FFF2-40B4-BE49-F238E27FC236}">
                  <a16:creationId xmlns:a16="http://schemas.microsoft.com/office/drawing/2014/main" id="{444A4CDA-A6BA-D971-F9D2-B1E6926EE3A7}"/>
                </a:ext>
              </a:extLst>
            </p:cNvPr>
            <p:cNvSpPr txBox="1"/>
            <p:nvPr/>
          </p:nvSpPr>
          <p:spPr>
            <a:xfrm>
              <a:off x="11540033" y="3683206"/>
              <a:ext cx="31290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99" name="Textfeld 198">
              <a:extLst>
                <a:ext uri="{FF2B5EF4-FFF2-40B4-BE49-F238E27FC236}">
                  <a16:creationId xmlns:a16="http://schemas.microsoft.com/office/drawing/2014/main" id="{079DEF4E-07DD-F290-307A-B7B3F14D2820}"/>
                </a:ext>
              </a:extLst>
            </p:cNvPr>
            <p:cNvSpPr txBox="1"/>
            <p:nvPr/>
          </p:nvSpPr>
          <p:spPr>
            <a:xfrm>
              <a:off x="11540033" y="4113512"/>
              <a:ext cx="31290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00" name="Textfeld 199">
              <a:extLst>
                <a:ext uri="{FF2B5EF4-FFF2-40B4-BE49-F238E27FC236}">
                  <a16:creationId xmlns:a16="http://schemas.microsoft.com/office/drawing/2014/main" id="{A9603207-DD43-8F2C-FF82-576A59B18EF1}"/>
                </a:ext>
              </a:extLst>
            </p:cNvPr>
            <p:cNvSpPr txBox="1"/>
            <p:nvPr/>
          </p:nvSpPr>
          <p:spPr>
            <a:xfrm>
              <a:off x="11540033" y="4543818"/>
              <a:ext cx="31290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01" name="Textfeld 200">
              <a:extLst>
                <a:ext uri="{FF2B5EF4-FFF2-40B4-BE49-F238E27FC236}">
                  <a16:creationId xmlns:a16="http://schemas.microsoft.com/office/drawing/2014/main" id="{02AB75DD-FEE3-581C-B1B6-2BDCD88B3C51}"/>
                </a:ext>
              </a:extLst>
            </p:cNvPr>
            <p:cNvSpPr txBox="1"/>
            <p:nvPr/>
          </p:nvSpPr>
          <p:spPr>
            <a:xfrm>
              <a:off x="11472798" y="4960004"/>
              <a:ext cx="44114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40450BDF-0826-5391-72C3-EEE944A33089}"/>
              </a:ext>
            </a:extLst>
          </p:cNvPr>
          <p:cNvGrpSpPr/>
          <p:nvPr/>
        </p:nvGrpSpPr>
        <p:grpSpPr>
          <a:xfrm rot="16200000">
            <a:off x="1788011" y="3283191"/>
            <a:ext cx="203347" cy="753657"/>
            <a:chOff x="5931969" y="4180942"/>
            <a:chExt cx="203347" cy="753657"/>
          </a:xfrm>
        </p:grpSpPr>
        <p:cxnSp>
          <p:nvCxnSpPr>
            <p:cNvPr id="221" name="Gerade Verbindung 220">
              <a:extLst>
                <a:ext uri="{FF2B5EF4-FFF2-40B4-BE49-F238E27FC236}">
                  <a16:creationId xmlns:a16="http://schemas.microsoft.com/office/drawing/2014/main" id="{BD7C18D0-94E0-7089-D8B1-6C3A31D4F8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32156" y="4482014"/>
              <a:ext cx="60214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2" name="Dreieck 221">
              <a:extLst>
                <a:ext uri="{FF2B5EF4-FFF2-40B4-BE49-F238E27FC236}">
                  <a16:creationId xmlns:a16="http://schemas.microsoft.com/office/drawing/2014/main" id="{31DD7FE4-B9D4-03A1-40DB-368493451A0E}"/>
                </a:ext>
              </a:extLst>
            </p:cNvPr>
            <p:cNvSpPr/>
            <p:nvPr/>
          </p:nvSpPr>
          <p:spPr>
            <a:xfrm rot="10800000">
              <a:off x="5931969" y="4759300"/>
              <a:ext cx="203347" cy="175299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8645C2BA-7DE6-0E33-A26E-BA336AF9B617}"/>
              </a:ext>
            </a:extLst>
          </p:cNvPr>
          <p:cNvGrpSpPr/>
          <p:nvPr/>
        </p:nvGrpSpPr>
        <p:grpSpPr>
          <a:xfrm rot="5400000" flipH="1">
            <a:off x="10072845" y="3251641"/>
            <a:ext cx="203347" cy="816757"/>
            <a:chOff x="5931969" y="4117842"/>
            <a:chExt cx="203347" cy="816757"/>
          </a:xfrm>
        </p:grpSpPr>
        <p:cxnSp>
          <p:nvCxnSpPr>
            <p:cNvPr id="225" name="Gerade Verbindung 224">
              <a:extLst>
                <a:ext uri="{FF2B5EF4-FFF2-40B4-BE49-F238E27FC236}">
                  <a16:creationId xmlns:a16="http://schemas.microsoft.com/office/drawing/2014/main" id="{0323B410-DE40-FB03-58B7-980C65C9E46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00606" y="4450464"/>
              <a:ext cx="66524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6" name="Dreieck 225">
              <a:extLst>
                <a:ext uri="{FF2B5EF4-FFF2-40B4-BE49-F238E27FC236}">
                  <a16:creationId xmlns:a16="http://schemas.microsoft.com/office/drawing/2014/main" id="{96EE212C-967C-6CBA-8175-C5D3AB9B2DB2}"/>
                </a:ext>
              </a:extLst>
            </p:cNvPr>
            <p:cNvSpPr/>
            <p:nvPr/>
          </p:nvSpPr>
          <p:spPr>
            <a:xfrm rot="10800000">
              <a:off x="5931969" y="4759300"/>
              <a:ext cx="203347" cy="175299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7" name="Textfeld 226">
            <a:extLst>
              <a:ext uri="{FF2B5EF4-FFF2-40B4-BE49-F238E27FC236}">
                <a16:creationId xmlns:a16="http://schemas.microsoft.com/office/drawing/2014/main" id="{F37D1A2B-BE70-7876-DF25-F35778B9ED08}"/>
              </a:ext>
            </a:extLst>
          </p:cNvPr>
          <p:cNvSpPr txBox="1"/>
          <p:nvPr/>
        </p:nvSpPr>
        <p:spPr>
          <a:xfrm>
            <a:off x="5843556" y="4934600"/>
            <a:ext cx="37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Textfeld 227">
            <a:extLst>
              <a:ext uri="{FF2B5EF4-FFF2-40B4-BE49-F238E27FC236}">
                <a16:creationId xmlns:a16="http://schemas.microsoft.com/office/drawing/2014/main" id="{BD1B7241-124C-42F8-B276-E9D5BCE75049}"/>
              </a:ext>
            </a:extLst>
          </p:cNvPr>
          <p:cNvSpPr txBox="1"/>
          <p:nvPr/>
        </p:nvSpPr>
        <p:spPr>
          <a:xfrm>
            <a:off x="5843556" y="819800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Textfeld 228">
            <a:extLst>
              <a:ext uri="{FF2B5EF4-FFF2-40B4-BE49-F238E27FC236}">
                <a16:creationId xmlns:a16="http://schemas.microsoft.com/office/drawing/2014/main" id="{CC2B360E-0075-359C-96E7-118659BF3EA8}"/>
              </a:ext>
            </a:extLst>
          </p:cNvPr>
          <p:cNvSpPr txBox="1"/>
          <p:nvPr/>
        </p:nvSpPr>
        <p:spPr>
          <a:xfrm>
            <a:off x="1512856" y="314390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30" name="Textfeld 229">
            <a:extLst>
              <a:ext uri="{FF2B5EF4-FFF2-40B4-BE49-F238E27FC236}">
                <a16:creationId xmlns:a16="http://schemas.microsoft.com/office/drawing/2014/main" id="{CC35B8FA-D400-8FBC-2A7B-66DED0AAE4CA}"/>
              </a:ext>
            </a:extLst>
          </p:cNvPr>
          <p:cNvSpPr txBox="1"/>
          <p:nvPr/>
        </p:nvSpPr>
        <p:spPr>
          <a:xfrm>
            <a:off x="9894856" y="319470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31" name="Textfeld 230">
            <a:extLst>
              <a:ext uri="{FF2B5EF4-FFF2-40B4-BE49-F238E27FC236}">
                <a16:creationId xmlns:a16="http://schemas.microsoft.com/office/drawing/2014/main" id="{8752D8E4-82DE-05FC-9E03-70250C4F64B5}"/>
              </a:ext>
            </a:extLst>
          </p:cNvPr>
          <p:cNvSpPr txBox="1"/>
          <p:nvPr/>
        </p:nvSpPr>
        <p:spPr>
          <a:xfrm>
            <a:off x="92868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</a:p>
        </p:txBody>
      </p:sp>
      <p:sp>
        <p:nvSpPr>
          <p:cNvPr id="232" name="Textfeld 231">
            <a:extLst>
              <a:ext uri="{FF2B5EF4-FFF2-40B4-BE49-F238E27FC236}">
                <a16:creationId xmlns:a16="http://schemas.microsoft.com/office/drawing/2014/main" id="{9B27077E-F0BE-6A2D-06AA-7E41FB5774B6}"/>
              </a:ext>
            </a:extLst>
          </p:cNvPr>
          <p:cNvSpPr txBox="1"/>
          <p:nvPr/>
        </p:nvSpPr>
        <p:spPr>
          <a:xfrm>
            <a:off x="23780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</a:p>
        </p:txBody>
      </p:sp>
      <p:sp>
        <p:nvSpPr>
          <p:cNvPr id="234" name="Textfeld 233">
            <a:extLst>
              <a:ext uri="{FF2B5EF4-FFF2-40B4-BE49-F238E27FC236}">
                <a16:creationId xmlns:a16="http://schemas.microsoft.com/office/drawing/2014/main" id="{C8DA08D3-4964-BC12-47BD-028E44F6B9DA}"/>
              </a:ext>
            </a:extLst>
          </p:cNvPr>
          <p:cNvSpPr txBox="1"/>
          <p:nvPr/>
        </p:nvSpPr>
        <p:spPr>
          <a:xfrm>
            <a:off x="3101995" y="483214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</a:p>
        </p:txBody>
      </p:sp>
      <p:sp>
        <p:nvSpPr>
          <p:cNvPr id="235" name="Textfeld 234">
            <a:extLst>
              <a:ext uri="{FF2B5EF4-FFF2-40B4-BE49-F238E27FC236}">
                <a16:creationId xmlns:a16="http://schemas.microsoft.com/office/drawing/2014/main" id="{59769DB3-588D-D5F4-23CF-6E9FA2CCC966}"/>
              </a:ext>
            </a:extLst>
          </p:cNvPr>
          <p:cNvSpPr txBox="1"/>
          <p:nvPr/>
        </p:nvSpPr>
        <p:spPr>
          <a:xfrm>
            <a:off x="8575695" y="483214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</a:p>
        </p:txBody>
      </p:sp>
      <p:sp>
        <p:nvSpPr>
          <p:cNvPr id="243" name="Textfeld 242">
            <a:extLst>
              <a:ext uri="{FF2B5EF4-FFF2-40B4-BE49-F238E27FC236}">
                <a16:creationId xmlns:a16="http://schemas.microsoft.com/office/drawing/2014/main" id="{302B241C-FA87-8218-5336-12465C984889}"/>
              </a:ext>
            </a:extLst>
          </p:cNvPr>
          <p:cNvSpPr txBox="1"/>
          <p:nvPr/>
        </p:nvSpPr>
        <p:spPr>
          <a:xfrm>
            <a:off x="72167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</a:p>
        </p:txBody>
      </p:sp>
      <p:sp>
        <p:nvSpPr>
          <p:cNvPr id="244" name="Textfeld 243">
            <a:extLst>
              <a:ext uri="{FF2B5EF4-FFF2-40B4-BE49-F238E27FC236}">
                <a16:creationId xmlns:a16="http://schemas.microsoft.com/office/drawing/2014/main" id="{C87D21DB-163D-0BC9-A56D-485B78855E36}"/>
              </a:ext>
            </a:extLst>
          </p:cNvPr>
          <p:cNvSpPr txBox="1"/>
          <p:nvPr/>
        </p:nvSpPr>
        <p:spPr>
          <a:xfrm>
            <a:off x="43846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extfeld 244">
                <a:extLst>
                  <a:ext uri="{FF2B5EF4-FFF2-40B4-BE49-F238E27FC236}">
                    <a16:creationId xmlns:a16="http://schemas.microsoft.com/office/drawing/2014/main" id="{70478A35-04D1-9492-24C1-291532638311}"/>
                  </a:ext>
                </a:extLst>
              </p:cNvPr>
              <p:cNvSpPr txBox="1"/>
              <p:nvPr/>
            </p:nvSpPr>
            <p:spPr>
              <a:xfrm>
                <a:off x="7197489" y="977026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5" name="Textfeld 244">
                <a:extLst>
                  <a:ext uri="{FF2B5EF4-FFF2-40B4-BE49-F238E27FC236}">
                    <a16:creationId xmlns:a16="http://schemas.microsoft.com/office/drawing/2014/main" id="{70478A35-04D1-9492-24C1-291532638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489" y="977026"/>
                <a:ext cx="527388" cy="1327415"/>
              </a:xfrm>
              <a:prstGeom prst="rect">
                <a:avLst/>
              </a:prstGeom>
              <a:blipFill>
                <a:blip r:embed="rId3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Textfeld 246">
            <a:extLst>
              <a:ext uri="{FF2B5EF4-FFF2-40B4-BE49-F238E27FC236}">
                <a16:creationId xmlns:a16="http://schemas.microsoft.com/office/drawing/2014/main" id="{83BFFE05-EF03-18D0-0BA0-6A3EC0B0F149}"/>
              </a:ext>
            </a:extLst>
          </p:cNvPr>
          <p:cNvSpPr txBox="1"/>
          <p:nvPr/>
        </p:nvSpPr>
        <p:spPr>
          <a:xfrm>
            <a:off x="6609910" y="1374651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Textfeld 247">
                <a:extLst>
                  <a:ext uri="{FF2B5EF4-FFF2-40B4-BE49-F238E27FC236}">
                    <a16:creationId xmlns:a16="http://schemas.microsoft.com/office/drawing/2014/main" id="{11DC2DF0-9D47-2986-7974-B9B3515033A7}"/>
                  </a:ext>
                </a:extLst>
              </p:cNvPr>
              <p:cNvSpPr txBox="1"/>
              <p:nvPr/>
            </p:nvSpPr>
            <p:spPr>
              <a:xfrm>
                <a:off x="5241300" y="936498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8" name="Textfeld 247">
                <a:extLst>
                  <a:ext uri="{FF2B5EF4-FFF2-40B4-BE49-F238E27FC236}">
                    <a16:creationId xmlns:a16="http://schemas.microsoft.com/office/drawing/2014/main" id="{11DC2DF0-9D47-2986-7974-B9B351503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300" y="936498"/>
                <a:ext cx="527388" cy="1327415"/>
              </a:xfrm>
              <a:prstGeom prst="rect">
                <a:avLst/>
              </a:prstGeom>
              <a:blipFill>
                <a:blip r:embed="rId4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Textfeld 248">
            <a:extLst>
              <a:ext uri="{FF2B5EF4-FFF2-40B4-BE49-F238E27FC236}">
                <a16:creationId xmlns:a16="http://schemas.microsoft.com/office/drawing/2014/main" id="{1B403155-8A86-F0DE-7B9B-669C33499A50}"/>
              </a:ext>
            </a:extLst>
          </p:cNvPr>
          <p:cNvSpPr txBox="1"/>
          <p:nvPr/>
        </p:nvSpPr>
        <p:spPr>
          <a:xfrm>
            <a:off x="4679726" y="1401667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feld 249">
            <a:extLst>
              <a:ext uri="{FF2B5EF4-FFF2-40B4-BE49-F238E27FC236}">
                <a16:creationId xmlns:a16="http://schemas.microsoft.com/office/drawing/2014/main" id="{A47B79E6-9504-325A-F00F-2106B72BC57F}"/>
              </a:ext>
            </a:extLst>
          </p:cNvPr>
          <p:cNvSpPr txBox="1"/>
          <p:nvPr/>
        </p:nvSpPr>
        <p:spPr>
          <a:xfrm>
            <a:off x="5652881" y="22072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Textfeld 250">
            <a:extLst>
              <a:ext uri="{FF2B5EF4-FFF2-40B4-BE49-F238E27FC236}">
                <a16:creationId xmlns:a16="http://schemas.microsoft.com/office/drawing/2014/main" id="{F92C14A5-81D0-1392-D172-4AC6D983AD62}"/>
              </a:ext>
            </a:extLst>
          </p:cNvPr>
          <p:cNvSpPr txBox="1"/>
          <p:nvPr/>
        </p:nvSpPr>
        <p:spPr>
          <a:xfrm>
            <a:off x="6071981" y="22199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Textfeld 251">
                <a:extLst>
                  <a:ext uri="{FF2B5EF4-FFF2-40B4-BE49-F238E27FC236}">
                    <a16:creationId xmlns:a16="http://schemas.microsoft.com/office/drawing/2014/main" id="{D878053B-3890-AE4C-2AE5-AB0818E9DF01}"/>
                  </a:ext>
                </a:extLst>
              </p:cNvPr>
              <p:cNvSpPr txBox="1"/>
              <p:nvPr/>
            </p:nvSpPr>
            <p:spPr>
              <a:xfrm>
                <a:off x="5843381" y="2600949"/>
                <a:ext cx="418127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endParaRPr lang="en-US" sz="24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2" name="Textfeld 251">
                <a:extLst>
                  <a:ext uri="{FF2B5EF4-FFF2-40B4-BE49-F238E27FC236}">
                    <a16:creationId xmlns:a16="http://schemas.microsoft.com/office/drawing/2014/main" id="{D878053B-3890-AE4C-2AE5-AB0818E9D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381" y="2600949"/>
                <a:ext cx="418127" cy="4531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2271820C-E99B-38A5-4B5F-758DE79D0610}"/>
                  </a:ext>
                </a:extLst>
              </p:cNvPr>
              <p:cNvSpPr txBox="1"/>
              <p:nvPr/>
            </p:nvSpPr>
            <p:spPr>
              <a:xfrm>
                <a:off x="4920202" y="3551414"/>
                <a:ext cx="721480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2≥</m:t>
                      </m:r>
                      <m:r>
                        <a:rPr lang="en-US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endParaRPr lang="en-US" sz="1600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2271820C-E99B-38A5-4B5F-758DE79D0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202" y="3551414"/>
                <a:ext cx="721480" cy="3329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feld 259">
                <a:extLst>
                  <a:ext uri="{FF2B5EF4-FFF2-40B4-BE49-F238E27FC236}">
                    <a16:creationId xmlns:a16="http://schemas.microsoft.com/office/drawing/2014/main" id="{6B2264E9-E6F3-E13F-2907-CAF6E45ED9E0}"/>
                  </a:ext>
                </a:extLst>
              </p:cNvPr>
              <p:cNvSpPr txBox="1"/>
              <p:nvPr/>
            </p:nvSpPr>
            <p:spPr>
              <a:xfrm>
                <a:off x="6074941" y="3323103"/>
                <a:ext cx="8983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𝑛𝑒𝑢𝑟𝑜𝑛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</p:txBody>
          </p:sp>
        </mc:Choice>
        <mc:Fallback>
          <p:sp>
            <p:nvSpPr>
              <p:cNvPr id="260" name="Textfeld 259">
                <a:extLst>
                  <a:ext uri="{FF2B5EF4-FFF2-40B4-BE49-F238E27FC236}">
                    <a16:creationId xmlns:a16="http://schemas.microsoft.com/office/drawing/2014/main" id="{6B2264E9-E6F3-E13F-2907-CAF6E45ED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941" y="3323103"/>
                <a:ext cx="898323" cy="584775"/>
              </a:xfrm>
              <a:prstGeom prst="rect">
                <a:avLst/>
              </a:prstGeom>
              <a:blipFill>
                <a:blip r:embed="rId7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feld 260">
                <a:extLst>
                  <a:ext uri="{FF2B5EF4-FFF2-40B4-BE49-F238E27FC236}">
                    <a16:creationId xmlns:a16="http://schemas.microsoft.com/office/drawing/2014/main" id="{937A7591-40AA-244C-CB7A-37521B783020}"/>
                  </a:ext>
                </a:extLst>
              </p:cNvPr>
              <p:cNvSpPr txBox="1"/>
              <p:nvPr/>
            </p:nvSpPr>
            <p:spPr>
              <a:xfrm>
                <a:off x="3992256" y="5250530"/>
                <a:ext cx="125104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𝑑𝑖𝑠𝑡𝑎𝑙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segment 1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(of neuron k)</a:t>
                </a:r>
              </a:p>
            </p:txBody>
          </p:sp>
        </mc:Choice>
        <mc:Fallback>
          <p:sp>
            <p:nvSpPr>
              <p:cNvPr id="261" name="Textfeld 260">
                <a:extLst>
                  <a:ext uri="{FF2B5EF4-FFF2-40B4-BE49-F238E27FC236}">
                    <a16:creationId xmlns:a16="http://schemas.microsoft.com/office/drawing/2014/main" id="{937A7591-40AA-244C-CB7A-37521B783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256" y="5250530"/>
                <a:ext cx="1251048" cy="830997"/>
              </a:xfrm>
              <a:prstGeom prst="rect">
                <a:avLst/>
              </a:prstGeom>
              <a:blipFill>
                <a:blip r:embed="rId8"/>
                <a:stretch>
                  <a:fillRect l="-2020" r="-2020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4BF25598-0079-89D1-AA7C-E487AA8E57F1}"/>
                  </a:ext>
                </a:extLst>
              </p:cNvPr>
              <p:cNvSpPr txBox="1"/>
              <p:nvPr/>
            </p:nvSpPr>
            <p:spPr>
              <a:xfrm>
                <a:off x="6748156" y="5250530"/>
                <a:ext cx="125104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𝑑𝑖𝑠𝑡𝑎𝑙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segment 2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(of neuron k)</a:t>
                </a:r>
              </a:p>
            </p:txBody>
          </p:sp>
        </mc:Choice>
        <mc:Fallback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4BF25598-0079-89D1-AA7C-E487AA8E5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156" y="5250530"/>
                <a:ext cx="1251048" cy="830997"/>
              </a:xfrm>
              <a:prstGeom prst="rect">
                <a:avLst/>
              </a:prstGeom>
              <a:blipFill>
                <a:blip r:embed="rId9"/>
                <a:stretch>
                  <a:fillRect l="-2020" r="-2020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feld 262">
                <a:extLst>
                  <a:ext uri="{FF2B5EF4-FFF2-40B4-BE49-F238E27FC236}">
                    <a16:creationId xmlns:a16="http://schemas.microsoft.com/office/drawing/2014/main" id="{7CD3AD34-DB07-CA80-0091-66EDC2416115}"/>
                  </a:ext>
                </a:extLst>
              </p:cNvPr>
              <p:cNvSpPr txBox="1"/>
              <p:nvPr/>
            </p:nvSpPr>
            <p:spPr>
              <a:xfrm>
                <a:off x="9226160" y="5382097"/>
                <a:ext cx="15910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𝑐𝑜𝑛𝑒𝑐𝑡𝑖𝑜𝑛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𝑖𝑛𝑑𝑒𝑥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𝑣𝑒𝑐𝑡𝑜𝑟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2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3" name="Textfeld 262">
                <a:extLst>
                  <a:ext uri="{FF2B5EF4-FFF2-40B4-BE49-F238E27FC236}">
                    <a16:creationId xmlns:a16="http://schemas.microsoft.com/office/drawing/2014/main" id="{7CD3AD34-DB07-CA80-0091-66EDC2416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160" y="5382097"/>
                <a:ext cx="1591013" cy="584775"/>
              </a:xfrm>
              <a:prstGeom prst="rect">
                <a:avLst/>
              </a:prstGeom>
              <a:blipFill>
                <a:blip r:embed="rId10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feld 263">
                <a:extLst>
                  <a:ext uri="{FF2B5EF4-FFF2-40B4-BE49-F238E27FC236}">
                    <a16:creationId xmlns:a16="http://schemas.microsoft.com/office/drawing/2014/main" id="{1263F4DD-B637-689F-2ED5-61183654DC75}"/>
                  </a:ext>
                </a:extLst>
              </p:cNvPr>
              <p:cNvSpPr txBox="1"/>
              <p:nvPr/>
            </p:nvSpPr>
            <p:spPr>
              <a:xfrm>
                <a:off x="1302946" y="5330096"/>
                <a:ext cx="15888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𝑐𝑜𝑛𝑒𝑐𝑡𝑖𝑜𝑛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𝑖𝑛𝑑𝑒𝑥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𝑣𝑒𝑐𝑡𝑜𝑟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1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4" name="Textfeld 263">
                <a:extLst>
                  <a:ext uri="{FF2B5EF4-FFF2-40B4-BE49-F238E27FC236}">
                    <a16:creationId xmlns:a16="http://schemas.microsoft.com/office/drawing/2014/main" id="{1263F4DD-B637-689F-2ED5-61183654D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946" y="5330096"/>
                <a:ext cx="1588897" cy="584775"/>
              </a:xfrm>
              <a:prstGeom prst="rect">
                <a:avLst/>
              </a:prstGeom>
              <a:blipFill>
                <a:blip r:embed="rId11"/>
                <a:stretch>
                  <a:fillRect r="-794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feld 264">
                <a:extLst>
                  <a:ext uri="{FF2B5EF4-FFF2-40B4-BE49-F238E27FC236}">
                    <a16:creationId xmlns:a16="http://schemas.microsoft.com/office/drawing/2014/main" id="{1A004EA0-0D2D-6E63-D8DD-ED8B00CE5379}"/>
                  </a:ext>
                </a:extLst>
              </p:cNvPr>
              <p:cNvSpPr txBox="1"/>
              <p:nvPr/>
            </p:nvSpPr>
            <p:spPr>
              <a:xfrm>
                <a:off x="2893893" y="5330096"/>
                <a:ext cx="1133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𝑝𝑟𝑜𝑗𝑒𝑐𝑡𝑒𝑑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context 1</a:t>
                </a:r>
              </a:p>
            </p:txBody>
          </p:sp>
        </mc:Choice>
        <mc:Fallback>
          <p:sp>
            <p:nvSpPr>
              <p:cNvPr id="265" name="Textfeld 264">
                <a:extLst>
                  <a:ext uri="{FF2B5EF4-FFF2-40B4-BE49-F238E27FC236}">
                    <a16:creationId xmlns:a16="http://schemas.microsoft.com/office/drawing/2014/main" id="{1A004EA0-0D2D-6E63-D8DD-ED8B00CE5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93" y="5330096"/>
                <a:ext cx="1133772" cy="584775"/>
              </a:xfrm>
              <a:prstGeom prst="rect">
                <a:avLst/>
              </a:prstGeom>
              <a:blipFill>
                <a:blip r:embed="rId12"/>
                <a:stretch>
                  <a:fillRect l="-3333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6" name="Textfeld 265">
                <a:extLst>
                  <a:ext uri="{FF2B5EF4-FFF2-40B4-BE49-F238E27FC236}">
                    <a16:creationId xmlns:a16="http://schemas.microsoft.com/office/drawing/2014/main" id="{C477E5E3-9E82-B086-BC29-0E2F840AF6AB}"/>
                  </a:ext>
                </a:extLst>
              </p:cNvPr>
              <p:cNvSpPr txBox="1"/>
              <p:nvPr/>
            </p:nvSpPr>
            <p:spPr>
              <a:xfrm>
                <a:off x="8079353" y="5373640"/>
                <a:ext cx="11337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𝑝𝑟𝑜𝑗𝑒𝑐𝑡𝑒𝑑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context 2</a:t>
                </a:r>
              </a:p>
            </p:txBody>
          </p:sp>
        </mc:Choice>
        <mc:Fallback>
          <p:sp>
            <p:nvSpPr>
              <p:cNvPr id="266" name="Textfeld 265">
                <a:extLst>
                  <a:ext uri="{FF2B5EF4-FFF2-40B4-BE49-F238E27FC236}">
                    <a16:creationId xmlns:a16="http://schemas.microsoft.com/office/drawing/2014/main" id="{C477E5E3-9E82-B086-BC29-0E2F840AF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353" y="5373640"/>
                <a:ext cx="1133772" cy="584775"/>
              </a:xfrm>
              <a:prstGeom prst="rect">
                <a:avLst/>
              </a:prstGeom>
              <a:blipFill>
                <a:blip r:embed="rId13"/>
                <a:stretch>
                  <a:fillRect r="-22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" name="Textfeld 266">
            <a:extLst>
              <a:ext uri="{FF2B5EF4-FFF2-40B4-BE49-F238E27FC236}">
                <a16:creationId xmlns:a16="http://schemas.microsoft.com/office/drawing/2014/main" id="{1719B0A8-3633-6ABE-C592-FA0438774C49}"/>
              </a:ext>
            </a:extLst>
          </p:cNvPr>
          <p:cNvSpPr txBox="1"/>
          <p:nvPr/>
        </p:nvSpPr>
        <p:spPr>
          <a:xfrm>
            <a:off x="8235510" y="1400051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F11483C1-089B-5E29-7797-788C6D47AAB4}"/>
                  </a:ext>
                </a:extLst>
              </p:cNvPr>
              <p:cNvSpPr txBox="1"/>
              <p:nvPr/>
            </p:nvSpPr>
            <p:spPr>
              <a:xfrm>
                <a:off x="8746823" y="1024671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F11483C1-089B-5E29-7797-788C6D47A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823" y="1024671"/>
                <a:ext cx="527388" cy="1327415"/>
              </a:xfrm>
              <a:prstGeom prst="rect">
                <a:avLst/>
              </a:prstGeom>
              <a:blipFill>
                <a:blip r:embed="rId14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Textfeld 268">
            <a:extLst>
              <a:ext uri="{FF2B5EF4-FFF2-40B4-BE49-F238E27FC236}">
                <a16:creationId xmlns:a16="http://schemas.microsoft.com/office/drawing/2014/main" id="{33878207-DEB0-12C1-ABF8-C3B015DDD895}"/>
              </a:ext>
            </a:extLst>
          </p:cNvPr>
          <p:cNvSpPr txBox="1"/>
          <p:nvPr/>
        </p:nvSpPr>
        <p:spPr>
          <a:xfrm>
            <a:off x="2710393" y="1415225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7DB32109-1377-B5C1-698B-4D07658CAFCB}"/>
                  </a:ext>
                </a:extLst>
              </p:cNvPr>
              <p:cNvSpPr txBox="1"/>
              <p:nvPr/>
            </p:nvSpPr>
            <p:spPr>
              <a:xfrm>
                <a:off x="3297613" y="1015695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7DB32109-1377-B5C1-698B-4D07658CA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613" y="1015695"/>
                <a:ext cx="527388" cy="1327415"/>
              </a:xfrm>
              <a:prstGeom prst="rect">
                <a:avLst/>
              </a:prstGeom>
              <a:blipFill>
                <a:blip r:embed="rId15"/>
                <a:stretch>
                  <a:fillRect b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8" name="Gruppieren 277">
            <a:extLst>
              <a:ext uri="{FF2B5EF4-FFF2-40B4-BE49-F238E27FC236}">
                <a16:creationId xmlns:a16="http://schemas.microsoft.com/office/drawing/2014/main" id="{858D4AC7-8A44-6ABD-AF95-6CF423F49071}"/>
              </a:ext>
            </a:extLst>
          </p:cNvPr>
          <p:cNvGrpSpPr/>
          <p:nvPr/>
        </p:nvGrpSpPr>
        <p:grpSpPr>
          <a:xfrm>
            <a:off x="3755165" y="1676400"/>
            <a:ext cx="470454" cy="994397"/>
            <a:chOff x="3755165" y="1676400"/>
            <a:chExt cx="470454" cy="994397"/>
          </a:xfrm>
        </p:grpSpPr>
        <p:cxnSp>
          <p:nvCxnSpPr>
            <p:cNvPr id="271" name="Gerade Verbindung 270">
              <a:extLst>
                <a:ext uri="{FF2B5EF4-FFF2-40B4-BE49-F238E27FC236}">
                  <a16:creationId xmlns:a16="http://schemas.microsoft.com/office/drawing/2014/main" id="{AD99E808-74CE-9D68-90B3-9128EB7DC3C9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99439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6" name="Gerade Verbindung 275">
              <a:extLst>
                <a:ext uri="{FF2B5EF4-FFF2-40B4-BE49-F238E27FC236}">
                  <a16:creationId xmlns:a16="http://schemas.microsoft.com/office/drawing/2014/main" id="{574458FD-A882-CDFE-C617-AA5CB75ACB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9" name="Gruppieren 278">
            <a:extLst>
              <a:ext uri="{FF2B5EF4-FFF2-40B4-BE49-F238E27FC236}">
                <a16:creationId xmlns:a16="http://schemas.microsoft.com/office/drawing/2014/main" id="{7D0DA63A-C47D-D498-E8C5-923897F681E5}"/>
              </a:ext>
            </a:extLst>
          </p:cNvPr>
          <p:cNvGrpSpPr/>
          <p:nvPr/>
        </p:nvGrpSpPr>
        <p:grpSpPr>
          <a:xfrm flipH="1">
            <a:off x="7829286" y="1676400"/>
            <a:ext cx="470454" cy="994397"/>
            <a:chOff x="3755165" y="1676400"/>
            <a:chExt cx="470454" cy="994397"/>
          </a:xfrm>
        </p:grpSpPr>
        <p:cxnSp>
          <p:nvCxnSpPr>
            <p:cNvPr id="280" name="Gerade Verbindung 279">
              <a:extLst>
                <a:ext uri="{FF2B5EF4-FFF2-40B4-BE49-F238E27FC236}">
                  <a16:creationId xmlns:a16="http://schemas.microsoft.com/office/drawing/2014/main" id="{336A010F-38BA-1091-CAC8-F4BC082B4843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99439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1" name="Gerade Verbindung 280">
              <a:extLst>
                <a:ext uri="{FF2B5EF4-FFF2-40B4-BE49-F238E27FC236}">
                  <a16:creationId xmlns:a16="http://schemas.microsoft.com/office/drawing/2014/main" id="{A5A11FC0-2C1A-A419-C338-0D020CDB34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F4050092-BD3E-8A1E-EACE-0D1339A3244A}"/>
              </a:ext>
            </a:extLst>
          </p:cNvPr>
          <p:cNvGrpSpPr/>
          <p:nvPr/>
        </p:nvGrpSpPr>
        <p:grpSpPr>
          <a:xfrm>
            <a:off x="4682265" y="1892301"/>
            <a:ext cx="470454" cy="512315"/>
            <a:chOff x="3755165" y="1676400"/>
            <a:chExt cx="470454" cy="730930"/>
          </a:xfrm>
        </p:grpSpPr>
        <p:cxnSp>
          <p:nvCxnSpPr>
            <p:cNvPr id="283" name="Gerade Verbindung 282">
              <a:extLst>
                <a:ext uri="{FF2B5EF4-FFF2-40B4-BE49-F238E27FC236}">
                  <a16:creationId xmlns:a16="http://schemas.microsoft.com/office/drawing/2014/main" id="{2515C891-41B4-E897-A60C-3D136843114A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73093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4" name="Gerade Verbindung 283">
              <a:extLst>
                <a:ext uri="{FF2B5EF4-FFF2-40B4-BE49-F238E27FC236}">
                  <a16:creationId xmlns:a16="http://schemas.microsoft.com/office/drawing/2014/main" id="{D35E34A4-D0C8-6A1A-DE99-C11F2A21E5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7" name="Gruppieren 286">
            <a:extLst>
              <a:ext uri="{FF2B5EF4-FFF2-40B4-BE49-F238E27FC236}">
                <a16:creationId xmlns:a16="http://schemas.microsoft.com/office/drawing/2014/main" id="{A58D496D-DDB2-49B4-5B49-27182AD65764}"/>
              </a:ext>
            </a:extLst>
          </p:cNvPr>
          <p:cNvGrpSpPr/>
          <p:nvPr/>
        </p:nvGrpSpPr>
        <p:grpSpPr>
          <a:xfrm flipH="1">
            <a:off x="6676165" y="1879601"/>
            <a:ext cx="470454" cy="512315"/>
            <a:chOff x="3755165" y="1676400"/>
            <a:chExt cx="470454" cy="730930"/>
          </a:xfrm>
        </p:grpSpPr>
        <p:cxnSp>
          <p:nvCxnSpPr>
            <p:cNvPr id="288" name="Gerade Verbindung 287">
              <a:extLst>
                <a:ext uri="{FF2B5EF4-FFF2-40B4-BE49-F238E27FC236}">
                  <a16:creationId xmlns:a16="http://schemas.microsoft.com/office/drawing/2014/main" id="{3198E781-92ED-BA73-3BC6-350FD62C83B4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73093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9" name="Gerade Verbindung 288">
              <a:extLst>
                <a:ext uri="{FF2B5EF4-FFF2-40B4-BE49-F238E27FC236}">
                  <a16:creationId xmlns:a16="http://schemas.microsoft.com/office/drawing/2014/main" id="{C0EA1A39-DB63-16CA-1D52-76CE4A5DBC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0" name="Textfeld 289">
                <a:extLst>
                  <a:ext uri="{FF2B5EF4-FFF2-40B4-BE49-F238E27FC236}">
                    <a16:creationId xmlns:a16="http://schemas.microsoft.com/office/drawing/2014/main" id="{BB647DE0-B13B-7483-1818-46D54A1D0072}"/>
                  </a:ext>
                </a:extLst>
              </p:cNvPr>
              <p:cNvSpPr txBox="1"/>
              <p:nvPr/>
            </p:nvSpPr>
            <p:spPr>
              <a:xfrm>
                <a:off x="1408169" y="1260901"/>
                <a:ext cx="133882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connections 1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context</a:t>
                </a:r>
              </a:p>
            </p:txBody>
          </p:sp>
        </mc:Choice>
        <mc:Fallback>
          <p:sp>
            <p:nvSpPr>
              <p:cNvPr id="290" name="Textfeld 289">
                <a:extLst>
                  <a:ext uri="{FF2B5EF4-FFF2-40B4-BE49-F238E27FC236}">
                    <a16:creationId xmlns:a16="http://schemas.microsoft.com/office/drawing/2014/main" id="{BB647DE0-B13B-7483-1818-46D54A1D0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169" y="1260901"/>
                <a:ext cx="1338828" cy="830997"/>
              </a:xfrm>
              <a:prstGeom prst="rect">
                <a:avLst/>
              </a:prstGeom>
              <a:blipFill>
                <a:blip r:embed="rId16"/>
                <a:stretch>
                  <a:fillRect l="-935" r="-93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Textfeld 290">
                <a:extLst>
                  <a:ext uri="{FF2B5EF4-FFF2-40B4-BE49-F238E27FC236}">
                    <a16:creationId xmlns:a16="http://schemas.microsoft.com/office/drawing/2014/main" id="{C126B22A-3D8D-AB0D-E635-F06EF1650310}"/>
                  </a:ext>
                </a:extLst>
              </p:cNvPr>
              <p:cNvSpPr txBox="1"/>
              <p:nvPr/>
            </p:nvSpPr>
            <p:spPr>
              <a:xfrm>
                <a:off x="9244069" y="1260901"/>
                <a:ext cx="133882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connections 2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context</a:t>
                </a:r>
              </a:p>
            </p:txBody>
          </p:sp>
        </mc:Choice>
        <mc:Fallback>
          <p:sp>
            <p:nvSpPr>
              <p:cNvPr id="291" name="Textfeld 290">
                <a:extLst>
                  <a:ext uri="{FF2B5EF4-FFF2-40B4-BE49-F238E27FC236}">
                    <a16:creationId xmlns:a16="http://schemas.microsoft.com/office/drawing/2014/main" id="{C126B22A-3D8D-AB0D-E635-F06EF165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069" y="1260901"/>
                <a:ext cx="1338828" cy="830997"/>
              </a:xfrm>
              <a:prstGeom prst="rect">
                <a:avLst/>
              </a:prstGeom>
              <a:blipFill>
                <a:blip r:embed="rId17"/>
                <a:stretch>
                  <a:fillRect l="-935" r="-93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2" name="Textfeld 291">
                <a:extLst>
                  <a:ext uri="{FF2B5EF4-FFF2-40B4-BE49-F238E27FC236}">
                    <a16:creationId xmlns:a16="http://schemas.microsoft.com/office/drawing/2014/main" id="{D22D68BF-2C9E-556B-3352-C65F7CC4EB3F}"/>
                  </a:ext>
                </a:extLst>
              </p:cNvPr>
              <p:cNvSpPr txBox="1"/>
              <p:nvPr/>
            </p:nvSpPr>
            <p:spPr>
              <a:xfrm>
                <a:off x="9752069" y="3737401"/>
                <a:ext cx="9334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𝑐𝑜𝑛𝑡𝑒𝑥𝑡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2" name="Textfeld 291">
                <a:extLst>
                  <a:ext uri="{FF2B5EF4-FFF2-40B4-BE49-F238E27FC236}">
                    <a16:creationId xmlns:a16="http://schemas.microsoft.com/office/drawing/2014/main" id="{D22D68BF-2C9E-556B-3352-C65F7CC4E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069" y="3737401"/>
                <a:ext cx="933461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7AA543FB-E858-7A4E-F74B-7055BE9A15FA}"/>
                  </a:ext>
                </a:extLst>
              </p:cNvPr>
              <p:cNvSpPr txBox="1"/>
              <p:nvPr/>
            </p:nvSpPr>
            <p:spPr>
              <a:xfrm>
                <a:off x="1420869" y="3762801"/>
                <a:ext cx="9334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𝑐𝑜𝑛𝑡𝑒𝑥𝑡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7AA543FB-E858-7A4E-F74B-7055BE9A1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869" y="3762801"/>
                <a:ext cx="933461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4" name="Textfeld 293">
                <a:extLst>
                  <a:ext uri="{FF2B5EF4-FFF2-40B4-BE49-F238E27FC236}">
                    <a16:creationId xmlns:a16="http://schemas.microsoft.com/office/drawing/2014/main" id="{15E6AD10-96FF-E717-34EE-CC7D56038C17}"/>
                  </a:ext>
                </a:extLst>
              </p:cNvPr>
              <p:cNvSpPr txBox="1"/>
              <p:nvPr/>
            </p:nvSpPr>
            <p:spPr>
              <a:xfrm>
                <a:off x="4281986" y="742961"/>
                <a:ext cx="10118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𝑑𝑖𝑠𝑡𝑎𝑙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segment 1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excitation</a:t>
                </a:r>
              </a:p>
            </p:txBody>
          </p:sp>
        </mc:Choice>
        <mc:Fallback>
          <p:sp>
            <p:nvSpPr>
              <p:cNvPr id="294" name="Textfeld 293">
                <a:extLst>
                  <a:ext uri="{FF2B5EF4-FFF2-40B4-BE49-F238E27FC236}">
                    <a16:creationId xmlns:a16="http://schemas.microsoft.com/office/drawing/2014/main" id="{15E6AD10-96FF-E717-34EE-CC7D56038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986" y="742961"/>
                <a:ext cx="1011815" cy="830997"/>
              </a:xfrm>
              <a:prstGeom prst="rect">
                <a:avLst/>
              </a:prstGeom>
              <a:blipFill>
                <a:blip r:embed="rId20"/>
                <a:stretch>
                  <a:fillRect l="-1235" r="-3704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D552BD06-F494-5EA7-E2B9-04F1A59EA132}"/>
                  </a:ext>
                </a:extLst>
              </p:cNvPr>
              <p:cNvSpPr txBox="1"/>
              <p:nvPr/>
            </p:nvSpPr>
            <p:spPr>
              <a:xfrm>
                <a:off x="6225086" y="742961"/>
                <a:ext cx="10118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𝑑𝑖𝑠𝑡𝑎𝑙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segment 2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excitation</a:t>
                </a:r>
              </a:p>
            </p:txBody>
          </p:sp>
        </mc:Choice>
        <mc:Fallback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D552BD06-F494-5EA7-E2B9-04F1A59EA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086" y="742961"/>
                <a:ext cx="1011815" cy="830997"/>
              </a:xfrm>
              <a:prstGeom prst="rect">
                <a:avLst/>
              </a:prstGeom>
              <a:blipFill>
                <a:blip r:embed="rId21"/>
                <a:stretch>
                  <a:fillRect l="-2500" r="-3750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8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Microsoft Macintosh PowerPoint</Application>
  <PresentationFormat>Breitbild</PresentationFormat>
  <Paragraphs>162</Paragraphs>
  <Slides>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Pristauz</dc:creator>
  <cp:lastModifiedBy>Hugo Pristauz</cp:lastModifiedBy>
  <cp:revision>3</cp:revision>
  <dcterms:created xsi:type="dcterms:W3CDTF">2023-10-01T00:43:20Z</dcterms:created>
  <dcterms:modified xsi:type="dcterms:W3CDTF">2023-10-01T13:45:07Z</dcterms:modified>
</cp:coreProperties>
</file>