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66" r:id="rId5"/>
    <p:sldId id="267" r:id="rId6"/>
    <p:sldId id="268" r:id="rId7"/>
    <p:sldId id="270" r:id="rId8"/>
    <p:sldId id="269" r:id="rId9"/>
    <p:sldId id="265" r:id="rId10"/>
    <p:sldId id="257" r:id="rId11"/>
    <p:sldId id="259" r:id="rId12"/>
    <p:sldId id="258" r:id="rId13"/>
    <p:sldId id="260" r:id="rId14"/>
    <p:sldId id="261" r:id="rId15"/>
    <p:sldId id="262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B7FF"/>
    <a:srgbClr val="FF7E79"/>
    <a:srgbClr val="FF2600"/>
    <a:srgbClr val="C99F78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>
        <p:scale>
          <a:sx n="123" d="100"/>
          <a:sy n="123" d="100"/>
        </p:scale>
        <p:origin x="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5F88-BCFF-D241-96F9-555E8136601B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1811-5870-B04B-BFAC-7255E544D6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7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5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A1811-5870-B04B-BFAC-7255E544D6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D0E74-B3B4-C908-4F3A-C1353EB77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D68BA1-3B20-4970-2C90-2D270A1C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B61865-E1F1-4ACB-84AC-33E11143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65F44-A383-0AC4-5758-D2B3A464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B18088-5302-4533-5B60-C6F42A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4D2B-CE8D-6574-1033-D1FA479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C15590-1B50-4E45-E5DF-66E619552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B67BE-87CA-1F1E-C85C-E706D7DB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ACE05C-2EFC-19D0-D73A-B4DCCE3D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2D885-D924-4E2D-3A34-E3CB5187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3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0E08C9-6421-14D3-0E3B-3AD288672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512D0-12B3-6587-1B19-BA5384A1A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8BE82-5B66-E5F9-4711-8540711F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1F927-B591-5020-B368-BB2D83B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B66566-DBE4-9595-BCA0-F065242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4D45E-7208-CC8F-0D73-99EF472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73A4A-8EE8-91A3-2F48-16D3607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48C036-BE1F-B7F6-B4CF-D3D6338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D6295-807E-AC3A-4741-3EBE0656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ECD45-7AA9-1425-B6E7-9951A10C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3D299-66B7-036E-55B7-97CD53FE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C55F9-30FB-B02A-8F80-D550A6DAA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B3E8F-F15A-2189-114F-62BA36B5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E9B9B-5818-534F-2A95-0CA7E828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F6A13E-2F46-8668-2A4C-3BCF605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E75E2-2F2E-D1F6-CA5F-2378EFD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B4408-E195-4A3E-D56E-EE4C500D3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EAF59E-4F7D-A07B-A65D-FEE762D5A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64843-3D25-AEA8-8BA4-14573277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7192D-7A4D-7CB8-6B3C-9C19506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2F49CF-58DF-C4C7-DDAE-8FDA578E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48044-EAEE-D696-FECF-2052F109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C5D11D-3125-34FF-AD02-738D354B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5784BD-4221-DB62-AF52-A5B4E1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6BC809-1C95-9C1E-6E67-F615ABF5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A0BA5B-C51F-5F64-812B-B65AE750B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2102F3-AAA9-FF5A-D0DB-C56C8554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AD59AC-08B6-09B8-9264-051839A2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A68E12-0FBD-682D-5FBC-860F813F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27EFB-682A-B38D-DDFC-57C5F555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6A69-9D4D-F749-C282-4C847C92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B50BFB-B2C5-4DD2-28D7-4300ACB5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2AD29-D7DE-96F3-1B13-F4E8D5DB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0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C0B673-6EEC-6645-38E6-F2FEB08A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0ABB10-2921-C792-08CC-A6AC0C06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FC19F0-9D89-60CF-2BF0-2C6B6DAD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F2257-B549-0994-5652-FBD3E1D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52385-7773-5F5E-6C6C-3459F7EBC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BF0D3-958B-6EE2-5B2D-6554C9F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CF8CF8-D70C-B1D7-5A89-B64838A2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A0C7F5-7ECC-8D33-D032-EFC60769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39B5F0-7F79-443C-9591-D6917F38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663B6-5E20-7DB8-433A-9F09CEA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5F55D8-8B6A-0B57-1EFC-2F062CA5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B0384-DB2B-5926-76E1-507454B0A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466EA0-8BEE-1299-604A-BEBDB873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DEFB96-160B-A43D-1629-F25BA78B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806B88-A231-5D1D-3990-8CCEDB67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EA8201-EA02-3B4D-B140-719FC93E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51101D-1BAE-59F1-5690-C3734B56F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4B7E-FE18-6BE2-4B81-6E58119D9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529E-3D6B-9246-9E29-873F23671A2A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ABED1-0469-3F5D-A87F-7C9E0AA18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D228C-61BE-9376-0914-D0769C8D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0EEA-F78A-7E45-8BB9-26C6F8D050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9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0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540A06-D0CB-5DE0-C283-3F995D145DD6}"/>
              </a:ext>
            </a:extLst>
          </p:cNvPr>
          <p:cNvGrpSpPr/>
          <p:nvPr/>
        </p:nvGrpSpPr>
        <p:grpSpPr>
          <a:xfrm>
            <a:off x="1260290" y="2217949"/>
            <a:ext cx="3241547" cy="2661083"/>
            <a:chOff x="877566" y="700964"/>
            <a:chExt cx="3241547" cy="2661083"/>
          </a:xfrm>
        </p:grpSpPr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DBF6B9C7-18A0-C122-B80D-C56D5CF700F9}"/>
                </a:ext>
              </a:extLst>
            </p:cNvPr>
            <p:cNvCxnSpPr/>
            <p:nvPr/>
          </p:nvCxnSpPr>
          <p:spPr>
            <a:xfrm>
              <a:off x="877566" y="229456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F3E4F55A-758F-5428-0F65-56A75C13759A}"/>
                </a:ext>
              </a:extLst>
            </p:cNvPr>
            <p:cNvCxnSpPr/>
            <p:nvPr/>
          </p:nvCxnSpPr>
          <p:spPr>
            <a:xfrm>
              <a:off x="886801" y="1812671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A3979953-37EA-3421-726F-3DD9C2E57A66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781684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8944023E-848F-BC8A-8029-C12CCC600C8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769517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ED4DD9E-B42F-DD67-15A5-EC0697A31B49}"/>
                </a:ext>
              </a:extLst>
            </p:cNvPr>
            <p:cNvSpPr txBox="1"/>
            <p:nvPr/>
          </p:nvSpPr>
          <p:spPr>
            <a:xfrm>
              <a:off x="1149042" y="1428579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09002775-2E6F-A5FE-91D6-F70CFC73A42E}"/>
                </a:ext>
              </a:extLst>
            </p:cNvPr>
            <p:cNvSpPr txBox="1"/>
            <p:nvPr/>
          </p:nvSpPr>
          <p:spPr>
            <a:xfrm>
              <a:off x="1118584" y="2244457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77FD5C7-6F1D-A875-AB57-D3D5D08E603B}"/>
                </a:ext>
              </a:extLst>
            </p:cNvPr>
            <p:cNvSpPr txBox="1"/>
            <p:nvPr/>
          </p:nvSpPr>
          <p:spPr>
            <a:xfrm>
              <a:off x="1872777" y="700964"/>
              <a:ext cx="415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B23EF8FA-6502-0562-5BD9-267F7A377DCE}"/>
                </a:ext>
              </a:extLst>
            </p:cNvPr>
            <p:cNvSpPr txBox="1"/>
            <p:nvPr/>
          </p:nvSpPr>
          <p:spPr>
            <a:xfrm>
              <a:off x="2678408" y="700964"/>
              <a:ext cx="455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9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39AE13A8-71C5-A0F3-12F1-B3E682851D2E}"/>
                </a:ext>
              </a:extLst>
            </p:cNvPr>
            <p:cNvCxnSpPr/>
            <p:nvPr/>
          </p:nvCxnSpPr>
          <p:spPr>
            <a:xfrm>
              <a:off x="3204713" y="2065962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23D3426-9507-57E5-B965-43210FAAB7A7}"/>
                </a:ext>
              </a:extLst>
            </p:cNvPr>
            <p:cNvSpPr txBox="1"/>
            <p:nvPr/>
          </p:nvSpPr>
          <p:spPr>
            <a:xfrm>
              <a:off x="3499717" y="164043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1858F35-54E1-E1DF-672A-99B3F8E40BA5}"/>
                </a:ext>
              </a:extLst>
            </p:cNvPr>
            <p:cNvSpPr/>
            <p:nvPr/>
          </p:nvSpPr>
          <p:spPr>
            <a:xfrm>
              <a:off x="1753673" y="1336893"/>
              <a:ext cx="1461480" cy="146148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/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</a:t>
                  </a:r>
                  <a:r>
                    <a:rPr lang="en-US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de-A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ADB8E998-22EA-27E2-0B5C-45F3889AD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043" y="1840493"/>
                  <a:ext cx="830740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5970"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6B5AA9A2-71C1-130A-20EC-F8593A548CC1}"/>
                </a:ext>
              </a:extLst>
            </p:cNvPr>
            <p:cNvCxnSpPr>
              <a:cxnSpLocks/>
            </p:cNvCxnSpPr>
            <p:nvPr/>
          </p:nvCxnSpPr>
          <p:spPr>
            <a:xfrm>
              <a:off x="2294078" y="2773323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612E39AA-673D-F1B0-7C89-70C272DC9652}"/>
                </a:ext>
              </a:extLst>
            </p:cNvPr>
            <p:cNvCxnSpPr>
              <a:cxnSpLocks/>
            </p:cNvCxnSpPr>
            <p:nvPr/>
          </p:nvCxnSpPr>
          <p:spPr>
            <a:xfrm>
              <a:off x="2692028" y="2761156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868A9F9-B096-AE3E-2147-937ACAD91925}"/>
                </a:ext>
              </a:extLst>
            </p:cNvPr>
            <p:cNvSpPr txBox="1"/>
            <p:nvPr/>
          </p:nvSpPr>
          <p:spPr>
            <a:xfrm>
              <a:off x="1896129" y="2814799"/>
              <a:ext cx="381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607C3EEB-1373-4E9A-54CB-560BDAAE6901}"/>
                </a:ext>
              </a:extLst>
            </p:cNvPr>
            <p:cNvSpPr txBox="1"/>
            <p:nvPr/>
          </p:nvSpPr>
          <p:spPr>
            <a:xfrm>
              <a:off x="2732724" y="2798373"/>
              <a:ext cx="42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6CDA9B4A-65D8-2F21-2B28-551C3307DF83}"/>
              </a:ext>
            </a:extLst>
          </p:cNvPr>
          <p:cNvGrpSpPr/>
          <p:nvPr/>
        </p:nvGrpSpPr>
        <p:grpSpPr>
          <a:xfrm>
            <a:off x="6998318" y="2125812"/>
            <a:ext cx="3191613" cy="2863441"/>
            <a:chOff x="7994097" y="2015591"/>
            <a:chExt cx="3191613" cy="2863441"/>
          </a:xfrm>
        </p:grpSpPr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2914E5C-B369-7C2F-0AEE-1108B42AFA81}"/>
                </a:ext>
              </a:extLst>
            </p:cNvPr>
            <p:cNvSpPr/>
            <p:nvPr/>
          </p:nvSpPr>
          <p:spPr>
            <a:xfrm>
              <a:off x="7994097" y="2015591"/>
              <a:ext cx="3191613" cy="28634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CE16037C-D6BB-1588-76B2-BA165D2818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15526" y="2415127"/>
              <a:ext cx="0" cy="121327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9DFD1A3-B248-03E4-7F23-9A8BF3BF5FF6}"/>
                </a:ext>
              </a:extLst>
            </p:cNvPr>
            <p:cNvSpPr/>
            <p:nvPr/>
          </p:nvSpPr>
          <p:spPr>
            <a:xfrm>
              <a:off x="97225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aute 107">
              <a:extLst>
                <a:ext uri="{FF2B5EF4-FFF2-40B4-BE49-F238E27FC236}">
                  <a16:creationId xmlns:a16="http://schemas.microsoft.com/office/drawing/2014/main" id="{15C03306-4A51-F038-B8E1-95921B834B23}"/>
                </a:ext>
              </a:extLst>
            </p:cNvPr>
            <p:cNvSpPr/>
            <p:nvPr/>
          </p:nvSpPr>
          <p:spPr>
            <a:xfrm>
              <a:off x="9488898" y="2545792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8D9907A0-9343-47AF-4306-744FD616923C}"/>
                </a:ext>
              </a:extLst>
            </p:cNvPr>
            <p:cNvCxnSpPr>
              <a:cxnSpLocks/>
            </p:cNvCxnSpPr>
            <p:nvPr/>
          </p:nvCxnSpPr>
          <p:spPr>
            <a:xfrm>
              <a:off x="8279784" y="4015040"/>
              <a:ext cx="1415844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96439769-C2E5-D03C-6703-74B47B6FFA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13063" y="3997742"/>
              <a:ext cx="41864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3E3277EC-55BA-ADA3-3854-FBD5A0A4FBFA}"/>
                </a:ext>
              </a:extLst>
            </p:cNvPr>
            <p:cNvSpPr txBox="1"/>
            <p:nvPr/>
          </p:nvSpPr>
          <p:spPr>
            <a:xfrm>
              <a:off x="99009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A14823F4-F5E8-8388-551A-C2A18660BD0F}"/>
                </a:ext>
              </a:extLst>
            </p:cNvPr>
            <p:cNvSpPr/>
            <p:nvPr/>
          </p:nvSpPr>
          <p:spPr>
            <a:xfrm>
              <a:off x="8552207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609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033E1C8A-4BD5-F6FE-B23F-D5F01E56A8C0}"/>
              </a:ext>
            </a:extLst>
          </p:cNvPr>
          <p:cNvSpPr/>
          <p:nvPr/>
        </p:nvSpPr>
        <p:spPr>
          <a:xfrm>
            <a:off x="1127342" y="849240"/>
            <a:ext cx="10271343" cy="45244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231142" y="947364"/>
            <a:ext cx="1357167" cy="4338620"/>
            <a:chOff x="1231142" y="1110202"/>
            <a:chExt cx="1357167" cy="433862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8BE391F-A404-17BA-FF4D-E52A0F37B03B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EE8AF1-E4D4-F49E-52ED-62B03C4DE872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EA4181E-9375-D12C-1850-B5122B1D8B6D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0C96989-E77D-86AE-4AF0-4872F705776F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0636D7-E7C2-64D0-4274-090A220B5A5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CD3FC75-C409-8822-03D7-0E9FAAC947D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1D9FE21-D952-086D-83BB-4EFED3026E2D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B1BEA17-77DF-ADA6-2136-2F0569FC83CD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FCECB29-0662-A1D1-7B4D-EF9606B4A325}"/>
              </a:ext>
            </a:extLst>
          </p:cNvPr>
          <p:cNvGrpSpPr/>
          <p:nvPr/>
        </p:nvGrpSpPr>
        <p:grpSpPr>
          <a:xfrm>
            <a:off x="2433640" y="947364"/>
            <a:ext cx="1357167" cy="4338620"/>
            <a:chOff x="1231142" y="1110202"/>
            <a:chExt cx="1357167" cy="4338620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664967D-243F-3DD6-0287-3657093CD058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9EC1434-0315-E2F5-3BD1-33EDA3378020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F585A11-75DB-6855-BC7F-9A089AFE447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F46B9EF-2EAB-889C-1182-8D4143BA64FE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A7E392B0-500C-9226-7D0E-E94740AF6AD4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34FC86-B034-ADE4-3970-84E01BBF886A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67579169-2B73-46B3-1071-7CE080751E09}"/>
                  </a:ext>
                </a:extLst>
              </p:cNvPr>
              <p:cNvSpPr txBox="1"/>
              <p:nvPr/>
            </p:nvSpPr>
            <p:spPr>
              <a:xfrm>
                <a:off x="1509150" y="1504775"/>
                <a:ext cx="671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7B2B857-A63C-BC46-796C-B11BD51CA44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65AC4F4-15DA-58E6-F067-C2BE887001D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3FE7EB3-9114-3ACB-2C18-572B7DC11A65}"/>
                  </a:ext>
                </a:extLst>
              </p:cNvPr>
              <p:cNvSpPr txBox="1"/>
              <p:nvPr/>
            </p:nvSpPr>
            <p:spPr>
              <a:xfrm>
                <a:off x="1562990" y="1504775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3B0D72A3-E60F-1A53-A79D-D937134682B5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AC160CFB-C683-C464-E056-938D7111AAB6}"/>
              </a:ext>
            </a:extLst>
          </p:cNvPr>
          <p:cNvGrpSpPr/>
          <p:nvPr/>
        </p:nvGrpSpPr>
        <p:grpSpPr>
          <a:xfrm>
            <a:off x="3673717" y="947364"/>
            <a:ext cx="1357167" cy="4338620"/>
            <a:chOff x="1231142" y="1110202"/>
            <a:chExt cx="1357167" cy="433862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4D5D412-32DD-DB1A-91A1-5A23B146391D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C687714-A566-3798-5167-57D2C4CF7853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C52F5AE-C110-2CC9-F5A1-8306D6C44D3B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8E950E71-7C06-9C2F-3156-20AF54002746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8DC00B7-86E0-4697-B6CA-E94BFBCA8BE2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9652458-B557-21AD-1C22-F19EBE5484DF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065A17E-AA98-8371-A88D-89604C55ADB4}"/>
                  </a:ext>
                </a:extLst>
              </p:cNvPr>
              <p:cNvSpPr txBox="1"/>
              <p:nvPr/>
            </p:nvSpPr>
            <p:spPr>
              <a:xfrm>
                <a:off x="1408942" y="150477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F6E8E713-45F6-EBDE-434D-6E2690311926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86D09C-9BA6-9E7F-9F9C-9B93B8C4258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C5B16090-2926-C378-0B3F-3AE3D17775B3}"/>
                  </a:ext>
                </a:extLst>
              </p:cNvPr>
              <p:cNvSpPr txBox="1"/>
              <p:nvPr/>
            </p:nvSpPr>
            <p:spPr>
              <a:xfrm>
                <a:off x="1553961" y="1489133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E309E47-B393-1321-0ACC-7CBED6D36B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EC50318-F982-3415-55C1-4A01CFD5A8EE}"/>
              </a:ext>
            </a:extLst>
          </p:cNvPr>
          <p:cNvGrpSpPr/>
          <p:nvPr/>
        </p:nvGrpSpPr>
        <p:grpSpPr>
          <a:xfrm>
            <a:off x="10137418" y="947364"/>
            <a:ext cx="1357167" cy="4338620"/>
            <a:chOff x="1231142" y="1110202"/>
            <a:chExt cx="1357167" cy="4338620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74B73EFD-FE9E-F41D-6387-3D7FAFB3B450}"/>
                </a:ext>
              </a:extLst>
            </p:cNvPr>
            <p:cNvSpPr/>
            <p:nvPr/>
          </p:nvSpPr>
          <p:spPr>
            <a:xfrm>
              <a:off x="1231142" y="1110202"/>
              <a:ext cx="1164921" cy="43386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9FB5D0FE-20D7-77B1-6A1D-998D3DAD0448}"/>
                </a:ext>
              </a:extLst>
            </p:cNvPr>
            <p:cNvGrpSpPr/>
            <p:nvPr/>
          </p:nvGrpSpPr>
          <p:grpSpPr>
            <a:xfrm>
              <a:off x="1327042" y="1228483"/>
              <a:ext cx="952695" cy="952695"/>
              <a:chOff x="1327042" y="1228483"/>
              <a:chExt cx="952695" cy="95269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5663E5F-5D17-7FAC-88FF-D79145018DF4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EF6D120D-0429-ECEE-8B7E-CCD9687F5626}"/>
                  </a:ext>
                </a:extLst>
              </p:cNvPr>
              <p:cNvSpPr txBox="1"/>
              <p:nvPr/>
            </p:nvSpPr>
            <p:spPr>
              <a:xfrm>
                <a:off x="1362402" y="1350887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+1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B9B995B4-4B45-AB75-1B94-407EFB0B7F60}"/>
                </a:ext>
              </a:extLst>
            </p:cNvPr>
            <p:cNvGrpSpPr/>
            <p:nvPr/>
          </p:nvGrpSpPr>
          <p:grpSpPr>
            <a:xfrm>
              <a:off x="1327042" y="2393404"/>
              <a:ext cx="952695" cy="952695"/>
              <a:chOff x="1327042" y="1228483"/>
              <a:chExt cx="952695" cy="9526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85514D-97AB-1214-1ED5-B2986D777E39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E5A54DC-6700-FAE0-3387-75D749B044D7}"/>
                  </a:ext>
                </a:extLst>
              </p:cNvPr>
              <p:cNvSpPr txBox="1"/>
              <p:nvPr/>
            </p:nvSpPr>
            <p:spPr>
              <a:xfrm>
                <a:off x="1372615" y="1389236"/>
                <a:ext cx="88197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(n-1)m</a:t>
                </a:r>
              </a:p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+2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237B5F3-1956-C58B-7304-9668B3BB9BD9}"/>
                </a:ext>
              </a:extLst>
            </p:cNvPr>
            <p:cNvGrpSpPr/>
            <p:nvPr/>
          </p:nvGrpSpPr>
          <p:grpSpPr>
            <a:xfrm>
              <a:off x="1327042" y="4400530"/>
              <a:ext cx="952695" cy="952695"/>
              <a:chOff x="1327042" y="1228483"/>
              <a:chExt cx="952695" cy="95269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E325820-1AA7-3037-A11C-D03EBCC288FC}"/>
                  </a:ext>
                </a:extLst>
              </p:cNvPr>
              <p:cNvSpPr/>
              <p:nvPr/>
            </p:nvSpPr>
            <p:spPr>
              <a:xfrm>
                <a:off x="1327042" y="1228483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CE84E1C8-7900-68FC-A564-B4407C7227A7}"/>
                  </a:ext>
                </a:extLst>
              </p:cNvPr>
              <p:cNvSpPr txBox="1"/>
              <p:nvPr/>
            </p:nvSpPr>
            <p:spPr>
              <a:xfrm>
                <a:off x="1553960" y="1493747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3149B3C-842A-3307-28BB-11DF1FEACA71}"/>
                </a:ext>
              </a:extLst>
            </p:cNvPr>
            <p:cNvSpPr txBox="1"/>
            <p:nvPr/>
          </p:nvSpPr>
          <p:spPr>
            <a:xfrm rot="5400000">
              <a:off x="1699604" y="3384944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6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632965BF-5D9E-A4A7-AA7F-394CB1CBE42D}"/>
              </a:ext>
            </a:extLst>
          </p:cNvPr>
          <p:cNvSpPr txBox="1"/>
          <p:nvPr/>
        </p:nvSpPr>
        <p:spPr>
          <a:xfrm rot="10800000">
            <a:off x="5262420" y="1284319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 . .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A85A908-2A0E-E290-3402-562C5DE8A89C}"/>
              </a:ext>
            </a:extLst>
          </p:cNvPr>
          <p:cNvSpPr txBox="1"/>
          <p:nvPr/>
        </p:nvSpPr>
        <p:spPr>
          <a:xfrm rot="10800000">
            <a:off x="5262420" y="2386610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66A728B-8D8C-F0DB-12D5-05F066E0D1C8}"/>
              </a:ext>
            </a:extLst>
          </p:cNvPr>
          <p:cNvSpPr txBox="1"/>
          <p:nvPr/>
        </p:nvSpPr>
        <p:spPr>
          <a:xfrm rot="10800000">
            <a:off x="5262420" y="4503508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. . .  . .   . . . .</a:t>
            </a:r>
            <a:endParaRPr 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F38DD255-B4CA-21A5-3689-5D29950B73E2}"/>
              </a:ext>
            </a:extLst>
          </p:cNvPr>
          <p:cNvSpPr/>
          <p:nvPr/>
        </p:nvSpPr>
        <p:spPr>
          <a:xfrm>
            <a:off x="6950048" y="946964"/>
            <a:ext cx="1164921" cy="43386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189B58F-F2AF-4301-54E5-7BE89FE02851}"/>
              </a:ext>
            </a:extLst>
          </p:cNvPr>
          <p:cNvGrpSpPr/>
          <p:nvPr/>
        </p:nvGrpSpPr>
        <p:grpSpPr>
          <a:xfrm>
            <a:off x="7073313" y="3244092"/>
            <a:ext cx="952695" cy="952695"/>
            <a:chOff x="7073313" y="3406930"/>
            <a:chExt cx="952695" cy="9526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95FB827-2277-0B83-6DCA-EDBBD0C8A243}"/>
                </a:ext>
              </a:extLst>
            </p:cNvPr>
            <p:cNvSpPr/>
            <p:nvPr/>
          </p:nvSpPr>
          <p:spPr>
            <a:xfrm>
              <a:off x="7073313" y="3406930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C565C76-4F64-0CA3-B5F1-1BF32B578A55}"/>
                </a:ext>
              </a:extLst>
            </p:cNvPr>
            <p:cNvSpPr txBox="1"/>
            <p:nvPr/>
          </p:nvSpPr>
          <p:spPr>
            <a:xfrm>
              <a:off x="7137529" y="3651739"/>
              <a:ext cx="8242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AT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-1)m</a:t>
              </a:r>
            </a:p>
            <a:p>
              <a:r>
                <a:rPr lang="de-A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+</a:t>
              </a:r>
              <a:r>
                <a:rPr lang="de-AT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Textfeld 75">
            <a:extLst>
              <a:ext uri="{FF2B5EF4-FFF2-40B4-BE49-F238E27FC236}">
                <a16:creationId xmlns:a16="http://schemas.microsoft.com/office/drawing/2014/main" id="{585B46B2-17C8-7D8B-0CB1-D155CE964A0E}"/>
              </a:ext>
            </a:extLst>
          </p:cNvPr>
          <p:cNvSpPr txBox="1"/>
          <p:nvPr/>
        </p:nvSpPr>
        <p:spPr>
          <a:xfrm>
            <a:off x="7008436" y="946964"/>
            <a:ext cx="10743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j</a:t>
            </a:r>
          </a:p>
          <a:p>
            <a:endParaRPr lang="de-AT" sz="2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de-A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7320BC6-71B5-CF66-B9F8-C6B31CAEBFE4}"/>
              </a:ext>
            </a:extLst>
          </p:cNvPr>
          <p:cNvSpPr txBox="1"/>
          <p:nvPr/>
        </p:nvSpPr>
        <p:spPr>
          <a:xfrm>
            <a:off x="6179438" y="3483040"/>
            <a:ext cx="708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i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0180791-A2B7-3656-1F21-D6C9D0680350}"/>
              </a:ext>
            </a:extLst>
          </p:cNvPr>
          <p:cNvSpPr txBox="1"/>
          <p:nvPr/>
        </p:nvSpPr>
        <p:spPr>
          <a:xfrm>
            <a:off x="3264343" y="337219"/>
            <a:ext cx="631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i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itchFamily="2" charset="2"/>
              </a:rPr>
              <a:t></a:t>
            </a:r>
            <a:r>
              <a:rPr lang="de-AT" sz="2400" dirty="0">
                <a:effectLst/>
              </a:rPr>
              <a:t> </a:t>
            </a:r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matrix: n columns, each containing m rows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EC212CF-1703-E866-523D-82603D296164}"/>
              </a:ext>
            </a:extLst>
          </p:cNvPr>
          <p:cNvCxnSpPr>
            <a:cxnSpLocks/>
          </p:cNvCxnSpPr>
          <p:nvPr/>
        </p:nvCxnSpPr>
        <p:spPr>
          <a:xfrm flipV="1">
            <a:off x="179290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7E91C3E9-CB84-7AC0-3FD8-6993C73BDD2C}"/>
              </a:ext>
            </a:extLst>
          </p:cNvPr>
          <p:cNvCxnSpPr>
            <a:cxnSpLocks/>
          </p:cNvCxnSpPr>
          <p:nvPr/>
        </p:nvCxnSpPr>
        <p:spPr>
          <a:xfrm flipV="1">
            <a:off x="3020457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E48B3771-A007-E55D-A49C-78030C3CA35B}"/>
              </a:ext>
            </a:extLst>
          </p:cNvPr>
          <p:cNvCxnSpPr>
            <a:cxnSpLocks/>
          </p:cNvCxnSpPr>
          <p:nvPr/>
        </p:nvCxnSpPr>
        <p:spPr>
          <a:xfrm flipV="1">
            <a:off x="4222955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8BA36EC-5E19-8B34-2482-AF9724086E06}"/>
              </a:ext>
            </a:extLst>
          </p:cNvPr>
          <p:cNvCxnSpPr>
            <a:cxnSpLocks/>
          </p:cNvCxnSpPr>
          <p:nvPr/>
        </p:nvCxnSpPr>
        <p:spPr>
          <a:xfrm flipV="1">
            <a:off x="7517300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468FD8CC-D098-8D1C-1440-96875742EC57}"/>
              </a:ext>
            </a:extLst>
          </p:cNvPr>
          <p:cNvCxnSpPr>
            <a:cxnSpLocks/>
          </p:cNvCxnSpPr>
          <p:nvPr/>
        </p:nvCxnSpPr>
        <p:spPr>
          <a:xfrm flipV="1">
            <a:off x="10749016" y="5519172"/>
            <a:ext cx="0" cy="629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509E8B2C-A858-B814-B60D-969CE3B51F13}"/>
              </a:ext>
            </a:extLst>
          </p:cNvPr>
          <p:cNvSpPr txBox="1"/>
          <p:nvPr/>
        </p:nvSpPr>
        <p:spPr>
          <a:xfrm>
            <a:off x="1766903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04B3997-8562-BEAD-236A-DF5B6DA5357F}"/>
              </a:ext>
            </a:extLst>
          </p:cNvPr>
          <p:cNvSpPr txBox="1"/>
          <p:nvPr/>
        </p:nvSpPr>
        <p:spPr>
          <a:xfrm>
            <a:off x="3006980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54FDB2E5-780E-EF72-A1D3-E8A82338914F}"/>
              </a:ext>
            </a:extLst>
          </p:cNvPr>
          <p:cNvSpPr txBox="1"/>
          <p:nvPr/>
        </p:nvSpPr>
        <p:spPr>
          <a:xfrm>
            <a:off x="427210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B2EF54C-1E1E-3B35-40E8-AE42CC1B95CE}"/>
              </a:ext>
            </a:extLst>
          </p:cNvPr>
          <p:cNvSpPr txBox="1"/>
          <p:nvPr/>
        </p:nvSpPr>
        <p:spPr>
          <a:xfrm>
            <a:off x="7528876" y="5632981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629D99D-CDA2-B879-9B50-C265777696F4}"/>
              </a:ext>
            </a:extLst>
          </p:cNvPr>
          <p:cNvSpPr txBox="1"/>
          <p:nvPr/>
        </p:nvSpPr>
        <p:spPr>
          <a:xfrm>
            <a:off x="10735539" y="5632981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AT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de-AT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378E89F-18F3-8742-665D-A34B68815B97}"/>
              </a:ext>
            </a:extLst>
          </p:cNvPr>
          <p:cNvGrpSpPr/>
          <p:nvPr/>
        </p:nvGrpSpPr>
        <p:grpSpPr>
          <a:xfrm>
            <a:off x="1478168" y="1958102"/>
            <a:ext cx="844537" cy="3345167"/>
            <a:chOff x="1231142" y="1110202"/>
            <a:chExt cx="1164921" cy="4614192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12BFFFB-E265-0D7B-A51C-A166369BBD08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EE8AF1-E4D4-F49E-52ED-62B03C4DE87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0636D7-E7C2-64D0-4274-090A220B5A54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91DCC11-47A2-88E5-A48B-564E49D95BD8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FAD89F8-9C66-4BCE-B295-273C7A7D720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ACD1930-DE21-76ED-2D75-4B101EE99D3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26F59FD-081D-EF6F-C7BD-42CEE67EB6B5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CCAD4105-9019-796E-763E-AE5C4F02CE14}"/>
              </a:ext>
            </a:extLst>
          </p:cNvPr>
          <p:cNvGrpSpPr/>
          <p:nvPr/>
        </p:nvGrpSpPr>
        <p:grpSpPr>
          <a:xfrm>
            <a:off x="2395353" y="1958102"/>
            <a:ext cx="844537" cy="3345167"/>
            <a:chOff x="1231142" y="1110202"/>
            <a:chExt cx="1164921" cy="4614192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52037D7-2DE8-0B41-4A1D-E640815F692D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1227A5-60F4-7268-B47C-A0441AF663C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3774D9E-14A1-FE25-6D6A-BA9DFB671611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19307A65-7095-62BF-6C1E-7C6F06F6539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0BC4398D-EF6A-373A-88B3-96AA4AC9A2E7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E8385D4-0C7A-59AC-FE3E-F5BF0D2772C2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5FB29C5-8F04-F98F-EF57-969EF6C63C59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E165A644-8977-5E8C-398A-5D64EAAD142C}"/>
              </a:ext>
            </a:extLst>
          </p:cNvPr>
          <p:cNvGrpSpPr/>
          <p:nvPr/>
        </p:nvGrpSpPr>
        <p:grpSpPr>
          <a:xfrm>
            <a:off x="3312539" y="1958102"/>
            <a:ext cx="844537" cy="3345167"/>
            <a:chOff x="1231142" y="1110202"/>
            <a:chExt cx="1164921" cy="461419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65DEC647-C3A0-278B-F66A-5195DDC7E0EC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E14B023-AA2F-E215-A17A-76CCB2CFAE9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824EAD-FA46-52EC-2F15-702682C67E9A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557762C8-5138-8F0F-DD71-83CA11AB2E3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3CD81C0-34E0-2DB1-8F63-FFA40D876B2E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EBC09AE-4987-87DE-0A3F-B503F4EA276A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013FD7A-B28C-96CC-E7DA-D219179545C8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25D95621-2087-6E30-B72B-BF7B308B8851}"/>
              </a:ext>
            </a:extLst>
          </p:cNvPr>
          <p:cNvGrpSpPr/>
          <p:nvPr/>
        </p:nvGrpSpPr>
        <p:grpSpPr>
          <a:xfrm>
            <a:off x="4229724" y="1958102"/>
            <a:ext cx="844537" cy="3345167"/>
            <a:chOff x="1231142" y="1110202"/>
            <a:chExt cx="1164921" cy="4614192"/>
          </a:xfrm>
        </p:grpSpPr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E0BD4056-8083-F60A-8B2A-3723406679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E21277C-9F6B-E640-350B-8577861B68C2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F52D1B7-326B-D8D6-0278-2D04669E3902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E2B6BFFA-E303-F17C-E214-D360CC16A66E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A30E8B15-359E-64C3-5F30-99D1D99FCA83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3E7E8ED-BD41-5A0E-ADC7-317720CDAEA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A51C021-B2AE-0D45-893B-2EC7BBB2BD6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C984619-D7BC-9AAC-593A-CBC1B5D1395F}"/>
              </a:ext>
            </a:extLst>
          </p:cNvPr>
          <p:cNvGrpSpPr/>
          <p:nvPr/>
        </p:nvGrpSpPr>
        <p:grpSpPr>
          <a:xfrm>
            <a:off x="5146909" y="1958102"/>
            <a:ext cx="844537" cy="3345167"/>
            <a:chOff x="1231142" y="1110202"/>
            <a:chExt cx="1164921" cy="4614192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33295F40-5EA5-8481-9A56-03FD4CEE8F6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F61536B-82DA-B9B2-478D-AEB75A5FC4B7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E8CF861-F4DF-A1A4-95AB-1D7548A920C3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3F7C56BB-3687-7779-37FF-A57C7190581C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0B69D122-31F3-F691-63D8-6A0A0137F1E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2AA10F6-DDE5-77E5-8687-B12BEC414C8D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2951638-7916-07B3-B26F-15868FEEAF4D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7980570D-424B-34CE-3D7E-01B4AE0245E3}"/>
              </a:ext>
            </a:extLst>
          </p:cNvPr>
          <p:cNvGrpSpPr/>
          <p:nvPr/>
        </p:nvGrpSpPr>
        <p:grpSpPr>
          <a:xfrm>
            <a:off x="6062694" y="1958102"/>
            <a:ext cx="844537" cy="3345167"/>
            <a:chOff x="1231142" y="1110202"/>
            <a:chExt cx="1164921" cy="4614192"/>
          </a:xfrm>
        </p:grpSpPr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139689E3-8FD2-07A8-1C73-7EF8065290F6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AE74053-2C80-0F3D-4FE1-AEABF6385555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9C12E1C-A097-6AE6-10CD-BD4709186845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8512864B-7076-D4D5-B0A0-09BCF2F6C6C5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4FF92FB9-5546-0F0B-0141-74E2341638F0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3BCC18B8-2E17-15A4-57B3-6EDDE7C1D317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A50AB22-A51F-2C23-405B-426AD5A7AF12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EA1FC93-7CDC-7B6B-99C5-284D6033BD44}"/>
              </a:ext>
            </a:extLst>
          </p:cNvPr>
          <p:cNvGrpSpPr/>
          <p:nvPr/>
        </p:nvGrpSpPr>
        <p:grpSpPr>
          <a:xfrm>
            <a:off x="6979879" y="1958102"/>
            <a:ext cx="844537" cy="3345167"/>
            <a:chOff x="1231142" y="1110202"/>
            <a:chExt cx="1164921" cy="4614192"/>
          </a:xfrm>
        </p:grpSpPr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5C1AC391-A92D-0BDF-BFB0-9DE901AF00D3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F220AB5-0093-3915-5434-E59061468CEC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C77ECC3-1D01-5C14-74BE-324BB88F378E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8" name="Gruppieren 127">
              <a:extLst>
                <a:ext uri="{FF2B5EF4-FFF2-40B4-BE49-F238E27FC236}">
                  <a16:creationId xmlns:a16="http://schemas.microsoft.com/office/drawing/2014/main" id="{BAEA40FD-2381-9055-E62B-8CFFEADE901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0" name="Textfeld 129">
                <a:extLst>
                  <a:ext uri="{FF2B5EF4-FFF2-40B4-BE49-F238E27FC236}">
                    <a16:creationId xmlns:a16="http://schemas.microsoft.com/office/drawing/2014/main" id="{B579D25E-D50A-E2CC-02FC-EB286E40D486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8FAB4BF-26F0-EC23-D0F6-A5A19FCAD88B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6E76159-F5D3-E14E-21F6-F949B0B67D46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30A9BDCF-FF0F-179A-166A-DBD88CC9FDA7}"/>
              </a:ext>
            </a:extLst>
          </p:cNvPr>
          <p:cNvGrpSpPr/>
          <p:nvPr/>
        </p:nvGrpSpPr>
        <p:grpSpPr>
          <a:xfrm>
            <a:off x="7897065" y="1958102"/>
            <a:ext cx="844537" cy="3345167"/>
            <a:chOff x="1231142" y="1110202"/>
            <a:chExt cx="1164921" cy="4614192"/>
          </a:xfrm>
        </p:grpSpPr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C7519568-C4FC-1435-7B89-89360A3F876F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38EAF2F-E6C2-63DE-55A3-5FC8D45FE62E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1971710-765A-54ED-C751-DBE88D4427A8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435F9094-1F1D-0EDA-144F-BDE8523AF42A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38" name="Textfeld 137">
                <a:extLst>
                  <a:ext uri="{FF2B5EF4-FFF2-40B4-BE49-F238E27FC236}">
                    <a16:creationId xmlns:a16="http://schemas.microsoft.com/office/drawing/2014/main" id="{AF6A9AF7-F7D4-32EA-F530-0640573B9345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8A883EC-708E-AE15-04B8-5B849F3F1118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7511A3D-7802-3C70-6425-D38FFE263EBB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5CB8D754-7BEE-AEAE-ED1D-452DCB62F16E}"/>
              </a:ext>
            </a:extLst>
          </p:cNvPr>
          <p:cNvGrpSpPr/>
          <p:nvPr/>
        </p:nvGrpSpPr>
        <p:grpSpPr>
          <a:xfrm>
            <a:off x="8814250" y="1958102"/>
            <a:ext cx="844537" cy="3345167"/>
            <a:chOff x="1231142" y="1110202"/>
            <a:chExt cx="1164921" cy="4614192"/>
          </a:xfrm>
        </p:grpSpPr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392C6148-7C81-48F3-79C4-A27369943E90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E134ED2-B64A-7ECE-F177-50E11B69DF39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DF553B6-77D7-4369-892F-B5C171E8C81F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uppieren 143">
              <a:extLst>
                <a:ext uri="{FF2B5EF4-FFF2-40B4-BE49-F238E27FC236}">
                  <a16:creationId xmlns:a16="http://schemas.microsoft.com/office/drawing/2014/main" id="{97D1D650-92F7-C119-CDD9-955D5865EC11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46" name="Textfeld 145">
                <a:extLst>
                  <a:ext uri="{FF2B5EF4-FFF2-40B4-BE49-F238E27FC236}">
                    <a16:creationId xmlns:a16="http://schemas.microsoft.com/office/drawing/2014/main" id="{D9165253-D196-225A-1220-77979B35ED44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9CC32E7-747A-2D57-C23B-50860CBA97DC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17B7CDC-941B-ABBB-79CD-5F0C501A5EFF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uppieren 147">
            <a:extLst>
              <a:ext uri="{FF2B5EF4-FFF2-40B4-BE49-F238E27FC236}">
                <a16:creationId xmlns:a16="http://schemas.microsoft.com/office/drawing/2014/main" id="{D36F5559-2162-913D-9CF2-72DF87E9723C}"/>
              </a:ext>
            </a:extLst>
          </p:cNvPr>
          <p:cNvGrpSpPr/>
          <p:nvPr/>
        </p:nvGrpSpPr>
        <p:grpSpPr>
          <a:xfrm>
            <a:off x="9731435" y="1958102"/>
            <a:ext cx="844537" cy="3345167"/>
            <a:chOff x="1231142" y="1110202"/>
            <a:chExt cx="1164921" cy="4614192"/>
          </a:xfrm>
        </p:grpSpPr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7851C6E-051B-6704-A30B-173933191C31}"/>
                </a:ext>
              </a:extLst>
            </p:cNvPr>
            <p:cNvSpPr/>
            <p:nvPr/>
          </p:nvSpPr>
          <p:spPr>
            <a:xfrm>
              <a:off x="1231142" y="1110202"/>
              <a:ext cx="1164921" cy="461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C810F56-D938-C9F3-DF3A-D1C77B92A01B}"/>
                </a:ext>
              </a:extLst>
            </p:cNvPr>
            <p:cNvSpPr/>
            <p:nvPr/>
          </p:nvSpPr>
          <p:spPr>
            <a:xfrm>
              <a:off x="1327042" y="1228483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CF79FF8-30D8-CD0F-A77D-2F1E4A56B407}"/>
                </a:ext>
              </a:extLst>
            </p:cNvPr>
            <p:cNvSpPr/>
            <p:nvPr/>
          </p:nvSpPr>
          <p:spPr>
            <a:xfrm>
              <a:off x="1327042" y="2393404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uppieren 151">
              <a:extLst>
                <a:ext uri="{FF2B5EF4-FFF2-40B4-BE49-F238E27FC236}">
                  <a16:creationId xmlns:a16="http://schemas.microsoft.com/office/drawing/2014/main" id="{16025354-54BD-54B3-6872-A78E7D5531D0}"/>
                </a:ext>
              </a:extLst>
            </p:cNvPr>
            <p:cNvGrpSpPr/>
            <p:nvPr/>
          </p:nvGrpSpPr>
          <p:grpSpPr>
            <a:xfrm>
              <a:off x="1327042" y="4663577"/>
              <a:ext cx="952695" cy="952695"/>
              <a:chOff x="1327042" y="1491530"/>
              <a:chExt cx="952695" cy="952695"/>
            </a:xfrm>
          </p:grpSpPr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5C8CB113-537D-3896-347D-082605580C62}"/>
                  </a:ext>
                </a:extLst>
              </p:cNvPr>
              <p:cNvSpPr txBox="1"/>
              <p:nvPr/>
            </p:nvSpPr>
            <p:spPr>
              <a:xfrm>
                <a:off x="1646936" y="1504775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AT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209C9F36-B228-58DE-592C-0E267AF43729}"/>
                  </a:ext>
                </a:extLst>
              </p:cNvPr>
              <p:cNvSpPr/>
              <p:nvPr/>
            </p:nvSpPr>
            <p:spPr>
              <a:xfrm>
                <a:off x="1327042" y="1491530"/>
                <a:ext cx="952695" cy="95269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472E93D-97D6-7560-3C8C-D08F84B357E0}"/>
                </a:ext>
              </a:extLst>
            </p:cNvPr>
            <p:cNvSpPr/>
            <p:nvPr/>
          </p:nvSpPr>
          <p:spPr>
            <a:xfrm>
              <a:off x="1327042" y="3545798"/>
              <a:ext cx="952695" cy="95269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633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CFA02A5D-5AA7-368A-6490-639141AAEE38}"/>
              </a:ext>
            </a:extLst>
          </p:cNvPr>
          <p:cNvGrpSpPr/>
          <p:nvPr/>
        </p:nvGrpSpPr>
        <p:grpSpPr>
          <a:xfrm>
            <a:off x="3341991" y="1569036"/>
            <a:ext cx="6202842" cy="3316115"/>
            <a:chOff x="3341991" y="1569036"/>
            <a:chExt cx="6202842" cy="3316115"/>
          </a:xfrm>
        </p:grpSpPr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884E1C00-F1EC-1770-0FF5-71A1B6915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8849" y="2288759"/>
              <a:ext cx="3894293" cy="1506627"/>
            </a:xfrm>
            <a:prstGeom prst="rect">
              <a:avLst/>
            </a:prstGeom>
          </p:spPr>
        </p:pic>
        <p:cxnSp>
          <p:nvCxnSpPr>
            <p:cNvPr id="157" name="Gerade Verbindung mit Pfeil 156">
              <a:extLst>
                <a:ext uri="{FF2B5EF4-FFF2-40B4-BE49-F238E27FC236}">
                  <a16:creationId xmlns:a16="http://schemas.microsoft.com/office/drawing/2014/main" id="{3B58D239-E56F-54F0-62CC-C2D40CF74209}"/>
                </a:ext>
              </a:extLst>
            </p:cNvPr>
            <p:cNvCxnSpPr>
              <a:cxnSpLocks/>
            </p:cNvCxnSpPr>
            <p:nvPr/>
          </p:nvCxnSpPr>
          <p:spPr>
            <a:xfrm>
              <a:off x="3348986" y="3429000"/>
              <a:ext cx="9098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 Verbindung mit Pfeil 157">
              <a:extLst>
                <a:ext uri="{FF2B5EF4-FFF2-40B4-BE49-F238E27FC236}">
                  <a16:creationId xmlns:a16="http://schemas.microsoft.com/office/drawing/2014/main" id="{8AE851C1-78F4-DA85-54F1-8B915177E5E7}"/>
                </a:ext>
              </a:extLst>
            </p:cNvPr>
            <p:cNvCxnSpPr/>
            <p:nvPr/>
          </p:nvCxnSpPr>
          <p:spPr>
            <a:xfrm>
              <a:off x="3348986" y="2731395"/>
              <a:ext cx="914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>
              <a:extLst>
                <a:ext uri="{FF2B5EF4-FFF2-40B4-BE49-F238E27FC236}">
                  <a16:creationId xmlns:a16="http://schemas.microsoft.com/office/drawing/2014/main" id="{A44285C0-2356-1148-EDE4-5592D5DDC706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 Verbindung mit Pfeil 159">
              <a:extLst>
                <a:ext uri="{FF2B5EF4-FFF2-40B4-BE49-F238E27FC236}">
                  <a16:creationId xmlns:a16="http://schemas.microsoft.com/office/drawing/2014/main" id="{6B6CB143-0F31-E182-8BD1-CAE86DB3977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170003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98319D44-46F6-EEBE-7944-C9D0022F8DC9}"/>
                </a:ext>
              </a:extLst>
            </p:cNvPr>
            <p:cNvSpPr txBox="1"/>
            <p:nvPr/>
          </p:nvSpPr>
          <p:spPr>
            <a:xfrm>
              <a:off x="3605689" y="2331285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6633BD25-88C3-658E-64FE-A8F44E9E3207}"/>
                </a:ext>
              </a:extLst>
            </p:cNvPr>
            <p:cNvSpPr txBox="1"/>
            <p:nvPr/>
          </p:nvSpPr>
          <p:spPr>
            <a:xfrm>
              <a:off x="3597674" y="297397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feld 162">
              <a:extLst>
                <a:ext uri="{FF2B5EF4-FFF2-40B4-BE49-F238E27FC236}">
                  <a16:creationId xmlns:a16="http://schemas.microsoft.com/office/drawing/2014/main" id="{01DAF926-8B5D-16C1-176E-651CD68C034C}"/>
                </a:ext>
              </a:extLst>
            </p:cNvPr>
            <p:cNvSpPr txBox="1"/>
            <p:nvPr/>
          </p:nvSpPr>
          <p:spPr>
            <a:xfrm>
              <a:off x="5240614" y="1569036"/>
              <a:ext cx="44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Gerade Verbindung mit Pfeil 164">
              <a:extLst>
                <a:ext uri="{FF2B5EF4-FFF2-40B4-BE49-F238E27FC236}">
                  <a16:creationId xmlns:a16="http://schemas.microsoft.com/office/drawing/2014/main" id="{C3175F99-C6A6-BA40-3C5E-22F529A5BE34}"/>
                </a:ext>
              </a:extLst>
            </p:cNvPr>
            <p:cNvCxnSpPr>
              <a:cxnSpLocks/>
            </p:cNvCxnSpPr>
            <p:nvPr/>
          </p:nvCxnSpPr>
          <p:spPr>
            <a:xfrm>
              <a:off x="8115564" y="2999028"/>
              <a:ext cx="14292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B91D75F7-A551-4875-E2A1-2FA99686F0F1}"/>
                </a:ext>
              </a:extLst>
            </p:cNvPr>
            <p:cNvSpPr txBox="1"/>
            <p:nvPr/>
          </p:nvSpPr>
          <p:spPr>
            <a:xfrm>
              <a:off x="9051120" y="2598918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Gerade Verbindung mit Pfeil 166">
              <a:extLst>
                <a:ext uri="{FF2B5EF4-FFF2-40B4-BE49-F238E27FC236}">
                  <a16:creationId xmlns:a16="http://schemas.microsoft.com/office/drawing/2014/main" id="{C0915310-A153-394F-EBCC-3A735AC89D91}"/>
                </a:ext>
              </a:extLst>
            </p:cNvPr>
            <p:cNvCxnSpPr>
              <a:cxnSpLocks/>
            </p:cNvCxnSpPr>
            <p:nvPr/>
          </p:nvCxnSpPr>
          <p:spPr>
            <a:xfrm>
              <a:off x="8803339" y="2999028"/>
              <a:ext cx="0" cy="18861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7F349A14-3787-9F51-3DF6-828A881B9B96}"/>
                </a:ext>
              </a:extLst>
            </p:cNvPr>
            <p:cNvSpPr txBox="1"/>
            <p:nvPr/>
          </p:nvSpPr>
          <p:spPr>
            <a:xfrm>
              <a:off x="7144570" y="1569036"/>
              <a:ext cx="487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D943A04E-0C4C-BC48-6078-7F249A7F20E7}"/>
                </a:ext>
              </a:extLst>
            </p:cNvPr>
            <p:cNvCxnSpPr>
              <a:cxnSpLocks/>
            </p:cNvCxnSpPr>
            <p:nvPr/>
          </p:nvCxnSpPr>
          <p:spPr>
            <a:xfrm>
              <a:off x="5241735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>
              <a:extLst>
                <a:ext uri="{FF2B5EF4-FFF2-40B4-BE49-F238E27FC236}">
                  <a16:creationId xmlns:a16="http://schemas.microsoft.com/office/drawing/2014/main" id="{D2A2E0ED-ABC0-08D1-1DCE-68A24A4A541C}"/>
                </a:ext>
              </a:extLst>
            </p:cNvPr>
            <p:cNvCxnSpPr>
              <a:cxnSpLocks/>
            </p:cNvCxnSpPr>
            <p:nvPr/>
          </p:nvCxnSpPr>
          <p:spPr>
            <a:xfrm>
              <a:off x="7138029" y="3779355"/>
              <a:ext cx="0" cy="5887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6C447165-FB4F-AC38-4F93-E5526CEF57DA}"/>
                </a:ext>
              </a:extLst>
            </p:cNvPr>
            <p:cNvSpPr txBox="1"/>
            <p:nvPr/>
          </p:nvSpPr>
          <p:spPr>
            <a:xfrm>
              <a:off x="5240614" y="3835921"/>
              <a:ext cx="393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feld 176">
              <a:extLst>
                <a:ext uri="{FF2B5EF4-FFF2-40B4-BE49-F238E27FC236}">
                  <a16:creationId xmlns:a16="http://schemas.microsoft.com/office/drawing/2014/main" id="{C5F712EB-B112-7207-7968-788930749446}"/>
                </a:ext>
              </a:extLst>
            </p:cNvPr>
            <p:cNvSpPr txBox="1"/>
            <p:nvPr/>
          </p:nvSpPr>
          <p:spPr>
            <a:xfrm>
              <a:off x="7144570" y="3836247"/>
              <a:ext cx="450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Gerade Verbindung mit Pfeil 178">
              <a:extLst>
                <a:ext uri="{FF2B5EF4-FFF2-40B4-BE49-F238E27FC236}">
                  <a16:creationId xmlns:a16="http://schemas.microsoft.com/office/drawing/2014/main" id="{D478E2BC-6529-C09E-5D24-042DC90D2E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991" y="3429000"/>
              <a:ext cx="0" cy="14561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mit Pfeil 180">
              <a:extLst>
                <a:ext uri="{FF2B5EF4-FFF2-40B4-BE49-F238E27FC236}">
                  <a16:creationId xmlns:a16="http://schemas.microsoft.com/office/drawing/2014/main" id="{08CF36FF-FE06-8E31-F206-3BF78A799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1991" y="4883587"/>
              <a:ext cx="54613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0D47075F-E357-900E-78E4-D2CB56A4C725}"/>
                </a:ext>
              </a:extLst>
            </p:cNvPr>
            <p:cNvSpPr/>
            <p:nvPr/>
          </p:nvSpPr>
          <p:spPr>
            <a:xfrm>
              <a:off x="8751451" y="2947488"/>
              <a:ext cx="103775" cy="103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99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Abgerundetes Rechteck 272">
            <a:extLst>
              <a:ext uri="{FF2B5EF4-FFF2-40B4-BE49-F238E27FC236}">
                <a16:creationId xmlns:a16="http://schemas.microsoft.com/office/drawing/2014/main" id="{F80DE0EE-BC87-9A66-7459-463299D9B707}"/>
              </a:ext>
            </a:extLst>
          </p:cNvPr>
          <p:cNvSpPr/>
          <p:nvPr/>
        </p:nvSpPr>
        <p:spPr>
          <a:xfrm>
            <a:off x="76945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bgerundetes Rechteck 271">
            <a:extLst>
              <a:ext uri="{FF2B5EF4-FFF2-40B4-BE49-F238E27FC236}">
                <a16:creationId xmlns:a16="http://schemas.microsoft.com/office/drawing/2014/main" id="{C9ABEE40-A037-26BE-E9E1-977CD380F76D}"/>
              </a:ext>
            </a:extLst>
          </p:cNvPr>
          <p:cNvSpPr/>
          <p:nvPr/>
        </p:nvSpPr>
        <p:spPr>
          <a:xfrm>
            <a:off x="4100497" y="2657562"/>
            <a:ext cx="244922" cy="214303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Gerade Verbindung 255">
            <a:extLst>
              <a:ext uri="{FF2B5EF4-FFF2-40B4-BE49-F238E27FC236}">
                <a16:creationId xmlns:a16="http://schemas.microsoft.com/office/drawing/2014/main" id="{8BB321FF-333E-2367-4883-7A8297C6C13F}"/>
              </a:ext>
            </a:extLst>
          </p:cNvPr>
          <p:cNvCxnSpPr>
            <a:cxnSpLocks/>
          </p:cNvCxnSpPr>
          <p:nvPr/>
        </p:nvCxnSpPr>
        <p:spPr>
          <a:xfrm>
            <a:off x="4630466" y="2385079"/>
            <a:ext cx="1322497" cy="6836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9" name="Gruppieren 218">
            <a:extLst>
              <a:ext uri="{FF2B5EF4-FFF2-40B4-BE49-F238E27FC236}">
                <a16:creationId xmlns:a16="http://schemas.microsoft.com/office/drawing/2014/main" id="{838686CB-9030-4594-3473-C60B8208658E}"/>
              </a:ext>
            </a:extLst>
          </p:cNvPr>
          <p:cNvGrpSpPr/>
          <p:nvPr/>
        </p:nvGrpSpPr>
        <p:grpSpPr>
          <a:xfrm>
            <a:off x="5931969" y="1420715"/>
            <a:ext cx="203347" cy="3513884"/>
            <a:chOff x="5931969" y="1420715"/>
            <a:chExt cx="203347" cy="3513884"/>
          </a:xfrm>
        </p:grpSpPr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4CED44DE-0F79-C6F6-DDE8-426EAFD45BB9}"/>
                </a:ext>
              </a:extLst>
            </p:cNvPr>
            <p:cNvCxnSpPr>
              <a:cxnSpLocks/>
            </p:cNvCxnSpPr>
            <p:nvPr/>
          </p:nvCxnSpPr>
          <p:spPr>
            <a:xfrm>
              <a:off x="6030467" y="1420715"/>
              <a:ext cx="2761" cy="3362371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6" name="Dreieck 145">
              <a:extLst>
                <a:ext uri="{FF2B5EF4-FFF2-40B4-BE49-F238E27FC236}">
                  <a16:creationId xmlns:a16="http://schemas.microsoft.com/office/drawing/2014/main" id="{90EF4AB7-4972-577C-6870-55A3879BAEB6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1" name="Gerade Verbindung 210">
            <a:extLst>
              <a:ext uri="{FF2B5EF4-FFF2-40B4-BE49-F238E27FC236}">
                <a16:creationId xmlns:a16="http://schemas.microsoft.com/office/drawing/2014/main" id="{2A0DD7E2-9DC9-195A-ADBD-ED80AEF3A267}"/>
              </a:ext>
            </a:extLst>
          </p:cNvPr>
          <p:cNvCxnSpPr>
            <a:cxnSpLocks/>
          </p:cNvCxnSpPr>
          <p:nvPr/>
        </p:nvCxnSpPr>
        <p:spPr>
          <a:xfrm>
            <a:off x="7428466" y="2374213"/>
            <a:ext cx="0" cy="1658870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0" name="Gerade Verbindung 209">
            <a:extLst>
              <a:ext uri="{FF2B5EF4-FFF2-40B4-BE49-F238E27FC236}">
                <a16:creationId xmlns:a16="http://schemas.microsoft.com/office/drawing/2014/main" id="{DFD74486-CA4B-85E7-82D4-67CEA414E743}"/>
              </a:ext>
            </a:extLst>
          </p:cNvPr>
          <p:cNvCxnSpPr>
            <a:cxnSpLocks/>
          </p:cNvCxnSpPr>
          <p:nvPr/>
        </p:nvCxnSpPr>
        <p:spPr>
          <a:xfrm>
            <a:off x="4620368" y="2404615"/>
            <a:ext cx="0" cy="2273732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Abgerundetes Rechteck 188">
            <a:extLst>
              <a:ext uri="{FF2B5EF4-FFF2-40B4-BE49-F238E27FC236}">
                <a16:creationId xmlns:a16="http://schemas.microsoft.com/office/drawing/2014/main" id="{DC7F1B00-5C7A-3E29-D897-587A4EF0C5B6}"/>
              </a:ext>
            </a:extLst>
          </p:cNvPr>
          <p:cNvSpPr/>
          <p:nvPr/>
        </p:nvSpPr>
        <p:spPr>
          <a:xfrm>
            <a:off x="7120315" y="2657562"/>
            <a:ext cx="546453" cy="2143031"/>
          </a:xfrm>
          <a:prstGeom prst="round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bgerundetes Rechteck 187">
            <a:extLst>
              <a:ext uri="{FF2B5EF4-FFF2-40B4-BE49-F238E27FC236}">
                <a16:creationId xmlns:a16="http://schemas.microsoft.com/office/drawing/2014/main" id="{D7FD181D-F98C-EFA3-11A7-F31F925DAB65}"/>
              </a:ext>
            </a:extLst>
          </p:cNvPr>
          <p:cNvSpPr/>
          <p:nvPr/>
        </p:nvSpPr>
        <p:spPr>
          <a:xfrm>
            <a:off x="4369954" y="2657562"/>
            <a:ext cx="546453" cy="2137083"/>
          </a:xfrm>
          <a:prstGeom prst="roundRect">
            <a:avLst/>
          </a:prstGeom>
          <a:solidFill>
            <a:srgbClr val="92D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193BB5CB-D304-D217-7852-23D3F5DDD6B5}"/>
              </a:ext>
            </a:extLst>
          </p:cNvPr>
          <p:cNvCxnSpPr>
            <a:cxnSpLocks/>
            <a:stCxn id="250" idx="3"/>
          </p:cNvCxnSpPr>
          <p:nvPr/>
        </p:nvCxnSpPr>
        <p:spPr>
          <a:xfrm flipV="1">
            <a:off x="5952963" y="2375450"/>
            <a:ext cx="1475503" cy="16465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06DFF0C-7F2C-184A-E66B-79CE913AE3B1}"/>
              </a:ext>
            </a:extLst>
          </p:cNvPr>
          <p:cNvGrpSpPr/>
          <p:nvPr/>
        </p:nvGrpSpPr>
        <p:grpSpPr>
          <a:xfrm>
            <a:off x="5308600" y="1786977"/>
            <a:ext cx="1443736" cy="1734645"/>
            <a:chOff x="7543800" y="2704647"/>
            <a:chExt cx="1443736" cy="1734645"/>
          </a:xfrm>
        </p:grpSpPr>
        <p:sp>
          <p:nvSpPr>
            <p:cNvPr id="19" name="Dreieck 18">
              <a:extLst>
                <a:ext uri="{FF2B5EF4-FFF2-40B4-BE49-F238E27FC236}">
                  <a16:creationId xmlns:a16="http://schemas.microsoft.com/office/drawing/2014/main" id="{3AAEFC5A-95C3-1CE6-B9BC-57A3C100D3A9}"/>
                </a:ext>
              </a:extLst>
            </p:cNvPr>
            <p:cNvSpPr/>
            <p:nvPr/>
          </p:nvSpPr>
          <p:spPr>
            <a:xfrm flipV="1">
              <a:off x="7893050" y="3796847"/>
              <a:ext cx="745236" cy="64244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Dreieck 1">
              <a:extLst>
                <a:ext uri="{FF2B5EF4-FFF2-40B4-BE49-F238E27FC236}">
                  <a16:creationId xmlns:a16="http://schemas.microsoft.com/office/drawing/2014/main" id="{AD3D443E-F5C2-CEB9-B01F-50510AF1E64C}"/>
                </a:ext>
              </a:extLst>
            </p:cNvPr>
            <p:cNvSpPr/>
            <p:nvPr/>
          </p:nvSpPr>
          <p:spPr>
            <a:xfrm>
              <a:off x="7543800" y="2704647"/>
              <a:ext cx="1443736" cy="1244600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B7F5FA8-57B1-E195-8D67-BFEBE9ED39B9}"/>
              </a:ext>
            </a:extLst>
          </p:cNvPr>
          <p:cNvGrpSpPr/>
          <p:nvPr/>
        </p:nvGrpSpPr>
        <p:grpSpPr>
          <a:xfrm flipH="1">
            <a:off x="7718152" y="2772701"/>
            <a:ext cx="200055" cy="1914555"/>
            <a:chOff x="5749332" y="3369601"/>
            <a:chExt cx="200055" cy="1914555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FCA3C3-94B5-A6EA-004D-2B250E87C79A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77F9E3F-8FBD-BCC9-DE64-1BFCC5E461AA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D81B724-218C-BD6F-8443-BAD93A003A1B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619904E-789C-D1DC-91E2-EEF366C0A013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925D0893-70DA-5CBE-B841-2A3B9828607F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B6E8CE93-7A3D-BD51-7F83-3155E2C7D56E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7918207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99EEECD3-8256-F6E4-5AE4-A0F6BFF52E01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7AFE4BFC-3210-8809-3E81-1E84640C6324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82F17D66-E253-9494-B4B9-184CA3B6522F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4849633C-3066-C0CE-99F8-00CEB2E14793}"/>
              </a:ext>
            </a:extLst>
          </p:cNvPr>
          <p:cNvCxnSpPr>
            <a:cxnSpLocks/>
          </p:cNvCxnSpPr>
          <p:nvPr/>
        </p:nvCxnSpPr>
        <p:spPr>
          <a:xfrm flipH="1" flipV="1">
            <a:off x="7918207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E5064F97-D5AC-4105-A7E4-55425E108187}"/>
              </a:ext>
            </a:extLst>
          </p:cNvPr>
          <p:cNvGrpSpPr/>
          <p:nvPr/>
        </p:nvGrpSpPr>
        <p:grpSpPr>
          <a:xfrm>
            <a:off x="8366629" y="2634587"/>
            <a:ext cx="859531" cy="2166013"/>
            <a:chOff x="8861929" y="2634587"/>
            <a:chExt cx="859531" cy="2166013"/>
          </a:xfrm>
        </p:grpSpPr>
        <p:sp>
          <p:nvSpPr>
            <p:cNvPr id="203" name="Abgerundetes Rechteck 202">
              <a:extLst>
                <a:ext uri="{FF2B5EF4-FFF2-40B4-BE49-F238E27FC236}">
                  <a16:creationId xmlns:a16="http://schemas.microsoft.com/office/drawing/2014/main" id="{42AA37F9-1220-C687-9B41-237DDA182938}"/>
                </a:ext>
              </a:extLst>
            </p:cNvPr>
            <p:cNvSpPr/>
            <p:nvPr/>
          </p:nvSpPr>
          <p:spPr>
            <a:xfrm>
              <a:off x="8911640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feld 131">
              <a:extLst>
                <a:ext uri="{FF2B5EF4-FFF2-40B4-BE49-F238E27FC236}">
                  <a16:creationId xmlns:a16="http://schemas.microsoft.com/office/drawing/2014/main" id="{8F986766-117B-E0FA-9079-E716158305BD}"/>
                </a:ext>
              </a:extLst>
            </p:cNvPr>
            <p:cNvSpPr txBox="1"/>
            <p:nvPr/>
          </p:nvSpPr>
          <p:spPr>
            <a:xfrm>
              <a:off x="8895382" y="2634587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F1C3CE7B-B67D-7241-C43A-39096FCC7F27}"/>
                </a:ext>
              </a:extLst>
            </p:cNvPr>
            <p:cNvSpPr txBox="1"/>
            <p:nvPr/>
          </p:nvSpPr>
          <p:spPr>
            <a:xfrm>
              <a:off x="8895382" y="3088069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feld 133">
              <a:extLst>
                <a:ext uri="{FF2B5EF4-FFF2-40B4-BE49-F238E27FC236}">
                  <a16:creationId xmlns:a16="http://schemas.microsoft.com/office/drawing/2014/main" id="{913B8E81-5708-09BD-B798-6E1914F82ED9}"/>
                </a:ext>
              </a:extLst>
            </p:cNvPr>
            <p:cNvSpPr txBox="1"/>
            <p:nvPr/>
          </p:nvSpPr>
          <p:spPr>
            <a:xfrm>
              <a:off x="8895382" y="3514986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6836FE28-124E-EF01-A09F-8EF99D218E2A}"/>
                </a:ext>
              </a:extLst>
            </p:cNvPr>
            <p:cNvSpPr txBox="1"/>
            <p:nvPr/>
          </p:nvSpPr>
          <p:spPr>
            <a:xfrm>
              <a:off x="8895382" y="3942450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826536DB-A8D3-6BCE-D820-E84E83F158B4}"/>
                </a:ext>
              </a:extLst>
            </p:cNvPr>
            <p:cNvSpPr txBox="1"/>
            <p:nvPr/>
          </p:nvSpPr>
          <p:spPr>
            <a:xfrm>
              <a:off x="8861929" y="4351328"/>
              <a:ext cx="859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8" name="Dreieck 147">
            <a:extLst>
              <a:ext uri="{FF2B5EF4-FFF2-40B4-BE49-F238E27FC236}">
                <a16:creationId xmlns:a16="http://schemas.microsoft.com/office/drawing/2014/main" id="{5373E8F7-8ADD-5F5B-1355-92047DEA6330}"/>
              </a:ext>
            </a:extLst>
          </p:cNvPr>
          <p:cNvSpPr/>
          <p:nvPr/>
        </p:nvSpPr>
        <p:spPr>
          <a:xfrm rot="10800000">
            <a:off x="5928793" y="1311152"/>
            <a:ext cx="203347" cy="175299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21B095B-97B3-978E-F823-0759BC0988D8}"/>
              </a:ext>
            </a:extLst>
          </p:cNvPr>
          <p:cNvGrpSpPr/>
          <p:nvPr/>
        </p:nvGrpSpPr>
        <p:grpSpPr>
          <a:xfrm>
            <a:off x="4123732" y="2772701"/>
            <a:ext cx="200055" cy="1914555"/>
            <a:chOff x="5749332" y="3369601"/>
            <a:chExt cx="200055" cy="191455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E1C3B14-7F27-07D0-FFD2-833269F024B3}"/>
                </a:ext>
              </a:extLst>
            </p:cNvPr>
            <p:cNvSpPr/>
            <p:nvPr/>
          </p:nvSpPr>
          <p:spPr>
            <a:xfrm>
              <a:off x="5749332" y="3369601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39685A-D148-0167-0BF3-8F859E4272C7}"/>
                </a:ext>
              </a:extLst>
            </p:cNvPr>
            <p:cNvSpPr/>
            <p:nvPr/>
          </p:nvSpPr>
          <p:spPr>
            <a:xfrm>
              <a:off x="5749332" y="3810926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FE7F6E-D090-B678-781D-D45988118B82}"/>
                </a:ext>
              </a:extLst>
            </p:cNvPr>
            <p:cNvSpPr/>
            <p:nvPr/>
          </p:nvSpPr>
          <p:spPr>
            <a:xfrm>
              <a:off x="5749332" y="42459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9807FC7-06E6-A66D-D384-D787510644D8}"/>
                </a:ext>
              </a:extLst>
            </p:cNvPr>
            <p:cNvSpPr/>
            <p:nvPr/>
          </p:nvSpPr>
          <p:spPr>
            <a:xfrm>
              <a:off x="5749332" y="4661826"/>
              <a:ext cx="200055" cy="20005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56C2F6C-F271-380B-8313-6FA7BAE9D099}"/>
                </a:ext>
              </a:extLst>
            </p:cNvPr>
            <p:cNvSpPr/>
            <p:nvPr/>
          </p:nvSpPr>
          <p:spPr>
            <a:xfrm>
              <a:off x="5749332" y="5084101"/>
              <a:ext cx="200055" cy="20005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D47F25C6-D51B-B6C4-69FB-57417D7DC78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132380" y="2872729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04BAAD2C-73A9-7A83-F997-AD37BFFA9ED0}"/>
              </a:ext>
            </a:extLst>
          </p:cNvPr>
          <p:cNvCxnSpPr>
            <a:cxnSpLocks/>
          </p:cNvCxnSpPr>
          <p:nvPr/>
        </p:nvCxnSpPr>
        <p:spPr>
          <a:xfrm flipV="1">
            <a:off x="3132380" y="3311848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F4E6D209-5C09-9F25-B13D-CF3C3B2D3839}"/>
              </a:ext>
            </a:extLst>
          </p:cNvPr>
          <p:cNvCxnSpPr>
            <a:cxnSpLocks/>
          </p:cNvCxnSpPr>
          <p:nvPr/>
        </p:nvCxnSpPr>
        <p:spPr>
          <a:xfrm flipV="1">
            <a:off x="3132380" y="3756132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01F22EFC-DCF5-1101-B914-1BF317B44311}"/>
              </a:ext>
            </a:extLst>
          </p:cNvPr>
          <p:cNvCxnSpPr>
            <a:cxnSpLocks/>
          </p:cNvCxnSpPr>
          <p:nvPr/>
        </p:nvCxnSpPr>
        <p:spPr>
          <a:xfrm flipV="1">
            <a:off x="3132380" y="4174586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0C704CA3-EB2C-C803-A77C-399E6CA6343D}"/>
              </a:ext>
            </a:extLst>
          </p:cNvPr>
          <p:cNvCxnSpPr>
            <a:cxnSpLocks/>
          </p:cNvCxnSpPr>
          <p:nvPr/>
        </p:nvCxnSpPr>
        <p:spPr>
          <a:xfrm flipV="1">
            <a:off x="3132380" y="4593040"/>
            <a:ext cx="991352" cy="389"/>
          </a:xfrm>
          <a:prstGeom prst="lin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6" name="Gruppieren 295">
            <a:extLst>
              <a:ext uri="{FF2B5EF4-FFF2-40B4-BE49-F238E27FC236}">
                <a16:creationId xmlns:a16="http://schemas.microsoft.com/office/drawing/2014/main" id="{AF1E9C5C-A9F7-C9B1-2037-A391DF5D054D}"/>
              </a:ext>
            </a:extLst>
          </p:cNvPr>
          <p:cNvGrpSpPr/>
          <p:nvPr/>
        </p:nvGrpSpPr>
        <p:grpSpPr>
          <a:xfrm>
            <a:off x="2856288" y="2657562"/>
            <a:ext cx="859241" cy="2143038"/>
            <a:chOff x="2335588" y="2657562"/>
            <a:chExt cx="859241" cy="2143038"/>
          </a:xfrm>
        </p:grpSpPr>
        <p:sp>
          <p:nvSpPr>
            <p:cNvPr id="233" name="Abgerundetes Rechteck 232">
              <a:extLst>
                <a:ext uri="{FF2B5EF4-FFF2-40B4-BE49-F238E27FC236}">
                  <a16:creationId xmlns:a16="http://schemas.microsoft.com/office/drawing/2014/main" id="{01F17D2F-3F43-162A-5A16-9401447787C8}"/>
                </a:ext>
              </a:extLst>
            </p:cNvPr>
            <p:cNvSpPr/>
            <p:nvPr/>
          </p:nvSpPr>
          <p:spPr>
            <a:xfrm>
              <a:off x="2371143" y="2657562"/>
              <a:ext cx="760773" cy="214303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5EF6221E-4D54-A559-5F05-3A2BD901EA66}"/>
                </a:ext>
              </a:extLst>
            </p:cNvPr>
            <p:cNvSpPr txBox="1"/>
            <p:nvPr/>
          </p:nvSpPr>
          <p:spPr>
            <a:xfrm>
              <a:off x="2381786" y="267120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8751DDE-93A2-0454-BB56-88B50F9216A3}"/>
                </a:ext>
              </a:extLst>
            </p:cNvPr>
            <p:cNvSpPr txBox="1"/>
            <p:nvPr/>
          </p:nvSpPr>
          <p:spPr>
            <a:xfrm>
              <a:off x="2384885" y="3113470"/>
              <a:ext cx="7922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028C7B6B-D7C6-A624-DB06-55BDFEA661FC}"/>
                </a:ext>
              </a:extLst>
            </p:cNvPr>
            <p:cNvSpPr txBox="1"/>
            <p:nvPr/>
          </p:nvSpPr>
          <p:spPr>
            <a:xfrm>
              <a:off x="2361820" y="3556073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3E969E30-9EE6-C221-1BC6-7B3DDEC12BAF}"/>
                </a:ext>
              </a:extLst>
            </p:cNvPr>
            <p:cNvSpPr txBox="1"/>
            <p:nvPr/>
          </p:nvSpPr>
          <p:spPr>
            <a:xfrm>
              <a:off x="2356858" y="3971364"/>
              <a:ext cx="813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D0C0E6A-CDD4-0948-7EDE-CBE6BF3D3732}"/>
                </a:ext>
              </a:extLst>
            </p:cNvPr>
            <p:cNvSpPr txBox="1"/>
            <p:nvPr/>
          </p:nvSpPr>
          <p:spPr>
            <a:xfrm>
              <a:off x="2335588" y="4392832"/>
              <a:ext cx="821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  <a:endPara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C85EC4B8-3A79-C695-108F-5DED79F2B7CE}"/>
              </a:ext>
            </a:extLst>
          </p:cNvPr>
          <p:cNvGrpSpPr/>
          <p:nvPr/>
        </p:nvGrpSpPr>
        <p:grpSpPr>
          <a:xfrm>
            <a:off x="4397285" y="2677355"/>
            <a:ext cx="473206" cy="2094013"/>
            <a:chOff x="6022885" y="3274255"/>
            <a:chExt cx="473206" cy="2094013"/>
          </a:xfrm>
        </p:grpSpPr>
        <p:sp>
          <p:nvSpPr>
            <p:cNvPr id="149" name="Textfeld 148">
              <a:extLst>
                <a:ext uri="{FF2B5EF4-FFF2-40B4-BE49-F238E27FC236}">
                  <a16:creationId xmlns:a16="http://schemas.microsoft.com/office/drawing/2014/main" id="{F58EF4B2-790D-5B8E-7BD4-508FE24E20F7}"/>
                </a:ext>
              </a:extLst>
            </p:cNvPr>
            <p:cNvSpPr txBox="1"/>
            <p:nvPr/>
          </p:nvSpPr>
          <p:spPr>
            <a:xfrm>
              <a:off x="6022885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0E7CCB22-1DAF-0A60-0D48-C7FFE52AD939}"/>
                </a:ext>
              </a:extLst>
            </p:cNvPr>
            <p:cNvSpPr txBox="1"/>
            <p:nvPr/>
          </p:nvSpPr>
          <p:spPr>
            <a:xfrm>
              <a:off x="6022885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feld 150">
              <a:extLst>
                <a:ext uri="{FF2B5EF4-FFF2-40B4-BE49-F238E27FC236}">
                  <a16:creationId xmlns:a16="http://schemas.microsoft.com/office/drawing/2014/main" id="{AB00CAC2-8D10-0340-B1AC-A208166C1E67}"/>
                </a:ext>
              </a:extLst>
            </p:cNvPr>
            <p:cNvSpPr txBox="1"/>
            <p:nvPr/>
          </p:nvSpPr>
          <p:spPr>
            <a:xfrm>
              <a:off x="6022885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BF8F425D-077E-3868-4C0B-EF3035DEBB64}"/>
                </a:ext>
              </a:extLst>
            </p:cNvPr>
            <p:cNvSpPr txBox="1"/>
            <p:nvPr/>
          </p:nvSpPr>
          <p:spPr>
            <a:xfrm>
              <a:off x="6022885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885BFABA-1F9A-88C3-B2B1-504DC16D33C6}"/>
                </a:ext>
              </a:extLst>
            </p:cNvPr>
            <p:cNvSpPr txBox="1"/>
            <p:nvPr/>
          </p:nvSpPr>
          <p:spPr>
            <a:xfrm>
              <a:off x="6022885" y="4998936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9CE2091C-468A-092C-DDA4-EFF5C07606AB}"/>
              </a:ext>
            </a:extLst>
          </p:cNvPr>
          <p:cNvGrpSpPr/>
          <p:nvPr/>
        </p:nvGrpSpPr>
        <p:grpSpPr>
          <a:xfrm>
            <a:off x="7156317" y="2677355"/>
            <a:ext cx="473206" cy="2105395"/>
            <a:chOff x="6090339" y="3274255"/>
            <a:chExt cx="473206" cy="2105395"/>
          </a:xfrm>
        </p:grpSpPr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3B071C27-C4AB-FFA9-5D69-F6C7733F7396}"/>
                </a:ext>
              </a:extLst>
            </p:cNvPr>
            <p:cNvSpPr txBox="1"/>
            <p:nvPr/>
          </p:nvSpPr>
          <p:spPr>
            <a:xfrm>
              <a:off x="6090339" y="32742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BD40D127-A089-0294-DCDF-66A252A73ACF}"/>
                </a:ext>
              </a:extLst>
            </p:cNvPr>
            <p:cNvSpPr txBox="1"/>
            <p:nvPr/>
          </p:nvSpPr>
          <p:spPr>
            <a:xfrm>
              <a:off x="6090339" y="373145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8754205E-357C-229F-4119-3118763F1C8B}"/>
                </a:ext>
              </a:extLst>
            </p:cNvPr>
            <p:cNvSpPr txBox="1"/>
            <p:nvPr/>
          </p:nvSpPr>
          <p:spPr>
            <a:xfrm>
              <a:off x="6090339" y="414831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feld 170">
              <a:extLst>
                <a:ext uri="{FF2B5EF4-FFF2-40B4-BE49-F238E27FC236}">
                  <a16:creationId xmlns:a16="http://schemas.microsoft.com/office/drawing/2014/main" id="{4373DC6F-F2CB-E98A-397F-073BED58BAC5}"/>
                </a:ext>
              </a:extLst>
            </p:cNvPr>
            <p:cNvSpPr txBox="1"/>
            <p:nvPr/>
          </p:nvSpPr>
          <p:spPr>
            <a:xfrm>
              <a:off x="6090339" y="45651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feld 171">
              <a:extLst>
                <a:ext uri="{FF2B5EF4-FFF2-40B4-BE49-F238E27FC236}">
                  <a16:creationId xmlns:a16="http://schemas.microsoft.com/office/drawing/2014/main" id="{72DA86BB-E1DC-B69A-FB15-29423FA51668}"/>
                </a:ext>
              </a:extLst>
            </p:cNvPr>
            <p:cNvSpPr txBox="1"/>
            <p:nvPr/>
          </p:nvSpPr>
          <p:spPr>
            <a:xfrm>
              <a:off x="6090339" y="501031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Abgerundetes Rechteck 189">
            <a:extLst>
              <a:ext uri="{FF2B5EF4-FFF2-40B4-BE49-F238E27FC236}">
                <a16:creationId xmlns:a16="http://schemas.microsoft.com/office/drawing/2014/main" id="{8F9CCC5B-A5C2-0123-AF88-A3DE2F48AAAD}"/>
              </a:ext>
            </a:extLst>
          </p:cNvPr>
          <p:cNvSpPr/>
          <p:nvPr/>
        </p:nvSpPr>
        <p:spPr>
          <a:xfrm>
            <a:off x="2300366" y="2657562"/>
            <a:ext cx="546453" cy="2143038"/>
          </a:xfrm>
          <a:prstGeom prst="roundRect">
            <a:avLst/>
          </a:prstGeom>
          <a:solidFill>
            <a:srgbClr val="C99F7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id="{ACBD30F8-5A7C-AE3D-FB04-E0C3D752A974}"/>
              </a:ext>
            </a:extLst>
          </p:cNvPr>
          <p:cNvSpPr txBox="1"/>
          <p:nvPr/>
        </p:nvSpPr>
        <p:spPr>
          <a:xfrm>
            <a:off x="2416951" y="267324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id="{477AACA4-A71C-D83F-439F-9F731574802C}"/>
              </a:ext>
            </a:extLst>
          </p:cNvPr>
          <p:cNvSpPr txBox="1"/>
          <p:nvPr/>
        </p:nvSpPr>
        <p:spPr>
          <a:xfrm>
            <a:off x="2416951" y="31204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0AF528DF-C74E-E4CC-F4ED-D27D62FA4FB1}"/>
              </a:ext>
            </a:extLst>
          </p:cNvPr>
          <p:cNvSpPr txBox="1"/>
          <p:nvPr/>
        </p:nvSpPr>
        <p:spPr>
          <a:xfrm>
            <a:off x="2416951" y="355834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0C32F6C9-9CE9-6AB3-F799-E61EA647F28B}"/>
              </a:ext>
            </a:extLst>
          </p:cNvPr>
          <p:cNvSpPr txBox="1"/>
          <p:nvPr/>
        </p:nvSpPr>
        <p:spPr>
          <a:xfrm>
            <a:off x="2416951" y="39734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0ADF1C7A-EE72-B1A0-C84A-2A30FE581257}"/>
              </a:ext>
            </a:extLst>
          </p:cNvPr>
          <p:cNvSpPr txBox="1"/>
          <p:nvPr/>
        </p:nvSpPr>
        <p:spPr>
          <a:xfrm>
            <a:off x="2349716" y="4404838"/>
            <a:ext cx="42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6F8D108C-6FCE-4B46-F613-EE7D5F2D5414}"/>
              </a:ext>
            </a:extLst>
          </p:cNvPr>
          <p:cNvGrpSpPr/>
          <p:nvPr/>
        </p:nvGrpSpPr>
        <p:grpSpPr>
          <a:xfrm>
            <a:off x="9213648" y="2623919"/>
            <a:ext cx="546453" cy="2149782"/>
            <a:chOff x="11423448" y="3220819"/>
            <a:chExt cx="546453" cy="2149782"/>
          </a:xfrm>
          <a:solidFill>
            <a:srgbClr val="C99F78"/>
          </a:solidFill>
        </p:grpSpPr>
        <p:sp>
          <p:nvSpPr>
            <p:cNvPr id="191" name="Abgerundetes Rechteck 190">
              <a:extLst>
                <a:ext uri="{FF2B5EF4-FFF2-40B4-BE49-F238E27FC236}">
                  <a16:creationId xmlns:a16="http://schemas.microsoft.com/office/drawing/2014/main" id="{E222A84C-5CF9-A2DA-3B56-028F54A38A60}"/>
                </a:ext>
              </a:extLst>
            </p:cNvPr>
            <p:cNvSpPr/>
            <p:nvPr/>
          </p:nvSpPr>
          <p:spPr>
            <a:xfrm>
              <a:off x="11423448" y="3254462"/>
              <a:ext cx="546453" cy="2116139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feld 196">
              <a:extLst>
                <a:ext uri="{FF2B5EF4-FFF2-40B4-BE49-F238E27FC236}">
                  <a16:creationId xmlns:a16="http://schemas.microsoft.com/office/drawing/2014/main" id="{8450274E-AE42-C549-2349-CFC32946F4A4}"/>
                </a:ext>
              </a:extLst>
            </p:cNvPr>
            <p:cNvSpPr txBox="1"/>
            <p:nvPr/>
          </p:nvSpPr>
          <p:spPr>
            <a:xfrm>
              <a:off x="11540033" y="322081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8" name="Textfeld 197">
              <a:extLst>
                <a:ext uri="{FF2B5EF4-FFF2-40B4-BE49-F238E27FC236}">
                  <a16:creationId xmlns:a16="http://schemas.microsoft.com/office/drawing/2014/main" id="{444A4CDA-A6BA-D971-F9D2-B1E6926EE3A7}"/>
                </a:ext>
              </a:extLst>
            </p:cNvPr>
            <p:cNvSpPr txBox="1"/>
            <p:nvPr/>
          </p:nvSpPr>
          <p:spPr>
            <a:xfrm>
              <a:off x="11540033" y="3683206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99" name="Textfeld 198">
              <a:extLst>
                <a:ext uri="{FF2B5EF4-FFF2-40B4-BE49-F238E27FC236}">
                  <a16:creationId xmlns:a16="http://schemas.microsoft.com/office/drawing/2014/main" id="{079DEF4E-07DD-F290-307A-B7B3F14D2820}"/>
                </a:ext>
              </a:extLst>
            </p:cNvPr>
            <p:cNvSpPr txBox="1"/>
            <p:nvPr/>
          </p:nvSpPr>
          <p:spPr>
            <a:xfrm>
              <a:off x="11540033" y="4113512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00" name="Textfeld 199">
              <a:extLst>
                <a:ext uri="{FF2B5EF4-FFF2-40B4-BE49-F238E27FC236}">
                  <a16:creationId xmlns:a16="http://schemas.microsoft.com/office/drawing/2014/main" id="{A9603207-DD43-8F2C-FF82-576A59B18EF1}"/>
                </a:ext>
              </a:extLst>
            </p:cNvPr>
            <p:cNvSpPr txBox="1"/>
            <p:nvPr/>
          </p:nvSpPr>
          <p:spPr>
            <a:xfrm>
              <a:off x="11540033" y="4543818"/>
              <a:ext cx="31290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01" name="Textfeld 200">
              <a:extLst>
                <a:ext uri="{FF2B5EF4-FFF2-40B4-BE49-F238E27FC236}">
                  <a16:creationId xmlns:a16="http://schemas.microsoft.com/office/drawing/2014/main" id="{02AB75DD-FEE3-581C-B1B6-2BDCD88B3C51}"/>
                </a:ext>
              </a:extLst>
            </p:cNvPr>
            <p:cNvSpPr txBox="1"/>
            <p:nvPr/>
          </p:nvSpPr>
          <p:spPr>
            <a:xfrm>
              <a:off x="11472798" y="4960004"/>
              <a:ext cx="441146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40450BDF-0826-5391-72C3-EEE944A33089}"/>
              </a:ext>
            </a:extLst>
          </p:cNvPr>
          <p:cNvGrpSpPr/>
          <p:nvPr/>
        </p:nvGrpSpPr>
        <p:grpSpPr>
          <a:xfrm rot="16200000">
            <a:off x="1788011" y="3283191"/>
            <a:ext cx="203347" cy="753657"/>
            <a:chOff x="5931969" y="4180942"/>
            <a:chExt cx="203347" cy="753657"/>
          </a:xfrm>
        </p:grpSpPr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BD7C18D0-94E0-7089-D8B1-6C3A31D4F8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2156" y="4482014"/>
              <a:ext cx="6021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2" name="Dreieck 221">
              <a:extLst>
                <a:ext uri="{FF2B5EF4-FFF2-40B4-BE49-F238E27FC236}">
                  <a16:creationId xmlns:a16="http://schemas.microsoft.com/office/drawing/2014/main" id="{31DD7FE4-B9D4-03A1-40DB-368493451A0E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8645C2BA-7DE6-0E33-A26E-BA336AF9B617}"/>
              </a:ext>
            </a:extLst>
          </p:cNvPr>
          <p:cNvGrpSpPr/>
          <p:nvPr/>
        </p:nvGrpSpPr>
        <p:grpSpPr>
          <a:xfrm rot="5400000" flipH="1">
            <a:off x="10072845" y="3251641"/>
            <a:ext cx="203347" cy="816757"/>
            <a:chOff x="5931969" y="4117842"/>
            <a:chExt cx="203347" cy="816757"/>
          </a:xfrm>
        </p:grpSpPr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0323B410-DE40-FB03-58B7-980C65C9E4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00606" y="4450464"/>
              <a:ext cx="66524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6" name="Dreieck 225">
              <a:extLst>
                <a:ext uri="{FF2B5EF4-FFF2-40B4-BE49-F238E27FC236}">
                  <a16:creationId xmlns:a16="http://schemas.microsoft.com/office/drawing/2014/main" id="{96EE212C-967C-6CBA-8175-C5D3AB9B2DB2}"/>
                </a:ext>
              </a:extLst>
            </p:cNvPr>
            <p:cNvSpPr/>
            <p:nvPr/>
          </p:nvSpPr>
          <p:spPr>
            <a:xfrm rot="10800000">
              <a:off x="5931969" y="4759300"/>
              <a:ext cx="203347" cy="175299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7" name="Textfeld 226">
            <a:extLst>
              <a:ext uri="{FF2B5EF4-FFF2-40B4-BE49-F238E27FC236}">
                <a16:creationId xmlns:a16="http://schemas.microsoft.com/office/drawing/2014/main" id="{F37D1A2B-BE70-7876-DF25-F35778B9ED08}"/>
              </a:ext>
            </a:extLst>
          </p:cNvPr>
          <p:cNvSpPr txBox="1"/>
          <p:nvPr/>
        </p:nvSpPr>
        <p:spPr>
          <a:xfrm>
            <a:off x="5843556" y="4934600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Textfeld 227">
            <a:extLst>
              <a:ext uri="{FF2B5EF4-FFF2-40B4-BE49-F238E27FC236}">
                <a16:creationId xmlns:a16="http://schemas.microsoft.com/office/drawing/2014/main" id="{BD1B7241-124C-42F8-B276-E9D5BCE75049}"/>
              </a:ext>
            </a:extLst>
          </p:cNvPr>
          <p:cNvSpPr txBox="1"/>
          <p:nvPr/>
        </p:nvSpPr>
        <p:spPr>
          <a:xfrm>
            <a:off x="5843556" y="81980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Textfeld 228">
            <a:extLst>
              <a:ext uri="{FF2B5EF4-FFF2-40B4-BE49-F238E27FC236}">
                <a16:creationId xmlns:a16="http://schemas.microsoft.com/office/drawing/2014/main" id="{CC2B360E-0075-359C-96E7-118659BF3EA8}"/>
              </a:ext>
            </a:extLst>
          </p:cNvPr>
          <p:cNvSpPr txBox="1"/>
          <p:nvPr/>
        </p:nvSpPr>
        <p:spPr>
          <a:xfrm>
            <a:off x="1512856" y="31439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CC35B8FA-D400-8FBC-2A7B-66DED0AAE4CA}"/>
              </a:ext>
            </a:extLst>
          </p:cNvPr>
          <p:cNvSpPr txBox="1"/>
          <p:nvPr/>
        </p:nvSpPr>
        <p:spPr>
          <a:xfrm>
            <a:off x="9894856" y="3194700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8752D8E4-82DE-05FC-9E03-70250C4F64B5}"/>
              </a:ext>
            </a:extLst>
          </p:cNvPr>
          <p:cNvSpPr txBox="1"/>
          <p:nvPr/>
        </p:nvSpPr>
        <p:spPr>
          <a:xfrm>
            <a:off x="92868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9B27077E-F0BE-6A2D-06AA-7E41FB5774B6}"/>
              </a:ext>
            </a:extLst>
          </p:cNvPr>
          <p:cNvSpPr txBox="1"/>
          <p:nvPr/>
        </p:nvSpPr>
        <p:spPr>
          <a:xfrm>
            <a:off x="23780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C8DA08D3-4964-BC12-47BD-028E44F6B9DA}"/>
              </a:ext>
            </a:extLst>
          </p:cNvPr>
          <p:cNvSpPr txBox="1"/>
          <p:nvPr/>
        </p:nvSpPr>
        <p:spPr>
          <a:xfrm>
            <a:off x="31019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59769DB3-588D-D5F4-23CF-6E9FA2CCC966}"/>
              </a:ext>
            </a:extLst>
          </p:cNvPr>
          <p:cNvSpPr txBox="1"/>
          <p:nvPr/>
        </p:nvSpPr>
        <p:spPr>
          <a:xfrm>
            <a:off x="8575695" y="483214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302B241C-FA87-8218-5336-12465C984889}"/>
              </a:ext>
            </a:extLst>
          </p:cNvPr>
          <p:cNvSpPr txBox="1"/>
          <p:nvPr/>
        </p:nvSpPr>
        <p:spPr>
          <a:xfrm>
            <a:off x="72167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id="{C87D21DB-163D-0BC9-A56D-485B78855E36}"/>
              </a:ext>
            </a:extLst>
          </p:cNvPr>
          <p:cNvSpPr txBox="1"/>
          <p:nvPr/>
        </p:nvSpPr>
        <p:spPr>
          <a:xfrm>
            <a:off x="4384695" y="4832146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/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5" name="Textfeld 244">
                <a:extLst>
                  <a:ext uri="{FF2B5EF4-FFF2-40B4-BE49-F238E27FC236}">
                    <a16:creationId xmlns:a16="http://schemas.microsoft.com/office/drawing/2014/main" id="{70478A35-04D1-9492-24C1-29153263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489" y="977026"/>
                <a:ext cx="527388" cy="1327415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Textfeld 246">
            <a:extLst>
              <a:ext uri="{FF2B5EF4-FFF2-40B4-BE49-F238E27FC236}">
                <a16:creationId xmlns:a16="http://schemas.microsoft.com/office/drawing/2014/main" id="{83BFFE05-EF03-18D0-0BA0-6A3EC0B0F149}"/>
              </a:ext>
            </a:extLst>
          </p:cNvPr>
          <p:cNvSpPr txBox="1"/>
          <p:nvPr/>
        </p:nvSpPr>
        <p:spPr>
          <a:xfrm>
            <a:off x="6609910" y="1374651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/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feld 247">
                <a:extLst>
                  <a:ext uri="{FF2B5EF4-FFF2-40B4-BE49-F238E27FC236}">
                    <a16:creationId xmlns:a16="http://schemas.microsoft.com/office/drawing/2014/main" id="{11DC2DF0-9D47-2986-7974-B9B35150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300" y="936498"/>
                <a:ext cx="527388" cy="1327415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feld 248">
            <a:extLst>
              <a:ext uri="{FF2B5EF4-FFF2-40B4-BE49-F238E27FC236}">
                <a16:creationId xmlns:a16="http://schemas.microsoft.com/office/drawing/2014/main" id="{1B403155-8A86-F0DE-7B9B-669C33499A50}"/>
              </a:ext>
            </a:extLst>
          </p:cNvPr>
          <p:cNvSpPr txBox="1"/>
          <p:nvPr/>
        </p:nvSpPr>
        <p:spPr>
          <a:xfrm>
            <a:off x="4679726" y="1401667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A47B79E6-9504-325A-F00F-2106B72BC57F}"/>
              </a:ext>
            </a:extLst>
          </p:cNvPr>
          <p:cNvSpPr txBox="1"/>
          <p:nvPr/>
        </p:nvSpPr>
        <p:spPr>
          <a:xfrm>
            <a:off x="5652881" y="22072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id="{F92C14A5-81D0-1392-D172-4AC6D983AD62}"/>
              </a:ext>
            </a:extLst>
          </p:cNvPr>
          <p:cNvSpPr txBox="1"/>
          <p:nvPr/>
        </p:nvSpPr>
        <p:spPr>
          <a:xfrm>
            <a:off x="6071981" y="22199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/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de-AT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2" name="Textfeld 251">
                <a:extLst>
                  <a:ext uri="{FF2B5EF4-FFF2-40B4-BE49-F238E27FC236}">
                    <a16:creationId xmlns:a16="http://schemas.microsoft.com/office/drawing/2014/main" id="{D878053B-3890-AE4C-2AE5-AB0818E9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2600670"/>
                <a:ext cx="988219" cy="4531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/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2≥</m:t>
                      </m:r>
                      <m:r>
                        <a:rPr 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US" sz="16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3" name="Textfeld 252">
                <a:extLst>
                  <a:ext uri="{FF2B5EF4-FFF2-40B4-BE49-F238E27FC236}">
                    <a16:creationId xmlns:a16="http://schemas.microsoft.com/office/drawing/2014/main" id="{2271820C-E99B-38A5-4B5F-758DE79D0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02" y="3551414"/>
                <a:ext cx="721480" cy="332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/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𝑛𝑒𝑢𝑟𝑜𝑛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260" name="Textfeld 259">
                <a:extLst>
                  <a:ext uri="{FF2B5EF4-FFF2-40B4-BE49-F238E27FC236}">
                    <a16:creationId xmlns:a16="http://schemas.microsoft.com/office/drawing/2014/main" id="{6B2264E9-E6F3-E13F-2907-CAF6E45ED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941" y="3323103"/>
                <a:ext cx="898323" cy="584775"/>
              </a:xfrm>
              <a:prstGeom prst="rect">
                <a:avLst/>
              </a:prstGeom>
              <a:blipFill>
                <a:blip r:embed="rId7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/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1</a:t>
                </a:r>
              </a:p>
            </p:txBody>
          </p:sp>
        </mc:Choice>
        <mc:Fallback>
          <p:sp>
            <p:nvSpPr>
              <p:cNvPr id="261" name="Textfeld 260">
                <a:extLst>
                  <a:ext uri="{FF2B5EF4-FFF2-40B4-BE49-F238E27FC236}">
                    <a16:creationId xmlns:a16="http://schemas.microsoft.com/office/drawing/2014/main" id="{937A7591-40AA-244C-CB7A-37521B783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256" y="5250530"/>
                <a:ext cx="1422184" cy="830997"/>
              </a:xfrm>
              <a:prstGeom prst="rect">
                <a:avLst/>
              </a:prstGeom>
              <a:blipFill>
                <a:blip r:embed="rId8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/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𝑑𝑖𝑠𝑡𝑎𝑙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permanences 2</a:t>
                </a:r>
              </a:p>
            </p:txBody>
          </p:sp>
        </mc:Choice>
        <mc:Fallback>
          <p:sp>
            <p:nvSpPr>
              <p:cNvPr id="262" name="Textfeld 261">
                <a:extLst>
                  <a:ext uri="{FF2B5EF4-FFF2-40B4-BE49-F238E27FC236}">
                    <a16:creationId xmlns:a16="http://schemas.microsoft.com/office/drawing/2014/main" id="{4BF25598-0079-89D1-AA7C-E487AA8E5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156" y="5250530"/>
                <a:ext cx="1422184" cy="830997"/>
              </a:xfrm>
              <a:prstGeom prst="rect">
                <a:avLst/>
              </a:prstGeom>
              <a:blipFill>
                <a:blip r:embed="rId9"/>
                <a:stretch>
                  <a:fillRect l="-1770" r="-1770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/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2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3" name="Textfeld 262">
                <a:extLst>
                  <a:ext uri="{FF2B5EF4-FFF2-40B4-BE49-F238E27FC236}">
                    <a16:creationId xmlns:a16="http://schemas.microsoft.com/office/drawing/2014/main" id="{7CD3AD34-DB07-CA80-0091-66EDC2416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160" y="5382097"/>
                <a:ext cx="1591013" cy="584775"/>
              </a:xfrm>
              <a:prstGeom prst="rect">
                <a:avLst/>
              </a:prstGeom>
              <a:blipFill>
                <a:blip r:embed="rId10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/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𝑐𝑜𝑛𝑒𝑐𝑡𝑖𝑜𝑛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𝑣𝑒𝑐𝑡𝑜𝑟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1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4" name="Textfeld 263">
                <a:extLst>
                  <a:ext uri="{FF2B5EF4-FFF2-40B4-BE49-F238E27FC236}">
                    <a16:creationId xmlns:a16="http://schemas.microsoft.com/office/drawing/2014/main" id="{1263F4DD-B637-689F-2ED5-61183654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46" y="5330096"/>
                <a:ext cx="1588897" cy="584775"/>
              </a:xfrm>
              <a:prstGeom prst="rect">
                <a:avLst/>
              </a:prstGeom>
              <a:blipFill>
                <a:blip r:embed="rId11"/>
                <a:stretch>
                  <a:fillRect r="-79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/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1</a:t>
                </a:r>
              </a:p>
            </p:txBody>
          </p:sp>
        </mc:Choice>
        <mc:Fallback>
          <p:sp>
            <p:nvSpPr>
              <p:cNvPr id="265" name="Textfeld 264">
                <a:extLst>
                  <a:ext uri="{FF2B5EF4-FFF2-40B4-BE49-F238E27FC236}">
                    <a16:creationId xmlns:a16="http://schemas.microsoft.com/office/drawing/2014/main" id="{1A004EA0-0D2D-6E63-D8DD-ED8B00CE5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680" y="5263802"/>
                <a:ext cx="1037592" cy="830997"/>
              </a:xfrm>
              <a:prstGeom prst="rect">
                <a:avLst/>
              </a:prstGeom>
              <a:blipFill>
                <a:blip r:embed="rId12"/>
                <a:stretch>
                  <a:fillRect l="-3614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/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𝑝𝑟𝑒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2</a:t>
                </a:r>
              </a:p>
            </p:txBody>
          </p:sp>
        </mc:Choice>
        <mc:Fallback>
          <p:sp>
            <p:nvSpPr>
              <p:cNvPr id="266" name="Textfeld 265">
                <a:extLst>
                  <a:ext uri="{FF2B5EF4-FFF2-40B4-BE49-F238E27FC236}">
                    <a16:creationId xmlns:a16="http://schemas.microsoft.com/office/drawing/2014/main" id="{C477E5E3-9E82-B086-BC29-0E2F840A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329" y="5169503"/>
                <a:ext cx="1041774" cy="830997"/>
              </a:xfrm>
              <a:prstGeom prst="rect">
                <a:avLst/>
              </a:prstGeom>
              <a:blipFill>
                <a:blip r:embed="rId13"/>
                <a:stretch>
                  <a:fillRect r="-365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Textfeld 266">
            <a:extLst>
              <a:ext uri="{FF2B5EF4-FFF2-40B4-BE49-F238E27FC236}">
                <a16:creationId xmlns:a16="http://schemas.microsoft.com/office/drawing/2014/main" id="{1719B0A8-3633-6ABE-C592-FA0438774C49}"/>
              </a:ext>
            </a:extLst>
          </p:cNvPr>
          <p:cNvSpPr txBox="1"/>
          <p:nvPr/>
        </p:nvSpPr>
        <p:spPr>
          <a:xfrm>
            <a:off x="8139711" y="140005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/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feld 267">
                <a:extLst>
                  <a:ext uri="{FF2B5EF4-FFF2-40B4-BE49-F238E27FC236}">
                    <a16:creationId xmlns:a16="http://schemas.microsoft.com/office/drawing/2014/main" id="{F11483C1-089B-5E29-7797-788C6D47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823" y="1024671"/>
                <a:ext cx="527388" cy="1327415"/>
              </a:xfrm>
              <a:prstGeom prst="rect">
                <a:avLst/>
              </a:prstGeom>
              <a:blipFill>
                <a:blip r:embed="rId1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Textfeld 268">
            <a:extLst>
              <a:ext uri="{FF2B5EF4-FFF2-40B4-BE49-F238E27FC236}">
                <a16:creationId xmlns:a16="http://schemas.microsoft.com/office/drawing/2014/main" id="{33878207-DEB0-12C1-ABF8-C3B015DDD895}"/>
              </a:ext>
            </a:extLst>
          </p:cNvPr>
          <p:cNvSpPr txBox="1"/>
          <p:nvPr/>
        </p:nvSpPr>
        <p:spPr>
          <a:xfrm>
            <a:off x="2710393" y="141522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/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eqArr>
                                <m:eqArrPr>
                                  <m:ctrlP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de-A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0" name="Textfeld 269">
                <a:extLst>
                  <a:ext uri="{FF2B5EF4-FFF2-40B4-BE49-F238E27FC236}">
                    <a16:creationId xmlns:a16="http://schemas.microsoft.com/office/drawing/2014/main" id="{7DB32109-1377-B5C1-698B-4D07658C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613" y="1015695"/>
                <a:ext cx="527388" cy="1327415"/>
              </a:xfrm>
              <a:prstGeom prst="rect">
                <a:avLst/>
              </a:prstGeom>
              <a:blipFill>
                <a:blip r:embed="rId15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uppieren 277">
            <a:extLst>
              <a:ext uri="{FF2B5EF4-FFF2-40B4-BE49-F238E27FC236}">
                <a16:creationId xmlns:a16="http://schemas.microsoft.com/office/drawing/2014/main" id="{858D4AC7-8A44-6ABD-AF95-6CF423F49071}"/>
              </a:ext>
            </a:extLst>
          </p:cNvPr>
          <p:cNvGrpSpPr/>
          <p:nvPr/>
        </p:nvGrpSpPr>
        <p:grpSpPr>
          <a:xfrm>
            <a:off x="3755165" y="1676400"/>
            <a:ext cx="470454" cy="994397"/>
            <a:chOff x="3755165" y="1676400"/>
            <a:chExt cx="470454" cy="994397"/>
          </a:xfrm>
        </p:grpSpPr>
        <p:cxnSp>
          <p:nvCxnSpPr>
            <p:cNvPr id="271" name="Gerade Verbindung 270">
              <a:extLst>
                <a:ext uri="{FF2B5EF4-FFF2-40B4-BE49-F238E27FC236}">
                  <a16:creationId xmlns:a16="http://schemas.microsoft.com/office/drawing/2014/main" id="{AD99E808-74CE-9D68-90B3-9128EB7DC3C9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Gerade Verbindung 275">
              <a:extLst>
                <a:ext uri="{FF2B5EF4-FFF2-40B4-BE49-F238E27FC236}">
                  <a16:creationId xmlns:a16="http://schemas.microsoft.com/office/drawing/2014/main" id="{574458FD-A882-CDFE-C617-AA5CB75AC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9" name="Gruppieren 278">
            <a:extLst>
              <a:ext uri="{FF2B5EF4-FFF2-40B4-BE49-F238E27FC236}">
                <a16:creationId xmlns:a16="http://schemas.microsoft.com/office/drawing/2014/main" id="{7D0DA63A-C47D-D498-E8C5-923897F681E5}"/>
              </a:ext>
            </a:extLst>
          </p:cNvPr>
          <p:cNvGrpSpPr/>
          <p:nvPr/>
        </p:nvGrpSpPr>
        <p:grpSpPr>
          <a:xfrm flipH="1">
            <a:off x="7829286" y="1676400"/>
            <a:ext cx="356154" cy="994397"/>
            <a:chOff x="3755165" y="1676400"/>
            <a:chExt cx="470454" cy="994397"/>
          </a:xfrm>
        </p:grpSpPr>
        <p:cxnSp>
          <p:nvCxnSpPr>
            <p:cNvPr id="280" name="Gerade Verbindung 279">
              <a:extLst>
                <a:ext uri="{FF2B5EF4-FFF2-40B4-BE49-F238E27FC236}">
                  <a16:creationId xmlns:a16="http://schemas.microsoft.com/office/drawing/2014/main" id="{336A010F-38BA-1091-CAC8-F4BC082B4843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994397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1" name="Gerade Verbindung 280">
              <a:extLst>
                <a:ext uri="{FF2B5EF4-FFF2-40B4-BE49-F238E27FC236}">
                  <a16:creationId xmlns:a16="http://schemas.microsoft.com/office/drawing/2014/main" id="{A5A11FC0-2C1A-A419-C338-0D020CDB3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2" name="Gruppieren 281">
            <a:extLst>
              <a:ext uri="{FF2B5EF4-FFF2-40B4-BE49-F238E27FC236}">
                <a16:creationId xmlns:a16="http://schemas.microsoft.com/office/drawing/2014/main" id="{F4050092-BD3E-8A1E-EACE-0D1339A3244A}"/>
              </a:ext>
            </a:extLst>
          </p:cNvPr>
          <p:cNvGrpSpPr/>
          <p:nvPr/>
        </p:nvGrpSpPr>
        <p:grpSpPr>
          <a:xfrm>
            <a:off x="4682265" y="1892301"/>
            <a:ext cx="470454" cy="512315"/>
            <a:chOff x="3755165" y="1676400"/>
            <a:chExt cx="470454" cy="730930"/>
          </a:xfrm>
        </p:grpSpPr>
        <p:cxnSp>
          <p:nvCxnSpPr>
            <p:cNvPr id="283" name="Gerade Verbindung 282">
              <a:extLst>
                <a:ext uri="{FF2B5EF4-FFF2-40B4-BE49-F238E27FC236}">
                  <a16:creationId xmlns:a16="http://schemas.microsoft.com/office/drawing/2014/main" id="{2515C891-41B4-E897-A60C-3D136843114A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" name="Gerade Verbindung 283">
              <a:extLst>
                <a:ext uri="{FF2B5EF4-FFF2-40B4-BE49-F238E27FC236}">
                  <a16:creationId xmlns:a16="http://schemas.microsoft.com/office/drawing/2014/main" id="{D35E34A4-D0C8-6A1A-DE99-C11F2A21E5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87" name="Gruppieren 286">
            <a:extLst>
              <a:ext uri="{FF2B5EF4-FFF2-40B4-BE49-F238E27FC236}">
                <a16:creationId xmlns:a16="http://schemas.microsoft.com/office/drawing/2014/main" id="{A58D496D-DDB2-49B4-5B49-27182AD65764}"/>
              </a:ext>
            </a:extLst>
          </p:cNvPr>
          <p:cNvGrpSpPr/>
          <p:nvPr/>
        </p:nvGrpSpPr>
        <p:grpSpPr>
          <a:xfrm flipH="1">
            <a:off x="6676165" y="1879601"/>
            <a:ext cx="470454" cy="512315"/>
            <a:chOff x="3755165" y="1676400"/>
            <a:chExt cx="470454" cy="730930"/>
          </a:xfrm>
        </p:grpSpPr>
        <p:cxnSp>
          <p:nvCxnSpPr>
            <p:cNvPr id="288" name="Gerade Verbindung 287">
              <a:extLst>
                <a:ext uri="{FF2B5EF4-FFF2-40B4-BE49-F238E27FC236}">
                  <a16:creationId xmlns:a16="http://schemas.microsoft.com/office/drawing/2014/main" id="{3198E781-92ED-BA73-3BC6-350FD62C83B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619" y="1676400"/>
              <a:ext cx="0" cy="73093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9" name="Gerade Verbindung 288">
              <a:extLst>
                <a:ext uri="{FF2B5EF4-FFF2-40B4-BE49-F238E27FC236}">
                  <a16:creationId xmlns:a16="http://schemas.microsoft.com/office/drawing/2014/main" id="{C0EA1A39-DB63-16CA-1D52-76CE4A5DB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165" y="1678300"/>
              <a:ext cx="470454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/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1</a:t>
                </a:r>
              </a:p>
            </p:txBody>
          </p:sp>
        </mc:Choice>
        <mc:Fallback>
          <p:sp>
            <p:nvSpPr>
              <p:cNvPr id="290" name="Textfeld 289">
                <a:extLst>
                  <a:ext uri="{FF2B5EF4-FFF2-40B4-BE49-F238E27FC236}">
                    <a16:creationId xmlns:a16="http://schemas.microsoft.com/office/drawing/2014/main" id="{BB647DE0-B13B-7483-1818-46D54A1D0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48" y="1247511"/>
                <a:ext cx="1110497" cy="830997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/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𝑠𝑦𝑛𝑎𝑝𝑡𝑖𝑐</m:t>
                      </m:r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AT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2</a:t>
                </a:r>
              </a:p>
            </p:txBody>
          </p:sp>
        </mc:Choice>
        <mc:Fallback>
          <p:sp>
            <p:nvSpPr>
              <p:cNvPr id="291" name="Textfeld 290">
                <a:extLst>
                  <a:ext uri="{FF2B5EF4-FFF2-40B4-BE49-F238E27FC236}">
                    <a16:creationId xmlns:a16="http://schemas.microsoft.com/office/drawing/2014/main" id="{C126B22A-3D8D-AB0D-E635-F06EF1650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069" y="1260901"/>
                <a:ext cx="1110496" cy="830997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/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2" name="Textfeld 291">
                <a:extLst>
                  <a:ext uri="{FF2B5EF4-FFF2-40B4-BE49-F238E27FC236}">
                    <a16:creationId xmlns:a16="http://schemas.microsoft.com/office/drawing/2014/main" id="{D22D68BF-2C9E-556B-3352-C65F7CC4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069" y="3737401"/>
                <a:ext cx="933461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/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𝑐𝑜𝑛𝑡𝑒𝑥𝑡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3" name="Textfeld 292">
                <a:extLst>
                  <a:ext uri="{FF2B5EF4-FFF2-40B4-BE49-F238E27FC236}">
                    <a16:creationId xmlns:a16="http://schemas.microsoft.com/office/drawing/2014/main" id="{7AA543FB-E858-7A4E-F74B-7055BE9A1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869" y="3762801"/>
                <a:ext cx="933461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/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1</a:t>
                </a:r>
              </a:p>
            </p:txBody>
          </p:sp>
        </mc:Choice>
        <mc:Fallback>
          <p:sp>
            <p:nvSpPr>
              <p:cNvPr id="294" name="Textfeld 293">
                <a:extLst>
                  <a:ext uri="{FF2B5EF4-FFF2-40B4-BE49-F238E27FC236}">
                    <a16:creationId xmlns:a16="http://schemas.microsoft.com/office/drawing/2014/main" id="{15E6AD10-96FF-E717-34EE-CC7D5603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109" y="720521"/>
                <a:ext cx="879664" cy="830997"/>
              </a:xfrm>
              <a:prstGeom prst="rect">
                <a:avLst/>
              </a:prstGeom>
              <a:blipFill>
                <a:blip r:embed="rId20"/>
                <a:stretch>
                  <a:fillRect l="-4286" r="-1429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/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𝑝𝑜𝑠𝑡</m:t>
                      </m:r>
                    </m:oMath>
                  </m:oMathPara>
                </a14:m>
                <a:endParaRPr lang="de-AT" sz="16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synaptic</a:t>
                </a:r>
              </a:p>
              <a:p>
                <a:pPr algn="ctr"/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2</a:t>
                </a:r>
              </a:p>
            </p:txBody>
          </p:sp>
        </mc:Choice>
        <mc:Fallback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552BD06-F494-5EA7-E2B9-04F1A59E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426" y="689746"/>
                <a:ext cx="879664" cy="830997"/>
              </a:xfrm>
              <a:prstGeom prst="rect">
                <a:avLst/>
              </a:prstGeom>
              <a:blipFill>
                <a:blip r:embed="rId21"/>
                <a:stretch>
                  <a:fillRect l="-4286" r="-142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/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A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3CC41DC7-0C14-4F9A-1AE8-316289BD3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10" y="5382547"/>
                <a:ext cx="859723" cy="338554"/>
              </a:xfrm>
              <a:prstGeom prst="rect">
                <a:avLst/>
              </a:prstGeom>
              <a:blipFill>
                <a:blip r:embed="rId2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3B58D239-E56F-54F0-62CC-C2D40CF74209}"/>
              </a:ext>
            </a:extLst>
          </p:cNvPr>
          <p:cNvCxnSpPr>
            <a:cxnSpLocks/>
          </p:cNvCxnSpPr>
          <p:nvPr/>
        </p:nvCxnSpPr>
        <p:spPr>
          <a:xfrm>
            <a:off x="2432128" y="733636"/>
            <a:ext cx="9098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8AE851C1-78F4-DA85-54F1-8B915177E5E7}"/>
              </a:ext>
            </a:extLst>
          </p:cNvPr>
          <p:cNvCxnSpPr/>
          <p:nvPr/>
        </p:nvCxnSpPr>
        <p:spPr>
          <a:xfrm>
            <a:off x="693575" y="113209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1812050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6B6CB143-0F31-E182-8BD1-CAE86DB3977C}"/>
              </a:ext>
            </a:extLst>
          </p:cNvPr>
          <p:cNvCxnSpPr>
            <a:cxnSpLocks/>
          </p:cNvCxnSpPr>
          <p:nvPr/>
        </p:nvCxnSpPr>
        <p:spPr>
          <a:xfrm>
            <a:off x="3708344" y="411323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feld 160">
            <a:extLst>
              <a:ext uri="{FF2B5EF4-FFF2-40B4-BE49-F238E27FC236}">
                <a16:creationId xmlns:a16="http://schemas.microsoft.com/office/drawing/2014/main" id="{98319D44-46F6-EEBE-7944-C9D0022F8DC9}"/>
              </a:ext>
            </a:extLst>
          </p:cNvPr>
          <p:cNvSpPr txBox="1"/>
          <p:nvPr/>
        </p:nvSpPr>
        <p:spPr>
          <a:xfrm>
            <a:off x="1103789" y="705685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6633BD25-88C3-658E-64FE-A8F44E9E3207}"/>
              </a:ext>
            </a:extLst>
          </p:cNvPr>
          <p:cNvSpPr txBox="1"/>
          <p:nvPr/>
        </p:nvSpPr>
        <p:spPr>
          <a:xfrm>
            <a:off x="2680816" y="27861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01DAF926-8B5D-16C1-176E-651CD68C034C}"/>
              </a:ext>
            </a:extLst>
          </p:cNvPr>
          <p:cNvSpPr txBox="1"/>
          <p:nvPr/>
        </p:nvSpPr>
        <p:spPr>
          <a:xfrm>
            <a:off x="1810929" y="28032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4202519" y="411323"/>
            <a:ext cx="142926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>
            <a:extLst>
              <a:ext uri="{FF2B5EF4-FFF2-40B4-BE49-F238E27FC236}">
                <a16:creationId xmlns:a16="http://schemas.microsoft.com/office/drawing/2014/main" id="{7F349A14-3787-9F51-3DF6-828A881B9B96}"/>
              </a:ext>
            </a:extLst>
          </p:cNvPr>
          <p:cNvSpPr txBox="1"/>
          <p:nvPr/>
        </p:nvSpPr>
        <p:spPr>
          <a:xfrm>
            <a:off x="3714885" y="280324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6C447165-FB4F-AC38-4F93-E5526CEF57DA}"/>
              </a:ext>
            </a:extLst>
          </p:cNvPr>
          <p:cNvSpPr txBox="1"/>
          <p:nvPr/>
        </p:nvSpPr>
        <p:spPr>
          <a:xfrm>
            <a:off x="2032304" y="44782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B204367-2071-FFAF-F155-070156991F69}"/>
              </a:ext>
            </a:extLst>
          </p:cNvPr>
          <p:cNvGrpSpPr/>
          <p:nvPr/>
        </p:nvGrpSpPr>
        <p:grpSpPr>
          <a:xfrm>
            <a:off x="8205544" y="3490130"/>
            <a:ext cx="574058" cy="545235"/>
            <a:chOff x="3373041" y="2883764"/>
            <a:chExt cx="574058" cy="5452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ACCAB0-F7FA-20E8-965F-80B02457B42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1EE9C7C-1D13-516B-673B-4BAEAEC70581}"/>
                </a:ext>
              </a:extLst>
            </p:cNvPr>
            <p:cNvSpPr txBox="1"/>
            <p:nvPr/>
          </p:nvSpPr>
          <p:spPr>
            <a:xfrm>
              <a:off x="3385727" y="2921086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EF8A854-9F29-B59F-2415-8713B56A18BB}"/>
              </a:ext>
            </a:extLst>
          </p:cNvPr>
          <p:cNvGrpSpPr/>
          <p:nvPr/>
        </p:nvGrpSpPr>
        <p:grpSpPr>
          <a:xfrm>
            <a:off x="2964422" y="298145"/>
            <a:ext cx="377569" cy="276999"/>
            <a:chOff x="4041722" y="3748578"/>
            <a:chExt cx="377569" cy="276999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9EC9DA7-3E06-47AE-7921-BA1367EFF361}"/>
                </a:ext>
              </a:extLst>
            </p:cNvPr>
            <p:cNvSpPr txBox="1"/>
            <p:nvPr/>
          </p:nvSpPr>
          <p:spPr>
            <a:xfrm>
              <a:off x="4085714" y="3778895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D6DCC9F1-E85E-DEFF-C5A7-8870E4A01D8A}"/>
                </a:ext>
              </a:extLst>
            </p:cNvPr>
            <p:cNvSpPr txBox="1"/>
            <p:nvPr/>
          </p:nvSpPr>
          <p:spPr>
            <a:xfrm>
              <a:off x="4164093" y="3763967"/>
              <a:ext cx="2551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33AC0EE-17E7-8701-9705-5EE005001938}"/>
                </a:ext>
              </a:extLst>
            </p:cNvPr>
            <p:cNvSpPr txBox="1"/>
            <p:nvPr/>
          </p:nvSpPr>
          <p:spPr>
            <a:xfrm>
              <a:off x="4041722" y="3748578"/>
              <a:ext cx="227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16044" y="3490130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75297" y="2921086"/>
              <a:ext cx="380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B3FEF00-C555-B2A4-3F8B-3B470EBF88CA}"/>
              </a:ext>
            </a:extLst>
          </p:cNvPr>
          <p:cNvGrpSpPr/>
          <p:nvPr/>
        </p:nvGrpSpPr>
        <p:grpSpPr>
          <a:xfrm>
            <a:off x="5916044" y="2575906"/>
            <a:ext cx="545235" cy="545235"/>
            <a:chOff x="3373041" y="2883764"/>
            <a:chExt cx="545235" cy="54523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C863EB-9967-99D3-26F8-6BAE65FBFFA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6BB9091-47AF-98F0-549B-56C4FDC36994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33A6C85-A543-90C8-77A1-77B097D4B993}"/>
              </a:ext>
            </a:extLst>
          </p:cNvPr>
          <p:cNvGrpSpPr/>
          <p:nvPr/>
        </p:nvGrpSpPr>
        <p:grpSpPr>
          <a:xfrm>
            <a:off x="8197460" y="2575905"/>
            <a:ext cx="590226" cy="545235"/>
            <a:chOff x="3370799" y="2883764"/>
            <a:chExt cx="590226" cy="54523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E5111E-143A-48FF-C757-71A2F749F1B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E2200D08-EB5F-2675-5648-6E2350C26418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DFA476A-8640-526F-373B-8DC573772202}"/>
              </a:ext>
            </a:extLst>
          </p:cNvPr>
          <p:cNvGrpSpPr/>
          <p:nvPr/>
        </p:nvGrpSpPr>
        <p:grpSpPr>
          <a:xfrm>
            <a:off x="7643064" y="4061256"/>
            <a:ext cx="590226" cy="545235"/>
            <a:chOff x="3370799" y="2883764"/>
            <a:chExt cx="590226" cy="54523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8E5F52-815B-D092-4113-B5ACB8E756F1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085D9F0-C5D5-754C-D2D2-30235F14557F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00412266-CBCE-495C-4EBA-28072C173024}"/>
              </a:ext>
            </a:extLst>
          </p:cNvPr>
          <p:cNvGrpSpPr/>
          <p:nvPr/>
        </p:nvGrpSpPr>
        <p:grpSpPr>
          <a:xfrm>
            <a:off x="7041162" y="4646543"/>
            <a:ext cx="633507" cy="545235"/>
            <a:chOff x="3337211" y="2883764"/>
            <a:chExt cx="633507" cy="54523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2F009B4-FB9B-5E01-82AA-7FFC06D2496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09D787E2-A4FC-8D0B-45F6-B2433C20C7FD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D92DBB4-884D-5891-4ACA-FC9CB5210566}"/>
              </a:ext>
            </a:extLst>
          </p:cNvPr>
          <p:cNvGrpSpPr/>
          <p:nvPr/>
        </p:nvGrpSpPr>
        <p:grpSpPr>
          <a:xfrm>
            <a:off x="5916044" y="5797405"/>
            <a:ext cx="545235" cy="545235"/>
            <a:chOff x="3373041" y="2883764"/>
            <a:chExt cx="545235" cy="54523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5C5FC8-B1C8-8010-D77A-47092C43AD4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F6359795-1370-4D8B-8111-D47D7AC07B45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ADFECF7-B051-36CB-8087-5EB81D0C77F8}"/>
              </a:ext>
            </a:extLst>
          </p:cNvPr>
          <p:cNvGrpSpPr/>
          <p:nvPr/>
        </p:nvGrpSpPr>
        <p:grpSpPr>
          <a:xfrm>
            <a:off x="8197460" y="5802958"/>
            <a:ext cx="633507" cy="545235"/>
            <a:chOff x="3337211" y="2883764"/>
            <a:chExt cx="633507" cy="54523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DBC3A3-2B58-F879-61C5-1200B6E5754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58B74EA-E296-4722-534F-FAA95A3DD98A}"/>
                </a:ext>
              </a:extLst>
            </p:cNvPr>
            <p:cNvSpPr txBox="1"/>
            <p:nvPr/>
          </p:nvSpPr>
          <p:spPr>
            <a:xfrm>
              <a:off x="3337211" y="293974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83F44EF-D48B-5EF4-4C2B-B391C7AC33D9}"/>
              </a:ext>
            </a:extLst>
          </p:cNvPr>
          <p:cNvGrpSpPr/>
          <p:nvPr/>
        </p:nvGrpSpPr>
        <p:grpSpPr>
          <a:xfrm>
            <a:off x="5916045" y="1664023"/>
            <a:ext cx="545235" cy="545235"/>
            <a:chOff x="3373041" y="2883764"/>
            <a:chExt cx="545235" cy="54523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8A6FCDF-D9B0-F488-C5D9-F8C74AC246F0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5D14EB94-2C55-EA71-6321-CE5D7F586979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AA77B58C-3ED1-95D8-C7FA-C9F0790820B5}"/>
              </a:ext>
            </a:extLst>
          </p:cNvPr>
          <p:cNvGrpSpPr/>
          <p:nvPr/>
        </p:nvGrpSpPr>
        <p:grpSpPr>
          <a:xfrm>
            <a:off x="8197460" y="1664023"/>
            <a:ext cx="556563" cy="545235"/>
            <a:chOff x="3373041" y="2883764"/>
            <a:chExt cx="556563" cy="545235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4EDA239-9478-1AD8-DC45-F1CFDA00C0C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9B119CA-BC44-819A-BCAB-C5BB5E080E63}"/>
                </a:ext>
              </a:extLst>
            </p:cNvPr>
            <p:cNvSpPr txBox="1"/>
            <p:nvPr/>
          </p:nvSpPr>
          <p:spPr>
            <a:xfrm>
              <a:off x="3373041" y="2936515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FB30888B-8D6B-67FE-F1F4-215CF2A2E1CE}"/>
              </a:ext>
            </a:extLst>
          </p:cNvPr>
          <p:cNvGrpSpPr/>
          <p:nvPr/>
        </p:nvGrpSpPr>
        <p:grpSpPr>
          <a:xfrm>
            <a:off x="4756770" y="4646543"/>
            <a:ext cx="545235" cy="545235"/>
            <a:chOff x="3373041" y="2883764"/>
            <a:chExt cx="545235" cy="545235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B922B33-DC1B-D884-BA08-217A81DA212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3CB51F58-8879-F6BF-65B1-667FFB46CACA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21D932C4-6262-6A07-E309-A35AFCE2A92B}"/>
              </a:ext>
            </a:extLst>
          </p:cNvPr>
          <p:cNvGrpSpPr/>
          <p:nvPr/>
        </p:nvGrpSpPr>
        <p:grpSpPr>
          <a:xfrm>
            <a:off x="5334703" y="4061255"/>
            <a:ext cx="545235" cy="545235"/>
            <a:chOff x="3373041" y="2883764"/>
            <a:chExt cx="545235" cy="545235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7F23F69A-EEBE-88CA-A241-0F55EBD5059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feld 152">
              <a:extLst>
                <a:ext uri="{FF2B5EF4-FFF2-40B4-BE49-F238E27FC236}">
                  <a16:creationId xmlns:a16="http://schemas.microsoft.com/office/drawing/2014/main" id="{C4CAD23E-A112-DFFC-5067-D9BEF63A0DA2}"/>
                </a:ext>
              </a:extLst>
            </p:cNvPr>
            <p:cNvSpPr txBox="1"/>
            <p:nvPr/>
          </p:nvSpPr>
          <p:spPr>
            <a:xfrm>
              <a:off x="3475297" y="2939746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37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erade Verbindung mit Pfeil 287">
            <a:extLst>
              <a:ext uri="{FF2B5EF4-FFF2-40B4-BE49-F238E27FC236}">
                <a16:creationId xmlns:a16="http://schemas.microsoft.com/office/drawing/2014/main" id="{22FA19BE-1B3E-D5B4-F1FE-92C57E26ADF1}"/>
              </a:ext>
            </a:extLst>
          </p:cNvPr>
          <p:cNvCxnSpPr>
            <a:cxnSpLocks/>
          </p:cNvCxnSpPr>
          <p:nvPr/>
        </p:nvCxnSpPr>
        <p:spPr>
          <a:xfrm>
            <a:off x="5483194" y="2604315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D359C1A7-EAAA-FEC4-6ECB-2A52ACC1F547}"/>
              </a:ext>
            </a:extLst>
          </p:cNvPr>
          <p:cNvCxnSpPr>
            <a:cxnSpLocks/>
          </p:cNvCxnSpPr>
          <p:nvPr/>
        </p:nvCxnSpPr>
        <p:spPr>
          <a:xfrm flipV="1">
            <a:off x="2817255" y="5154363"/>
            <a:ext cx="851112" cy="2610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33CF81D6-C061-F6B0-D084-4D2CD9590D74}"/>
              </a:ext>
            </a:extLst>
          </p:cNvPr>
          <p:cNvCxnSpPr>
            <a:cxnSpLocks/>
          </p:cNvCxnSpPr>
          <p:nvPr/>
        </p:nvCxnSpPr>
        <p:spPr>
          <a:xfrm>
            <a:off x="2731286" y="5394416"/>
            <a:ext cx="916443" cy="2810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70AC2910-4B73-D95C-FF62-304977E854A2}"/>
              </a:ext>
            </a:extLst>
          </p:cNvPr>
          <p:cNvCxnSpPr>
            <a:cxnSpLocks/>
          </p:cNvCxnSpPr>
          <p:nvPr/>
        </p:nvCxnSpPr>
        <p:spPr>
          <a:xfrm>
            <a:off x="6091905" y="5394416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D6995457-9B58-2AC1-62C7-2D575A58533B}"/>
              </a:ext>
            </a:extLst>
          </p:cNvPr>
          <p:cNvCxnSpPr>
            <a:cxnSpLocks/>
          </p:cNvCxnSpPr>
          <p:nvPr/>
        </p:nvCxnSpPr>
        <p:spPr>
          <a:xfrm flipV="1">
            <a:off x="6091905" y="4910322"/>
            <a:ext cx="1646897" cy="505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6A035B6C-8E5D-7E51-DE95-0A6D4CD7FF7F}"/>
              </a:ext>
            </a:extLst>
          </p:cNvPr>
          <p:cNvCxnSpPr>
            <a:cxnSpLocks/>
          </p:cNvCxnSpPr>
          <p:nvPr/>
        </p:nvCxnSpPr>
        <p:spPr>
          <a:xfrm flipV="1">
            <a:off x="529805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01F9DC8-BC4E-6300-C209-0243D3E5E799}"/>
              </a:ext>
            </a:extLst>
          </p:cNvPr>
          <p:cNvCxnSpPr>
            <a:cxnSpLocks/>
          </p:cNvCxnSpPr>
          <p:nvPr/>
        </p:nvCxnSpPr>
        <p:spPr>
          <a:xfrm flipV="1">
            <a:off x="529805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6617CE80-6DF7-0751-D950-026345AC2E2B}"/>
              </a:ext>
            </a:extLst>
          </p:cNvPr>
          <p:cNvCxnSpPr>
            <a:cxnSpLocks/>
          </p:cNvCxnSpPr>
          <p:nvPr/>
        </p:nvCxnSpPr>
        <p:spPr>
          <a:xfrm>
            <a:off x="529805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44285C0-2356-1148-EDE4-5592D5DDC706}"/>
              </a:ext>
            </a:extLst>
          </p:cNvPr>
          <p:cNvCxnSpPr>
            <a:cxnSpLocks/>
          </p:cNvCxnSpPr>
          <p:nvPr/>
        </p:nvCxnSpPr>
        <p:spPr>
          <a:xfrm>
            <a:off x="544470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C3175F99-C6A6-BA40-3C5E-22F529A5BE34}"/>
              </a:ext>
            </a:extLst>
          </p:cNvPr>
          <p:cNvCxnSpPr>
            <a:cxnSpLocks/>
          </p:cNvCxnSpPr>
          <p:nvPr/>
        </p:nvCxnSpPr>
        <p:spPr>
          <a:xfrm>
            <a:off x="5483194" y="5988376"/>
            <a:ext cx="2243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1E7ED20-FC45-21A0-D89D-A17E28546208}"/>
              </a:ext>
            </a:extLst>
          </p:cNvPr>
          <p:cNvGrpSpPr/>
          <p:nvPr/>
        </p:nvGrpSpPr>
        <p:grpSpPr>
          <a:xfrm>
            <a:off x="5928634" y="4008053"/>
            <a:ext cx="545235" cy="545235"/>
            <a:chOff x="3373041" y="2883764"/>
            <a:chExt cx="545235" cy="54523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7AC0FF-6AB9-FACE-CCBB-4E8B859385F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261B2CB-B5D2-87CF-7824-34ACC22FDE65}"/>
                </a:ext>
              </a:extLst>
            </p:cNvPr>
            <p:cNvSpPr txBox="1"/>
            <p:nvPr/>
          </p:nvSpPr>
          <p:spPr>
            <a:xfrm>
              <a:off x="3440412" y="29473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F6D215-1E4E-F36F-E0BB-946FA4C65E50}"/>
              </a:ext>
            </a:extLst>
          </p:cNvPr>
          <p:cNvGrpSpPr/>
          <p:nvPr/>
        </p:nvGrpSpPr>
        <p:grpSpPr>
          <a:xfrm>
            <a:off x="5175404" y="2317192"/>
            <a:ext cx="545235" cy="545235"/>
            <a:chOff x="3373041" y="2883764"/>
            <a:chExt cx="545235" cy="54523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7986024-01BE-41BA-4A53-89702ACE78F7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93D83BCF-3B90-B004-FBB3-D0C265B381EF}"/>
                </a:ext>
              </a:extLst>
            </p:cNvPr>
            <p:cNvSpPr txBox="1"/>
            <p:nvPr/>
          </p:nvSpPr>
          <p:spPr>
            <a:xfrm>
              <a:off x="3523762" y="2936515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969716B-9B81-FFC6-913B-804AA3355805}"/>
              </a:ext>
            </a:extLst>
          </p:cNvPr>
          <p:cNvGrpSpPr/>
          <p:nvPr/>
        </p:nvGrpSpPr>
        <p:grpSpPr>
          <a:xfrm>
            <a:off x="5172089" y="5701243"/>
            <a:ext cx="545235" cy="545235"/>
            <a:chOff x="3373041" y="2883764"/>
            <a:chExt cx="545235" cy="54523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226793-F459-5121-9EF2-C44236C3D03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5B8B764D-4C1C-D4B7-F4D9-A6511A424678}"/>
                </a:ext>
              </a:extLst>
            </p:cNvPr>
            <p:cNvSpPr txBox="1"/>
            <p:nvPr/>
          </p:nvSpPr>
          <p:spPr>
            <a:xfrm>
              <a:off x="3445441" y="2936014"/>
              <a:ext cx="4235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26E4FAE-4ABD-D57A-5098-5C2CA2D75CC6}"/>
              </a:ext>
            </a:extLst>
          </p:cNvPr>
          <p:cNvGrpSpPr/>
          <p:nvPr/>
        </p:nvGrpSpPr>
        <p:grpSpPr>
          <a:xfrm>
            <a:off x="5172088" y="4569740"/>
            <a:ext cx="545235" cy="545235"/>
            <a:chOff x="3373041" y="2883764"/>
            <a:chExt cx="545235" cy="54523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4F1172-626A-9490-81E3-7383A92DDA3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831CDC60-E343-670D-8BF0-4EA230AF49FB}"/>
                </a:ext>
              </a:extLst>
            </p:cNvPr>
            <p:cNvSpPr txBox="1"/>
            <p:nvPr/>
          </p:nvSpPr>
          <p:spPr>
            <a:xfrm>
              <a:off x="3475297" y="2939746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52FF749-980A-1DF0-078E-DADC1BA52205}"/>
              </a:ext>
            </a:extLst>
          </p:cNvPr>
          <p:cNvGrpSpPr/>
          <p:nvPr/>
        </p:nvGrpSpPr>
        <p:grpSpPr>
          <a:xfrm>
            <a:off x="5172088" y="3444642"/>
            <a:ext cx="545235" cy="545235"/>
            <a:chOff x="3373041" y="2883764"/>
            <a:chExt cx="545235" cy="54523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B75CBF-1584-EC34-8E79-9B6DB3B1CBD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A1896932-F523-140A-9110-BAB132DE4953}"/>
                </a:ext>
              </a:extLst>
            </p:cNvPr>
            <p:cNvSpPr txBox="1"/>
            <p:nvPr/>
          </p:nvSpPr>
          <p:spPr>
            <a:xfrm>
              <a:off x="3448991" y="294720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B5534F72-1AEE-478B-FD0D-8F4B35B9A341}"/>
              </a:ext>
            </a:extLst>
          </p:cNvPr>
          <p:cNvGrpSpPr/>
          <p:nvPr/>
        </p:nvGrpSpPr>
        <p:grpSpPr>
          <a:xfrm>
            <a:off x="5927833" y="5143998"/>
            <a:ext cx="545235" cy="545235"/>
            <a:chOff x="3373041" y="2883764"/>
            <a:chExt cx="545235" cy="54523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E2794FB-F727-9BA9-07B4-C1CBA6D19BFC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feld 134">
              <a:extLst>
                <a:ext uri="{FF2B5EF4-FFF2-40B4-BE49-F238E27FC236}">
                  <a16:creationId xmlns:a16="http://schemas.microsoft.com/office/drawing/2014/main" id="{C305935D-6776-1E2B-12AF-6C93C5B4AD12}"/>
                </a:ext>
              </a:extLst>
            </p:cNvPr>
            <p:cNvSpPr txBox="1"/>
            <p:nvPr/>
          </p:nvSpPr>
          <p:spPr>
            <a:xfrm>
              <a:off x="3445441" y="2936014"/>
              <a:ext cx="452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9" name="Grafik 148">
            <a:extLst>
              <a:ext uri="{FF2B5EF4-FFF2-40B4-BE49-F238E27FC236}">
                <a16:creationId xmlns:a16="http://schemas.microsoft.com/office/drawing/2014/main" id="{A7660281-8D78-4341-2786-29EEE5DD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12" y="169310"/>
            <a:ext cx="4277720" cy="1826531"/>
          </a:xfrm>
          <a:prstGeom prst="rect">
            <a:avLst/>
          </a:prstGeom>
        </p:spPr>
      </p:pic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44DFAC7-C474-C459-3D61-C0979F698621}"/>
              </a:ext>
            </a:extLst>
          </p:cNvPr>
          <p:cNvCxnSpPr>
            <a:cxnSpLocks/>
          </p:cNvCxnSpPr>
          <p:nvPr/>
        </p:nvCxnSpPr>
        <p:spPr>
          <a:xfrm flipV="1">
            <a:off x="7852993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4C8445E4-748A-1D4E-0034-C5C6F11338BE}"/>
              </a:ext>
            </a:extLst>
          </p:cNvPr>
          <p:cNvCxnSpPr>
            <a:cxnSpLocks/>
          </p:cNvCxnSpPr>
          <p:nvPr/>
        </p:nvCxnSpPr>
        <p:spPr>
          <a:xfrm flipV="1">
            <a:off x="7852993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22D7B08-AB49-3E4F-DAF0-85BA0C74052A}"/>
              </a:ext>
            </a:extLst>
          </p:cNvPr>
          <p:cNvCxnSpPr>
            <a:cxnSpLocks/>
          </p:cNvCxnSpPr>
          <p:nvPr/>
        </p:nvCxnSpPr>
        <p:spPr>
          <a:xfrm>
            <a:off x="7852993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F52F66CE-412C-5F3D-7754-B247DC2F36FB}"/>
              </a:ext>
            </a:extLst>
          </p:cNvPr>
          <p:cNvCxnSpPr>
            <a:cxnSpLocks/>
          </p:cNvCxnSpPr>
          <p:nvPr/>
        </p:nvCxnSpPr>
        <p:spPr>
          <a:xfrm>
            <a:off x="7999646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E3778F2A-C567-9DC8-83E4-5A3598775CDF}"/>
              </a:ext>
            </a:extLst>
          </p:cNvPr>
          <p:cNvGrpSpPr/>
          <p:nvPr/>
        </p:nvGrpSpPr>
        <p:grpSpPr>
          <a:xfrm>
            <a:off x="7732283" y="2317191"/>
            <a:ext cx="577333" cy="545235"/>
            <a:chOff x="3373041" y="2883764"/>
            <a:chExt cx="577333" cy="545235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5E75D00-4042-AB68-06FF-34691FAEBBC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feld 201">
              <a:extLst>
                <a:ext uri="{FF2B5EF4-FFF2-40B4-BE49-F238E27FC236}">
                  <a16:creationId xmlns:a16="http://schemas.microsoft.com/office/drawing/2014/main" id="{36BF3529-9622-CACB-C767-C03225DBC24B}"/>
                </a:ext>
              </a:extLst>
            </p:cNvPr>
            <p:cNvSpPr txBox="1"/>
            <p:nvPr/>
          </p:nvSpPr>
          <p:spPr>
            <a:xfrm>
              <a:off x="3393811" y="2948516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2B02ED62-A30F-DC45-3BC4-95AAA17CDD0F}"/>
              </a:ext>
            </a:extLst>
          </p:cNvPr>
          <p:cNvGrpSpPr/>
          <p:nvPr/>
        </p:nvGrpSpPr>
        <p:grpSpPr>
          <a:xfrm>
            <a:off x="7706193" y="3444641"/>
            <a:ext cx="590226" cy="545235"/>
            <a:chOff x="3353138" y="2883764"/>
            <a:chExt cx="590226" cy="54523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BC72411-E5BE-ED4D-9BD7-710E315FBADE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feld 207">
              <a:extLst>
                <a:ext uri="{FF2B5EF4-FFF2-40B4-BE49-F238E27FC236}">
                  <a16:creationId xmlns:a16="http://schemas.microsoft.com/office/drawing/2014/main" id="{8679C904-9C04-461C-6380-24A6FC8F4E11}"/>
                </a:ext>
              </a:extLst>
            </p:cNvPr>
            <p:cNvSpPr txBox="1"/>
            <p:nvPr/>
          </p:nvSpPr>
          <p:spPr>
            <a:xfrm>
              <a:off x="3353138" y="293151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D4B32CC0-F137-1B3B-2263-C7C4BFE22F92}"/>
              </a:ext>
            </a:extLst>
          </p:cNvPr>
          <p:cNvGrpSpPr/>
          <p:nvPr/>
        </p:nvGrpSpPr>
        <p:grpSpPr>
          <a:xfrm>
            <a:off x="8453775" y="4008630"/>
            <a:ext cx="604653" cy="545235"/>
            <a:chOff x="3340821" y="2883764"/>
            <a:chExt cx="604653" cy="545235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F421FF2-8354-C0DD-9C0E-593C3F55AAB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Textfeld 225">
              <a:extLst>
                <a:ext uri="{FF2B5EF4-FFF2-40B4-BE49-F238E27FC236}">
                  <a16:creationId xmlns:a16="http://schemas.microsoft.com/office/drawing/2014/main" id="{B2FE267D-284A-8997-130C-0A665A591C6F}"/>
                </a:ext>
              </a:extLst>
            </p:cNvPr>
            <p:cNvSpPr txBox="1"/>
            <p:nvPr/>
          </p:nvSpPr>
          <p:spPr>
            <a:xfrm>
              <a:off x="3340821" y="2978852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498B202F-89A5-E760-C372-FDAD42AE45AD}"/>
              </a:ext>
            </a:extLst>
          </p:cNvPr>
          <p:cNvGrpSpPr/>
          <p:nvPr/>
        </p:nvGrpSpPr>
        <p:grpSpPr>
          <a:xfrm>
            <a:off x="7724410" y="4569794"/>
            <a:ext cx="590226" cy="545235"/>
            <a:chOff x="3370799" y="2883764"/>
            <a:chExt cx="590226" cy="545235"/>
          </a:xfrm>
        </p:grpSpPr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F5D177A1-30CF-BE07-F0D2-FE6DAC66F309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extfeld 231">
              <a:extLst>
                <a:ext uri="{FF2B5EF4-FFF2-40B4-BE49-F238E27FC236}">
                  <a16:creationId xmlns:a16="http://schemas.microsoft.com/office/drawing/2014/main" id="{ABB9329E-8CED-8E9A-DB42-A07AF2D63FAE}"/>
                </a:ext>
              </a:extLst>
            </p:cNvPr>
            <p:cNvSpPr txBox="1"/>
            <p:nvPr/>
          </p:nvSpPr>
          <p:spPr>
            <a:xfrm>
              <a:off x="3370799" y="2939746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A1EE6CEF-5431-88D5-B239-54124A2987BC}"/>
              </a:ext>
            </a:extLst>
          </p:cNvPr>
          <p:cNvGrpSpPr/>
          <p:nvPr/>
        </p:nvGrpSpPr>
        <p:grpSpPr>
          <a:xfrm>
            <a:off x="8453775" y="5145568"/>
            <a:ext cx="633507" cy="545235"/>
            <a:chOff x="3345026" y="2883764"/>
            <a:chExt cx="633507" cy="545235"/>
          </a:xfrm>
        </p:grpSpPr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7BA86803-A3BF-6CC0-99ED-84C577D3987A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E2B7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Textfeld 237">
              <a:extLst>
                <a:ext uri="{FF2B5EF4-FFF2-40B4-BE49-F238E27FC236}">
                  <a16:creationId xmlns:a16="http://schemas.microsoft.com/office/drawing/2014/main" id="{D0DFD682-2DF8-06F2-DA52-2A227E76FEC0}"/>
                </a:ext>
              </a:extLst>
            </p:cNvPr>
            <p:cNvSpPr txBox="1"/>
            <p:nvPr/>
          </p:nvSpPr>
          <p:spPr>
            <a:xfrm>
              <a:off x="3345026" y="2955376"/>
              <a:ext cx="633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35AA076D-4525-7FE8-5615-4ECBE0BF3CFE}"/>
              </a:ext>
            </a:extLst>
          </p:cNvPr>
          <p:cNvGrpSpPr/>
          <p:nvPr/>
        </p:nvGrpSpPr>
        <p:grpSpPr>
          <a:xfrm>
            <a:off x="7689553" y="5700328"/>
            <a:ext cx="604653" cy="545235"/>
            <a:chOff x="3337211" y="2883764"/>
            <a:chExt cx="604653" cy="545235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D5EC48D3-73EE-66D6-CB26-B39A6F6EEDF2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Textfeld 240">
              <a:extLst>
                <a:ext uri="{FF2B5EF4-FFF2-40B4-BE49-F238E27FC236}">
                  <a16:creationId xmlns:a16="http://schemas.microsoft.com/office/drawing/2014/main" id="{FD158E8A-5F28-F3BF-AD55-C97D9FB71D4B}"/>
                </a:ext>
              </a:extLst>
            </p:cNvPr>
            <p:cNvSpPr txBox="1"/>
            <p:nvPr/>
          </p:nvSpPr>
          <p:spPr>
            <a:xfrm>
              <a:off x="3337211" y="2939746"/>
              <a:ext cx="6046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</p:grpSp>
      <p:cxnSp>
        <p:nvCxnSpPr>
          <p:cNvPr id="244" name="Gerade Verbindung mit Pfeil 243">
            <a:extLst>
              <a:ext uri="{FF2B5EF4-FFF2-40B4-BE49-F238E27FC236}">
                <a16:creationId xmlns:a16="http://schemas.microsoft.com/office/drawing/2014/main" id="{46089C3C-18A8-9F62-ED82-1D1EF3274F28}"/>
              </a:ext>
            </a:extLst>
          </p:cNvPr>
          <p:cNvCxnSpPr>
            <a:cxnSpLocks/>
          </p:cNvCxnSpPr>
          <p:nvPr/>
        </p:nvCxnSpPr>
        <p:spPr>
          <a:xfrm rot="16200000">
            <a:off x="487772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 Verbindung mit Pfeil 244">
            <a:extLst>
              <a:ext uri="{FF2B5EF4-FFF2-40B4-BE49-F238E27FC236}">
                <a16:creationId xmlns:a16="http://schemas.microsoft.com/office/drawing/2014/main" id="{5950FEB0-9F14-34B3-6CC6-EB546FBC3BA1}"/>
              </a:ext>
            </a:extLst>
          </p:cNvPr>
          <p:cNvCxnSpPr>
            <a:cxnSpLocks/>
          </p:cNvCxnSpPr>
          <p:nvPr/>
        </p:nvCxnSpPr>
        <p:spPr>
          <a:xfrm rot="16200000">
            <a:off x="7425542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>
            <a:extLst>
              <a:ext uri="{FF2B5EF4-FFF2-40B4-BE49-F238E27FC236}">
                <a16:creationId xmlns:a16="http://schemas.microsoft.com/office/drawing/2014/main" id="{CCA46008-C20A-A588-2274-89679910691D}"/>
              </a:ext>
            </a:extLst>
          </p:cNvPr>
          <p:cNvCxnSpPr>
            <a:cxnSpLocks/>
          </p:cNvCxnSpPr>
          <p:nvPr/>
        </p:nvCxnSpPr>
        <p:spPr>
          <a:xfrm flipV="1">
            <a:off x="1906172" y="5590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mit Pfeil 246">
            <a:extLst>
              <a:ext uri="{FF2B5EF4-FFF2-40B4-BE49-F238E27FC236}">
                <a16:creationId xmlns:a16="http://schemas.microsoft.com/office/drawing/2014/main" id="{337F5773-A310-633C-DEDD-1485A0398D3B}"/>
              </a:ext>
            </a:extLst>
          </p:cNvPr>
          <p:cNvCxnSpPr>
            <a:cxnSpLocks/>
          </p:cNvCxnSpPr>
          <p:nvPr/>
        </p:nvCxnSpPr>
        <p:spPr>
          <a:xfrm flipV="1">
            <a:off x="1906172" y="4447862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A0F68CF1-DB91-E7CB-318B-A88E584BEC6A}"/>
              </a:ext>
            </a:extLst>
          </p:cNvPr>
          <p:cNvCxnSpPr>
            <a:cxnSpLocks/>
          </p:cNvCxnSpPr>
          <p:nvPr/>
        </p:nvCxnSpPr>
        <p:spPr>
          <a:xfrm>
            <a:off x="1906172" y="3612078"/>
            <a:ext cx="677452" cy="51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29457772-C5A1-CCA3-F785-33B964A96A06}"/>
              </a:ext>
            </a:extLst>
          </p:cNvPr>
          <p:cNvCxnSpPr>
            <a:cxnSpLocks/>
          </p:cNvCxnSpPr>
          <p:nvPr/>
        </p:nvCxnSpPr>
        <p:spPr>
          <a:xfrm>
            <a:off x="2052825" y="2862427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3F34C9C9-56A4-A7A4-F1A9-E87B03002C7A}"/>
              </a:ext>
            </a:extLst>
          </p:cNvPr>
          <p:cNvGrpSpPr/>
          <p:nvPr/>
        </p:nvGrpSpPr>
        <p:grpSpPr>
          <a:xfrm>
            <a:off x="2536754" y="4008053"/>
            <a:ext cx="545235" cy="545235"/>
            <a:chOff x="3373041" y="2883764"/>
            <a:chExt cx="545235" cy="545235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70CEF5-70F0-A6FF-5D1B-C7E65A33014D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feld 252">
              <a:extLst>
                <a:ext uri="{FF2B5EF4-FFF2-40B4-BE49-F238E27FC236}">
                  <a16:creationId xmlns:a16="http://schemas.microsoft.com/office/drawing/2014/main" id="{53366986-C8D5-5FCB-C5D8-90171262176A}"/>
                </a:ext>
              </a:extLst>
            </p:cNvPr>
            <p:cNvSpPr txBox="1"/>
            <p:nvPr/>
          </p:nvSpPr>
          <p:spPr>
            <a:xfrm>
              <a:off x="3457634" y="2963773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F48A2FC1-18D8-B7BE-441A-2D4DA06CA73B}"/>
              </a:ext>
            </a:extLst>
          </p:cNvPr>
          <p:cNvGrpSpPr/>
          <p:nvPr/>
        </p:nvGrpSpPr>
        <p:grpSpPr>
          <a:xfrm>
            <a:off x="1783524" y="2317192"/>
            <a:ext cx="545235" cy="545235"/>
            <a:chOff x="3373041" y="2883764"/>
            <a:chExt cx="545235" cy="545235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805C5877-AD8B-6B8A-56DF-9CD84895A03F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feld 255">
              <a:extLst>
                <a:ext uri="{FF2B5EF4-FFF2-40B4-BE49-F238E27FC236}">
                  <a16:creationId xmlns:a16="http://schemas.microsoft.com/office/drawing/2014/main" id="{A8D05EE8-7AA4-AC0B-0CCA-E645723B0BD4}"/>
                </a:ext>
              </a:extLst>
            </p:cNvPr>
            <p:cNvSpPr txBox="1"/>
            <p:nvPr/>
          </p:nvSpPr>
          <p:spPr>
            <a:xfrm>
              <a:off x="3484687" y="29755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7" name="Gruppieren 256">
            <a:extLst>
              <a:ext uri="{FF2B5EF4-FFF2-40B4-BE49-F238E27FC236}">
                <a16:creationId xmlns:a16="http://schemas.microsoft.com/office/drawing/2014/main" id="{929248DE-8438-D53A-3268-DF123F90E53F}"/>
              </a:ext>
            </a:extLst>
          </p:cNvPr>
          <p:cNvGrpSpPr/>
          <p:nvPr/>
        </p:nvGrpSpPr>
        <p:grpSpPr>
          <a:xfrm>
            <a:off x="1780209" y="5701243"/>
            <a:ext cx="545235" cy="545235"/>
            <a:chOff x="3373041" y="2883764"/>
            <a:chExt cx="545235" cy="545235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EE1E408-EAC1-ABE3-5572-0C6F4ADCB026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Textfeld 258">
              <a:extLst>
                <a:ext uri="{FF2B5EF4-FFF2-40B4-BE49-F238E27FC236}">
                  <a16:creationId xmlns:a16="http://schemas.microsoft.com/office/drawing/2014/main" id="{6A6A64A6-AE56-87D8-1750-1BD3E84588FA}"/>
                </a:ext>
              </a:extLst>
            </p:cNvPr>
            <p:cNvSpPr txBox="1"/>
            <p:nvPr/>
          </p:nvSpPr>
          <p:spPr>
            <a:xfrm>
              <a:off x="3445441" y="2936014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0" name="Gruppieren 259">
            <a:extLst>
              <a:ext uri="{FF2B5EF4-FFF2-40B4-BE49-F238E27FC236}">
                <a16:creationId xmlns:a16="http://schemas.microsoft.com/office/drawing/2014/main" id="{8C876C9C-F329-22E5-0674-6D6BA37E28D0}"/>
              </a:ext>
            </a:extLst>
          </p:cNvPr>
          <p:cNvGrpSpPr/>
          <p:nvPr/>
        </p:nvGrpSpPr>
        <p:grpSpPr>
          <a:xfrm>
            <a:off x="1780208" y="4569740"/>
            <a:ext cx="545235" cy="545235"/>
            <a:chOff x="3373041" y="2883764"/>
            <a:chExt cx="545235" cy="545235"/>
          </a:xfrm>
        </p:grpSpPr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F67FF4DC-1694-74F6-3751-8EE4A0351558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rgbClr val="FF7E7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feld 261">
              <a:extLst>
                <a:ext uri="{FF2B5EF4-FFF2-40B4-BE49-F238E27FC236}">
                  <a16:creationId xmlns:a16="http://schemas.microsoft.com/office/drawing/2014/main" id="{62F4CF72-0F11-FB36-76A5-F649EAB8ED8E}"/>
                </a:ext>
              </a:extLst>
            </p:cNvPr>
            <p:cNvSpPr txBox="1"/>
            <p:nvPr/>
          </p:nvSpPr>
          <p:spPr>
            <a:xfrm>
              <a:off x="3431014" y="2951732"/>
              <a:ext cx="4748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9903C907-53B3-7732-CFC2-9703B6FA187B}"/>
              </a:ext>
            </a:extLst>
          </p:cNvPr>
          <p:cNvGrpSpPr/>
          <p:nvPr/>
        </p:nvGrpSpPr>
        <p:grpSpPr>
          <a:xfrm>
            <a:off x="1780208" y="3444642"/>
            <a:ext cx="545235" cy="545235"/>
            <a:chOff x="3373041" y="2883764"/>
            <a:chExt cx="545235" cy="545235"/>
          </a:xfrm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BE61447F-BA34-0E9B-BC01-0FF124A0035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feld 264">
              <a:extLst>
                <a:ext uri="{FF2B5EF4-FFF2-40B4-BE49-F238E27FC236}">
                  <a16:creationId xmlns:a16="http://schemas.microsoft.com/office/drawing/2014/main" id="{C5721877-3C63-BE2E-29B2-EC093AA2CD52}"/>
                </a:ext>
              </a:extLst>
            </p:cNvPr>
            <p:cNvSpPr txBox="1"/>
            <p:nvPr/>
          </p:nvSpPr>
          <p:spPr>
            <a:xfrm>
              <a:off x="3431014" y="2939745"/>
              <a:ext cx="4459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46340CD8-3279-7474-C77D-2D195CB550BC}"/>
              </a:ext>
            </a:extLst>
          </p:cNvPr>
          <p:cNvGrpSpPr/>
          <p:nvPr/>
        </p:nvGrpSpPr>
        <p:grpSpPr>
          <a:xfrm>
            <a:off x="2535953" y="5143998"/>
            <a:ext cx="561636" cy="545235"/>
            <a:chOff x="3373041" y="2883764"/>
            <a:chExt cx="561636" cy="545235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5A07094-22EE-D69A-2011-7581DDD429A5}"/>
                </a:ext>
              </a:extLst>
            </p:cNvPr>
            <p:cNvSpPr/>
            <p:nvPr/>
          </p:nvSpPr>
          <p:spPr>
            <a:xfrm>
              <a:off x="3373041" y="2883764"/>
              <a:ext cx="545235" cy="545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feld 267">
              <a:extLst>
                <a:ext uri="{FF2B5EF4-FFF2-40B4-BE49-F238E27FC236}">
                  <a16:creationId xmlns:a16="http://schemas.microsoft.com/office/drawing/2014/main" id="{EADF9D5C-0E9A-AD99-32A4-E8B6C4EFF534}"/>
                </a:ext>
              </a:extLst>
            </p:cNvPr>
            <p:cNvSpPr txBox="1"/>
            <p:nvPr/>
          </p:nvSpPr>
          <p:spPr>
            <a:xfrm>
              <a:off x="3445441" y="2936014"/>
              <a:ext cx="489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FAAC605A-E91B-C57C-A880-32F3717506B3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3406316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mit Pfeil 271">
            <a:extLst>
              <a:ext uri="{FF2B5EF4-FFF2-40B4-BE49-F238E27FC236}">
                <a16:creationId xmlns:a16="http://schemas.microsoft.com/office/drawing/2014/main" id="{F861897E-4FCC-F213-D2FF-E500534472CB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4555178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FF7E1DE-8319-8D9F-9146-B8A016E254F8}"/>
              </a:ext>
            </a:extLst>
          </p:cNvPr>
          <p:cNvCxnSpPr>
            <a:cxnSpLocks/>
          </p:cNvCxnSpPr>
          <p:nvPr/>
        </p:nvCxnSpPr>
        <p:spPr>
          <a:xfrm rot="16200000">
            <a:off x="1485846" y="566496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BC4C204E-5ABE-52B1-195F-B0FF8D925FB2}"/>
              </a:ext>
            </a:extLst>
          </p:cNvPr>
          <p:cNvCxnSpPr>
            <a:cxnSpLocks/>
          </p:cNvCxnSpPr>
          <p:nvPr/>
        </p:nvCxnSpPr>
        <p:spPr>
          <a:xfrm>
            <a:off x="2325775" y="5988376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B9792EF6-C3C9-AA96-7A79-AC97A06DEE24}"/>
              </a:ext>
            </a:extLst>
          </p:cNvPr>
          <p:cNvCxnSpPr>
            <a:cxnSpLocks/>
          </p:cNvCxnSpPr>
          <p:nvPr/>
        </p:nvCxnSpPr>
        <p:spPr>
          <a:xfrm>
            <a:off x="4110892" y="5988376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0086D862-8F20-CD67-BF61-D2D831C40FC0}"/>
              </a:ext>
            </a:extLst>
          </p:cNvPr>
          <p:cNvCxnSpPr>
            <a:cxnSpLocks/>
          </p:cNvCxnSpPr>
          <p:nvPr/>
        </p:nvCxnSpPr>
        <p:spPr>
          <a:xfrm>
            <a:off x="4084467" y="5557735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91C7F6C6-903D-AA5D-279E-CEA766984C51}"/>
              </a:ext>
            </a:extLst>
          </p:cNvPr>
          <p:cNvCxnSpPr>
            <a:cxnSpLocks/>
          </p:cNvCxnSpPr>
          <p:nvPr/>
        </p:nvCxnSpPr>
        <p:spPr>
          <a:xfrm flipV="1">
            <a:off x="4084467" y="4910322"/>
            <a:ext cx="1114335" cy="34172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EA0569B4-A700-9B38-48AC-FC0679FE642E}"/>
              </a:ext>
            </a:extLst>
          </p:cNvPr>
          <p:cNvCxnSpPr>
            <a:cxnSpLocks/>
          </p:cNvCxnSpPr>
          <p:nvPr/>
        </p:nvCxnSpPr>
        <p:spPr>
          <a:xfrm>
            <a:off x="2325775" y="2612130"/>
            <a:ext cx="138653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3B22451-E147-B799-35F2-827A32D9DBF6}"/>
              </a:ext>
            </a:extLst>
          </p:cNvPr>
          <p:cNvCxnSpPr>
            <a:cxnSpLocks/>
          </p:cNvCxnSpPr>
          <p:nvPr/>
        </p:nvCxnSpPr>
        <p:spPr>
          <a:xfrm>
            <a:off x="4110892" y="2596499"/>
            <a:ext cx="10628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feld 290">
            <a:extLst>
              <a:ext uri="{FF2B5EF4-FFF2-40B4-BE49-F238E27FC236}">
                <a16:creationId xmlns:a16="http://schemas.microsoft.com/office/drawing/2014/main" id="{97AD7FED-03B4-79E7-DE76-87428B19CB1E}"/>
              </a:ext>
            </a:extLst>
          </p:cNvPr>
          <p:cNvSpPr txBox="1"/>
          <p:nvPr/>
        </p:nvSpPr>
        <p:spPr>
          <a:xfrm>
            <a:off x="6956967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2" name="Textfeld 291">
            <a:extLst>
              <a:ext uri="{FF2B5EF4-FFF2-40B4-BE49-F238E27FC236}">
                <a16:creationId xmlns:a16="http://schemas.microsoft.com/office/drawing/2014/main" id="{534F083D-60CE-F310-F8F6-26290F45A5EB}"/>
              </a:ext>
            </a:extLst>
          </p:cNvPr>
          <p:cNvSpPr txBox="1"/>
          <p:nvPr/>
        </p:nvSpPr>
        <p:spPr>
          <a:xfrm>
            <a:off x="443259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C63861F2-31FB-D0D1-EF13-F7A7551B5EA8}"/>
              </a:ext>
            </a:extLst>
          </p:cNvPr>
          <p:cNvSpPr txBox="1"/>
          <p:nvPr/>
        </p:nvSpPr>
        <p:spPr>
          <a:xfrm>
            <a:off x="1040718" y="328361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input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B0A47329-C9CA-8589-2DC3-5EA5A9E0531D}"/>
              </a:ext>
            </a:extLst>
          </p:cNvPr>
          <p:cNvSpPr txBox="1"/>
          <p:nvPr/>
        </p:nvSpPr>
        <p:spPr>
          <a:xfrm>
            <a:off x="249779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A1F95D2A-DEF0-4ADA-A838-CF4BE4BB6A0C}"/>
              </a:ext>
            </a:extLst>
          </p:cNvPr>
          <p:cNvSpPr txBox="1"/>
          <p:nvPr/>
        </p:nvSpPr>
        <p:spPr>
          <a:xfrm>
            <a:off x="4029617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C4CA21E3-2CC8-08E4-6A27-56ECFC8ECE48}"/>
              </a:ext>
            </a:extLst>
          </p:cNvPr>
          <p:cNvSpPr txBox="1"/>
          <p:nvPr/>
        </p:nvSpPr>
        <p:spPr>
          <a:xfrm>
            <a:off x="6210109" y="22283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progress</a:t>
            </a:r>
          </a:p>
        </p:txBody>
      </p:sp>
      <p:cxnSp>
        <p:nvCxnSpPr>
          <p:cNvPr id="297" name="Gerade Verbindung mit Pfeil 296">
            <a:extLst>
              <a:ext uri="{FF2B5EF4-FFF2-40B4-BE49-F238E27FC236}">
                <a16:creationId xmlns:a16="http://schemas.microsoft.com/office/drawing/2014/main" id="{BC7DD894-1167-9C76-548C-52FEEED3739F}"/>
              </a:ext>
            </a:extLst>
          </p:cNvPr>
          <p:cNvCxnSpPr>
            <a:cxnSpLocks/>
          </p:cNvCxnSpPr>
          <p:nvPr/>
        </p:nvCxnSpPr>
        <p:spPr>
          <a:xfrm>
            <a:off x="6202798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CE4F276D-B49D-8D13-0877-CFE3977C6810}"/>
              </a:ext>
            </a:extLst>
          </p:cNvPr>
          <p:cNvCxnSpPr>
            <a:cxnSpLocks/>
          </p:cNvCxnSpPr>
          <p:nvPr/>
        </p:nvCxnSpPr>
        <p:spPr>
          <a:xfrm>
            <a:off x="2818733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298">
            <a:extLst>
              <a:ext uri="{FF2B5EF4-FFF2-40B4-BE49-F238E27FC236}">
                <a16:creationId xmlns:a16="http://schemas.microsoft.com/office/drawing/2014/main" id="{61803447-A29A-89BD-20DC-34460CDB78F7}"/>
              </a:ext>
            </a:extLst>
          </p:cNvPr>
          <p:cNvCxnSpPr>
            <a:cxnSpLocks/>
          </p:cNvCxnSpPr>
          <p:nvPr/>
        </p:nvCxnSpPr>
        <p:spPr>
          <a:xfrm>
            <a:off x="8774059" y="4560292"/>
            <a:ext cx="0" cy="588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feld 299">
            <a:extLst>
              <a:ext uri="{FF2B5EF4-FFF2-40B4-BE49-F238E27FC236}">
                <a16:creationId xmlns:a16="http://schemas.microsoft.com/office/drawing/2014/main" id="{A9D8FBF7-21BF-5CF6-6436-C46F53DF1C78}"/>
              </a:ext>
            </a:extLst>
          </p:cNvPr>
          <p:cNvSpPr txBox="1"/>
          <p:nvPr/>
        </p:nvSpPr>
        <p:spPr>
          <a:xfrm>
            <a:off x="1165273" y="44454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11795308-DDDE-B6AC-6016-3FAECF2C2735}"/>
              </a:ext>
            </a:extLst>
          </p:cNvPr>
          <p:cNvSpPr txBox="1"/>
          <p:nvPr/>
        </p:nvSpPr>
        <p:spPr>
          <a:xfrm>
            <a:off x="1165273" y="55709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init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349306CA-45B1-39B2-289F-C0CFE8D5FEF5}"/>
              </a:ext>
            </a:extLst>
          </p:cNvPr>
          <p:cNvSpPr txBox="1"/>
          <p:nvPr/>
        </p:nvSpPr>
        <p:spPr>
          <a:xfrm rot="20700734">
            <a:off x="6723540" y="4770834"/>
            <a:ext cx="84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state</a:t>
            </a:r>
          </a:p>
          <a:p>
            <a:pPr algn="ctr"/>
            <a:r>
              <a:rPr lang="en-US" i="1" dirty="0"/>
              <a:t>update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2A77A448-73A8-FA99-D960-5F7AAAB14B73}"/>
              </a:ext>
            </a:extLst>
          </p:cNvPr>
          <p:cNvSpPr txBox="1"/>
          <p:nvPr/>
        </p:nvSpPr>
        <p:spPr>
          <a:xfrm>
            <a:off x="6351961" y="565521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learning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2E401B00-C8B9-2803-A79C-3C8769ADBE3B}"/>
              </a:ext>
            </a:extLst>
          </p:cNvPr>
          <p:cNvSpPr txBox="1"/>
          <p:nvPr/>
        </p:nvSpPr>
        <p:spPr>
          <a:xfrm>
            <a:off x="5746259" y="3315326"/>
            <a:ext cx="102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calculate</a:t>
            </a:r>
          </a:p>
          <a:p>
            <a:pPr algn="ctr"/>
            <a:r>
              <a:rPr lang="en-US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1327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448C6C3-19EC-17C0-99C3-9F638A29C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0" y="2393950"/>
            <a:ext cx="4787900" cy="20701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C9DA8B2-917C-85CA-BFA5-73872A3C8A3D}"/>
              </a:ext>
            </a:extLst>
          </p:cNvPr>
          <p:cNvSpPr/>
          <p:nvPr/>
        </p:nvSpPr>
        <p:spPr>
          <a:xfrm>
            <a:off x="3501736" y="2234045"/>
            <a:ext cx="4988214" cy="23379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9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86E2923E-1DC8-DB2E-F425-85A063B257B1}"/>
              </a:ext>
            </a:extLst>
          </p:cNvPr>
          <p:cNvSpPr/>
          <p:nvPr/>
        </p:nvSpPr>
        <p:spPr>
          <a:xfrm>
            <a:off x="2755902" y="2098422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F1A1F34-6068-3ADD-F7FE-FCB9EAD9369B}"/>
              </a:ext>
            </a:extLst>
          </p:cNvPr>
          <p:cNvSpPr/>
          <p:nvPr/>
        </p:nvSpPr>
        <p:spPr>
          <a:xfrm>
            <a:off x="4528225" y="3614920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71B181A-489F-C8B9-3E12-E8FAF7FCD16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921226" y="1608486"/>
            <a:ext cx="6724" cy="822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AB3C687-7A1B-DDBB-3504-2CB5BB0DA252}"/>
              </a:ext>
            </a:extLst>
          </p:cNvPr>
          <p:cNvSpPr txBox="1"/>
          <p:nvPr/>
        </p:nvSpPr>
        <p:spPr>
          <a:xfrm>
            <a:off x="2010812" y="3597632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0F01797-8E85-3285-78D0-C706C7E2FB84}"/>
              </a:ext>
            </a:extLst>
          </p:cNvPr>
          <p:cNvSpPr txBox="1"/>
          <p:nvPr/>
        </p:nvSpPr>
        <p:spPr>
          <a:xfrm>
            <a:off x="4640852" y="1170353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2C53145D-EF39-6750-5E1F-31EF6C26F255}"/>
              </a:ext>
            </a:extLst>
          </p:cNvPr>
          <p:cNvSpPr txBox="1"/>
          <p:nvPr/>
        </p:nvSpPr>
        <p:spPr>
          <a:xfrm>
            <a:off x="5013161" y="312822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6ED4CE-C8B1-9B0A-C7B2-BA3CA675D791}"/>
              </a:ext>
            </a:extLst>
          </p:cNvPr>
          <p:cNvCxnSpPr>
            <a:cxnSpLocks/>
          </p:cNvCxnSpPr>
          <p:nvPr/>
        </p:nvCxnSpPr>
        <p:spPr>
          <a:xfrm>
            <a:off x="4921226" y="3011900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D56A19A6-958C-1DAB-EC91-B338FC280CA6}"/>
              </a:ext>
            </a:extLst>
          </p:cNvPr>
          <p:cNvCxnSpPr>
            <a:cxnSpLocks/>
          </p:cNvCxnSpPr>
          <p:nvPr/>
        </p:nvCxnSpPr>
        <p:spPr>
          <a:xfrm flipV="1">
            <a:off x="3598273" y="4015040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FCA74EB6-A6C8-3F3B-8DF8-F0E2688A13E9}"/>
              </a:ext>
            </a:extLst>
          </p:cNvPr>
          <p:cNvCxnSpPr>
            <a:cxnSpLocks/>
          </p:cNvCxnSpPr>
          <p:nvPr/>
        </p:nvCxnSpPr>
        <p:spPr>
          <a:xfrm>
            <a:off x="1602875" y="4015041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F4EAF80B-1414-A599-EC24-C6283F9122FA}"/>
              </a:ext>
            </a:extLst>
          </p:cNvPr>
          <p:cNvCxnSpPr>
            <a:cxnSpLocks/>
          </p:cNvCxnSpPr>
          <p:nvPr/>
        </p:nvCxnSpPr>
        <p:spPr>
          <a:xfrm>
            <a:off x="5318763" y="3997742"/>
            <a:ext cx="129160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4D15CADC-9269-DB26-D11D-D902636A8FB2}"/>
              </a:ext>
            </a:extLst>
          </p:cNvPr>
          <p:cNvSpPr txBox="1"/>
          <p:nvPr/>
        </p:nvSpPr>
        <p:spPr>
          <a:xfrm>
            <a:off x="6015465" y="358618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25FC2A1B-8D9E-6FBC-3F15-F6B68A16A2F7}"/>
              </a:ext>
            </a:extLst>
          </p:cNvPr>
          <p:cNvGrpSpPr/>
          <p:nvPr/>
        </p:nvGrpSpPr>
        <p:grpSpPr>
          <a:xfrm>
            <a:off x="3960452" y="3453268"/>
            <a:ext cx="504726" cy="459984"/>
            <a:chOff x="8922112" y="4015040"/>
            <a:chExt cx="504726" cy="459984"/>
          </a:xfrm>
        </p:grpSpPr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D850C0E1-C8AE-496A-0F15-C1D8877DBA67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B0B35B1-311A-36D7-318B-E657E45D81F4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518D0A5C-E7E8-FB09-D6B9-7A0A31714431}"/>
              </a:ext>
            </a:extLst>
          </p:cNvPr>
          <p:cNvSpPr txBox="1"/>
          <p:nvPr/>
        </p:nvSpPr>
        <p:spPr>
          <a:xfrm>
            <a:off x="4706664" y="378808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DB28E6DE-1464-3E75-7AE1-21A476F6479C}"/>
              </a:ext>
            </a:extLst>
          </p:cNvPr>
          <p:cNvSpPr txBox="1"/>
          <p:nvPr/>
        </p:nvSpPr>
        <p:spPr>
          <a:xfrm>
            <a:off x="3727876" y="4873835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C54A2F2-7D96-24E5-0EF2-058AB042E9E1}"/>
              </a:ext>
            </a:extLst>
          </p:cNvPr>
          <p:cNvSpPr/>
          <p:nvPr/>
        </p:nvSpPr>
        <p:spPr>
          <a:xfrm>
            <a:off x="3105344" y="364492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BC152B2-A001-F81B-EE93-544E9D842FAA}"/>
              </a:ext>
            </a:extLst>
          </p:cNvPr>
          <p:cNvSpPr txBox="1"/>
          <p:nvPr/>
        </p:nvSpPr>
        <p:spPr>
          <a:xfrm>
            <a:off x="3241233" y="1170353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6ADAB2C-61E9-2A1B-9B21-B89B05DAD4A8}"/>
              </a:ext>
            </a:extLst>
          </p:cNvPr>
          <p:cNvCxnSpPr>
            <a:cxnSpLocks/>
          </p:cNvCxnSpPr>
          <p:nvPr/>
        </p:nvCxnSpPr>
        <p:spPr>
          <a:xfrm>
            <a:off x="3490609" y="1608486"/>
            <a:ext cx="0" cy="201991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12BD6D8A-34EF-866E-44C3-4E8645076831}"/>
              </a:ext>
            </a:extLst>
          </p:cNvPr>
          <p:cNvSpPr txBox="1"/>
          <p:nvPr/>
        </p:nvSpPr>
        <p:spPr>
          <a:xfrm>
            <a:off x="3137909" y="3797687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aute 42">
            <a:extLst>
              <a:ext uri="{FF2B5EF4-FFF2-40B4-BE49-F238E27FC236}">
                <a16:creationId xmlns:a16="http://schemas.microsoft.com/office/drawing/2014/main" id="{B3C831A2-AE75-ABA2-BE2D-0E0ECECCD553}"/>
              </a:ext>
            </a:extLst>
          </p:cNvPr>
          <p:cNvSpPr/>
          <p:nvPr/>
        </p:nvSpPr>
        <p:spPr>
          <a:xfrm>
            <a:off x="4294598" y="2431007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5350013-56A9-C3CE-249D-B272C90D097B}"/>
              </a:ext>
            </a:extLst>
          </p:cNvPr>
          <p:cNvSpPr txBox="1"/>
          <p:nvPr/>
        </p:nvSpPr>
        <p:spPr>
          <a:xfrm>
            <a:off x="4609044" y="2643727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B66AE626-2D63-3D7C-97AF-BF142D78A259}"/>
              </a:ext>
            </a:extLst>
          </p:cNvPr>
          <p:cNvGrpSpPr/>
          <p:nvPr/>
        </p:nvGrpSpPr>
        <p:grpSpPr>
          <a:xfrm>
            <a:off x="8242302" y="2098422"/>
            <a:ext cx="3042244" cy="2613276"/>
            <a:chOff x="8242302" y="2098422"/>
            <a:chExt cx="3042244" cy="2613276"/>
          </a:xfrm>
        </p:grpSpPr>
        <p:sp>
          <p:nvSpPr>
            <p:cNvPr id="55" name="Abgerundetes Rechteck 54">
              <a:extLst>
                <a:ext uri="{FF2B5EF4-FFF2-40B4-BE49-F238E27FC236}">
                  <a16:creationId xmlns:a16="http://schemas.microsoft.com/office/drawing/2014/main" id="{9ED5B32D-891C-D57E-4FAB-EB38C99B0383}"/>
                </a:ext>
              </a:extLst>
            </p:cNvPr>
            <p:cNvSpPr/>
            <p:nvPr/>
          </p:nvSpPr>
          <p:spPr>
            <a:xfrm>
              <a:off x="8242302" y="2098422"/>
              <a:ext cx="3042244" cy="2613276"/>
            </a:xfrm>
            <a:prstGeom prst="roundRect">
              <a:avLst>
                <a:gd name="adj" fmla="val 2418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21F75FE1-4B87-5D98-78FF-3389B0FA63CD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10407626" y="2197100"/>
              <a:ext cx="0" cy="23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D92CDDE7-7827-3479-45A6-EB697F172E7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7626" y="3011900"/>
              <a:ext cx="0" cy="61650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1A6ED1E0-EB36-B879-C935-11B81C81EEB9}"/>
                </a:ext>
              </a:extLst>
            </p:cNvPr>
            <p:cNvCxnSpPr>
              <a:cxnSpLocks/>
            </p:cNvCxnSpPr>
            <p:nvPr/>
          </p:nvCxnSpPr>
          <p:spPr>
            <a:xfrm>
              <a:off x="8432800" y="4015040"/>
              <a:ext cx="1554928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A554347F-D21B-746A-1F29-E98629F4E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67063" y="3997742"/>
              <a:ext cx="370837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D697674C-20E0-A4FD-2E3F-B7F7371E9916}"/>
                </a:ext>
              </a:extLst>
            </p:cNvPr>
            <p:cNvSpPr/>
            <p:nvPr/>
          </p:nvSpPr>
          <p:spPr>
            <a:xfrm>
              <a:off x="8591744" y="3644926"/>
              <a:ext cx="795059" cy="7402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aute 92">
              <a:extLst>
                <a:ext uri="{FF2B5EF4-FFF2-40B4-BE49-F238E27FC236}">
                  <a16:creationId xmlns:a16="http://schemas.microsoft.com/office/drawing/2014/main" id="{D6709AD2-6676-1DA6-59BA-9EC3F9BCBC2B}"/>
                </a:ext>
              </a:extLst>
            </p:cNvPr>
            <p:cNvSpPr/>
            <p:nvPr/>
          </p:nvSpPr>
          <p:spPr>
            <a:xfrm>
              <a:off x="9780998" y="2431007"/>
              <a:ext cx="1253255" cy="82172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A6F4C66-2B84-12CE-07DE-9422330477FE}"/>
                </a:ext>
              </a:extLst>
            </p:cNvPr>
            <p:cNvSpPr/>
            <p:nvPr/>
          </p:nvSpPr>
          <p:spPr>
            <a:xfrm>
              <a:off x="10014625" y="3614920"/>
              <a:ext cx="788712" cy="78871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D4DA30E9-0DC9-5212-3EF8-525D1CD46BBD}"/>
                </a:ext>
              </a:extLst>
            </p:cNvPr>
            <p:cNvSpPr txBox="1"/>
            <p:nvPr/>
          </p:nvSpPr>
          <p:spPr>
            <a:xfrm>
              <a:off x="10193064" y="378808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0" name="Grafik 109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27D235BB-2271-BE05-C874-E3316CB1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74" y="386092"/>
            <a:ext cx="1594136" cy="13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bgerundetes Rechteck 166">
            <a:extLst>
              <a:ext uri="{FF2B5EF4-FFF2-40B4-BE49-F238E27FC236}">
                <a16:creationId xmlns:a16="http://schemas.microsoft.com/office/drawing/2014/main" id="{F00CEF14-C4E0-F974-DCD4-71AA913D5C6E}"/>
              </a:ext>
            </a:extLst>
          </p:cNvPr>
          <p:cNvSpPr/>
          <p:nvPr/>
        </p:nvSpPr>
        <p:spPr>
          <a:xfrm>
            <a:off x="8374276" y="1497984"/>
            <a:ext cx="2028682" cy="4697842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179913" y="582096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Abgerundetes Rechteck 144">
            <a:extLst>
              <a:ext uri="{FF2B5EF4-FFF2-40B4-BE49-F238E27FC236}">
                <a16:creationId xmlns:a16="http://schemas.microsoft.com/office/drawing/2014/main" id="{9404DC7F-EB47-94E6-F662-9B2BB8E95C3F}"/>
              </a:ext>
            </a:extLst>
          </p:cNvPr>
          <p:cNvSpPr/>
          <p:nvPr/>
        </p:nvSpPr>
        <p:spPr>
          <a:xfrm>
            <a:off x="1694670" y="1478104"/>
            <a:ext cx="4740542" cy="4697843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05147438-4384-E161-6EBF-E194103E5668}"/>
              </a:ext>
            </a:extLst>
          </p:cNvPr>
          <p:cNvCxnSpPr>
            <a:cxnSpLocks/>
          </p:cNvCxnSpPr>
          <p:nvPr/>
        </p:nvCxnSpPr>
        <p:spPr>
          <a:xfrm>
            <a:off x="5199643" y="5528177"/>
            <a:ext cx="82594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3C86D5DF-6F96-4241-ECC1-1C79945659D3}"/>
              </a:ext>
            </a:extLst>
          </p:cNvPr>
          <p:cNvCxnSpPr>
            <a:cxnSpLocks/>
          </p:cNvCxnSpPr>
          <p:nvPr/>
        </p:nvCxnSpPr>
        <p:spPr>
          <a:xfrm>
            <a:off x="4443780" y="2161557"/>
            <a:ext cx="0" cy="541346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2362982" y="3407375"/>
            <a:ext cx="673896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2034891" y="3131181"/>
            <a:ext cx="593305" cy="2713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3026835" y="311341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1222603" y="3370486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4264824" y="627093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3395737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3324531" y="2778148"/>
            <a:ext cx="0" cy="34002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5457324" y="3006628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3108507" y="3190440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 flipH="1">
            <a:off x="2344218" y="1056446"/>
            <a:ext cx="5386" cy="2061724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3599215" y="1729837"/>
            <a:ext cx="1675569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4143711" y="1806889"/>
            <a:ext cx="699615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sz="20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 flipV="1">
            <a:off x="2640476" y="4124610"/>
            <a:ext cx="1127316" cy="849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1012874" y="3787933"/>
            <a:ext cx="1022017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 rot="16200000">
            <a:off x="1822651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2629524" y="5535742"/>
            <a:ext cx="2348686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2643043" y="5060015"/>
            <a:ext cx="454597" cy="478842"/>
            <a:chOff x="8922112" y="4015040"/>
            <a:chExt cx="609182" cy="641672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50724" y="4247784"/>
              <a:ext cx="480570" cy="4089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3785129" y="3828429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4978210" y="5241457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5267377" y="2733583"/>
            <a:ext cx="0" cy="2513699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F229A04-CF5E-CC62-26DE-763CDF72BFBD}"/>
              </a:ext>
            </a:extLst>
          </p:cNvPr>
          <p:cNvCxnSpPr>
            <a:cxnSpLocks/>
          </p:cNvCxnSpPr>
          <p:nvPr/>
        </p:nvCxnSpPr>
        <p:spPr>
          <a:xfrm>
            <a:off x="4373698" y="4122714"/>
            <a:ext cx="1651892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472F1FED-EB99-8406-986A-E9FEFCD42374}"/>
              </a:ext>
            </a:extLst>
          </p:cNvPr>
          <p:cNvCxnSpPr>
            <a:cxnSpLocks/>
          </p:cNvCxnSpPr>
          <p:nvPr/>
        </p:nvCxnSpPr>
        <p:spPr>
          <a:xfrm>
            <a:off x="4443781" y="1056446"/>
            <a:ext cx="0" cy="66874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CA477B93-93A8-5FEE-2B51-3CF145BF5131}"/>
              </a:ext>
            </a:extLst>
          </p:cNvPr>
          <p:cNvCxnSpPr>
            <a:cxnSpLocks/>
          </p:cNvCxnSpPr>
          <p:nvPr/>
        </p:nvCxnSpPr>
        <p:spPr>
          <a:xfrm>
            <a:off x="4078185" y="2764263"/>
            <a:ext cx="0" cy="1049757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C324666E-0190-50D8-485B-A55C175D27D2}"/>
              </a:ext>
            </a:extLst>
          </p:cNvPr>
          <p:cNvSpPr txBox="1"/>
          <p:nvPr/>
        </p:nvSpPr>
        <p:spPr>
          <a:xfrm>
            <a:off x="3861546" y="3901239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EF9D8E7B-9F88-A82B-C9AB-CD549B327893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3615405" y="3399613"/>
            <a:ext cx="2410185" cy="809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4300225" y="1430734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E86F1874-CB19-5E8A-989D-82EE56DDA433}"/>
              </a:ext>
            </a:extLst>
          </p:cNvPr>
          <p:cNvCxnSpPr>
            <a:cxnSpLocks/>
          </p:cNvCxnSpPr>
          <p:nvPr/>
        </p:nvCxnSpPr>
        <p:spPr>
          <a:xfrm>
            <a:off x="6096928" y="3787933"/>
            <a:ext cx="1161276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357C9DD2-C3F5-DC75-0915-9E88BF2E025D}"/>
              </a:ext>
            </a:extLst>
          </p:cNvPr>
          <p:cNvSpPr txBox="1"/>
          <p:nvPr/>
        </p:nvSpPr>
        <p:spPr>
          <a:xfrm>
            <a:off x="6569145" y="317156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B233132-3C60-391E-2630-6950DD91B03B}"/>
              </a:ext>
            </a:extLst>
          </p:cNvPr>
          <p:cNvSpPr txBox="1"/>
          <p:nvPr/>
        </p:nvSpPr>
        <p:spPr>
          <a:xfrm>
            <a:off x="5051652" y="5311786"/>
            <a:ext cx="329201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DCFC69D0-6061-477D-258D-3578123A5D70}"/>
              </a:ext>
            </a:extLst>
          </p:cNvPr>
          <p:cNvSpPr txBox="1"/>
          <p:nvPr/>
        </p:nvSpPr>
        <p:spPr>
          <a:xfrm>
            <a:off x="4108653" y="2743490"/>
            <a:ext cx="406956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FBC1A933-0043-7B15-00F3-D2C6549880B7}"/>
              </a:ext>
            </a:extLst>
          </p:cNvPr>
          <p:cNvSpPr txBox="1"/>
          <p:nvPr/>
        </p:nvSpPr>
        <p:spPr>
          <a:xfrm>
            <a:off x="5290057" y="2743490"/>
            <a:ext cx="386620" cy="2985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3155B979-E86B-F453-CEA5-817836C02A31}"/>
              </a:ext>
            </a:extLst>
          </p:cNvPr>
          <p:cNvSpPr txBox="1"/>
          <p:nvPr/>
        </p:nvSpPr>
        <p:spPr>
          <a:xfrm>
            <a:off x="5463674" y="3709097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B174A4A9-43FF-E2B1-E61D-BF00BBE98D00}"/>
              </a:ext>
            </a:extLst>
          </p:cNvPr>
          <p:cNvSpPr txBox="1"/>
          <p:nvPr/>
        </p:nvSpPr>
        <p:spPr>
          <a:xfrm>
            <a:off x="5528577" y="5077122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AAC1ACA2-8F7F-230F-73F7-0225A58DAD92}"/>
              </a:ext>
            </a:extLst>
          </p:cNvPr>
          <p:cNvSpPr txBox="1"/>
          <p:nvPr/>
        </p:nvSpPr>
        <p:spPr>
          <a:xfrm>
            <a:off x="4569210" y="2226314"/>
            <a:ext cx="451094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C05AB7F4-0973-7714-998C-F6A92865B95A}"/>
              </a:ext>
            </a:extLst>
          </p:cNvPr>
          <p:cNvSpPr txBox="1"/>
          <p:nvPr/>
        </p:nvSpPr>
        <p:spPr>
          <a:xfrm rot="5400000">
            <a:off x="2495729" y="4495416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88402E80-CA08-28CD-5754-2D1F7A11A9D1}"/>
              </a:ext>
            </a:extLst>
          </p:cNvPr>
          <p:cNvGrpSpPr/>
          <p:nvPr/>
        </p:nvGrpSpPr>
        <p:grpSpPr>
          <a:xfrm>
            <a:off x="2621974" y="3623633"/>
            <a:ext cx="469046" cy="478843"/>
            <a:chOff x="8922112" y="4015040"/>
            <a:chExt cx="628545" cy="641674"/>
          </a:xfrm>
        </p:grpSpPr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3F7B2039-7124-1CBD-DD87-958DD0611F83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feld 157">
              <a:extLst>
                <a:ext uri="{FF2B5EF4-FFF2-40B4-BE49-F238E27FC236}">
                  <a16:creationId xmlns:a16="http://schemas.microsoft.com/office/drawing/2014/main" id="{D31E879A-44DC-9E38-E8FB-CE0B67B47016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Gruppieren 158">
            <a:extLst>
              <a:ext uri="{FF2B5EF4-FFF2-40B4-BE49-F238E27FC236}">
                <a16:creationId xmlns:a16="http://schemas.microsoft.com/office/drawing/2014/main" id="{65FCF938-BC4E-E760-FCAB-1DF9C361A137}"/>
              </a:ext>
            </a:extLst>
          </p:cNvPr>
          <p:cNvGrpSpPr/>
          <p:nvPr/>
        </p:nvGrpSpPr>
        <p:grpSpPr>
          <a:xfrm>
            <a:off x="2601941" y="2873835"/>
            <a:ext cx="469046" cy="478843"/>
            <a:chOff x="8922112" y="4015040"/>
            <a:chExt cx="628545" cy="641674"/>
          </a:xfrm>
        </p:grpSpPr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7A6AEE05-3AA5-8F47-5A3F-8F1BD9D856A4}"/>
                </a:ext>
              </a:extLst>
            </p:cNvPr>
            <p:cNvSpPr txBox="1"/>
            <p:nvPr/>
          </p:nvSpPr>
          <p:spPr>
            <a:xfrm>
              <a:off x="8922112" y="4015040"/>
              <a:ext cx="497995" cy="557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5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EC8E2710-BF88-98B2-DA5F-EAA92A976457}"/>
                </a:ext>
              </a:extLst>
            </p:cNvPr>
            <p:cNvSpPr txBox="1"/>
            <p:nvPr/>
          </p:nvSpPr>
          <p:spPr>
            <a:xfrm>
              <a:off x="9050724" y="4247784"/>
              <a:ext cx="499933" cy="40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2" name="Textfeld 161">
            <a:extLst>
              <a:ext uri="{FF2B5EF4-FFF2-40B4-BE49-F238E27FC236}">
                <a16:creationId xmlns:a16="http://schemas.microsoft.com/office/drawing/2014/main" id="{EEC8BC08-7172-1197-1E3F-C10A4B1CAB4A}"/>
              </a:ext>
            </a:extLst>
          </p:cNvPr>
          <p:cNvSpPr txBox="1"/>
          <p:nvPr/>
        </p:nvSpPr>
        <p:spPr>
          <a:xfrm rot="2923108">
            <a:off x="4260169" y="4613340"/>
            <a:ext cx="871555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  .  .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A812886-89D8-1080-F9CE-C8855EFA4268}"/>
              </a:ext>
            </a:extLst>
          </p:cNvPr>
          <p:cNvSpPr txBox="1"/>
          <p:nvPr/>
        </p:nvSpPr>
        <p:spPr>
          <a:xfrm>
            <a:off x="4644022" y="2711505"/>
            <a:ext cx="547901" cy="360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 .  .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5ABAAE81-AE40-EFEF-35DB-BE03301DC2F6}"/>
              </a:ext>
            </a:extLst>
          </p:cNvPr>
          <p:cNvSpPr/>
          <p:nvPr/>
        </p:nvSpPr>
        <p:spPr>
          <a:xfrm rot="10800000">
            <a:off x="6032742" y="3150175"/>
            <a:ext cx="61358" cy="26056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C753871D-A590-AA57-918A-5C5B61198E9F}"/>
              </a:ext>
            </a:extLst>
          </p:cNvPr>
          <p:cNvSpPr/>
          <p:nvPr/>
        </p:nvSpPr>
        <p:spPr>
          <a:xfrm>
            <a:off x="8783705" y="2873835"/>
            <a:ext cx="593305" cy="31285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AC19E2FC-3BB6-DA2A-4798-E907BF40BA79}"/>
              </a:ext>
            </a:extLst>
          </p:cNvPr>
          <p:cNvSpPr/>
          <p:nvPr/>
        </p:nvSpPr>
        <p:spPr>
          <a:xfrm rot="10800000">
            <a:off x="9981436" y="2891826"/>
            <a:ext cx="45719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Gerade Verbindung mit Pfeil 229">
            <a:extLst>
              <a:ext uri="{FF2B5EF4-FFF2-40B4-BE49-F238E27FC236}">
                <a16:creationId xmlns:a16="http://schemas.microsoft.com/office/drawing/2014/main" id="{80A0D62C-037A-48CB-4B06-0A04C0DC4E45}"/>
              </a:ext>
            </a:extLst>
          </p:cNvPr>
          <p:cNvCxnSpPr>
            <a:cxnSpLocks/>
          </p:cNvCxnSpPr>
          <p:nvPr/>
        </p:nvCxnSpPr>
        <p:spPr>
          <a:xfrm>
            <a:off x="9685024" y="2433227"/>
            <a:ext cx="0" cy="541346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1CFFC322-5392-A774-3EF0-1A26BAD265E6}"/>
              </a:ext>
            </a:extLst>
          </p:cNvPr>
          <p:cNvCxnSpPr>
            <a:cxnSpLocks/>
          </p:cNvCxnSpPr>
          <p:nvPr/>
        </p:nvCxnSpPr>
        <p:spPr>
          <a:xfrm>
            <a:off x="9685024" y="1053707"/>
            <a:ext cx="0" cy="8871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E7ADFA24-3069-5C2F-BEBE-C66A1CCA803F}"/>
              </a:ext>
            </a:extLst>
          </p:cNvPr>
          <p:cNvCxnSpPr>
            <a:cxnSpLocks/>
          </p:cNvCxnSpPr>
          <p:nvPr/>
        </p:nvCxnSpPr>
        <p:spPr>
          <a:xfrm>
            <a:off x="7761688" y="3786612"/>
            <a:ext cx="1022017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234">
            <a:extLst>
              <a:ext uri="{FF2B5EF4-FFF2-40B4-BE49-F238E27FC236}">
                <a16:creationId xmlns:a16="http://schemas.microsoft.com/office/drawing/2014/main" id="{1FCDA954-90A6-90CD-BEAA-381CD3DACA1F}"/>
              </a:ext>
            </a:extLst>
          </p:cNvPr>
          <p:cNvCxnSpPr>
            <a:cxnSpLocks/>
          </p:cNvCxnSpPr>
          <p:nvPr/>
        </p:nvCxnSpPr>
        <p:spPr>
          <a:xfrm>
            <a:off x="10026436" y="4870951"/>
            <a:ext cx="1236538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2B904943-FF53-46FC-9C60-93E33935A97D}"/>
              </a:ext>
            </a:extLst>
          </p:cNvPr>
          <p:cNvSpPr/>
          <p:nvPr/>
        </p:nvSpPr>
        <p:spPr>
          <a:xfrm>
            <a:off x="9373848" y="2980899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3C04A5B8-2408-F167-835F-132B5CAF3502}"/>
              </a:ext>
            </a:extLst>
          </p:cNvPr>
          <p:cNvSpPr/>
          <p:nvPr/>
        </p:nvSpPr>
        <p:spPr>
          <a:xfrm>
            <a:off x="9373848" y="357085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DD9AA8B5-32B4-636B-8775-E6FEB6E4F2BE}"/>
              </a:ext>
            </a:extLst>
          </p:cNvPr>
          <p:cNvSpPr/>
          <p:nvPr/>
        </p:nvSpPr>
        <p:spPr>
          <a:xfrm>
            <a:off x="9373848" y="5352817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Gerade Verbindung mit Pfeil 242">
            <a:extLst>
              <a:ext uri="{FF2B5EF4-FFF2-40B4-BE49-F238E27FC236}">
                <a16:creationId xmlns:a16="http://schemas.microsoft.com/office/drawing/2014/main" id="{4F240647-D116-EF05-4986-B3B8E27CEEFC}"/>
              </a:ext>
            </a:extLst>
          </p:cNvPr>
          <p:cNvCxnSpPr>
            <a:cxnSpLocks/>
          </p:cNvCxnSpPr>
          <p:nvPr/>
        </p:nvCxnSpPr>
        <p:spPr>
          <a:xfrm>
            <a:off x="9062172" y="1053707"/>
            <a:ext cx="0" cy="1820128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feld 245">
            <a:extLst>
              <a:ext uri="{FF2B5EF4-FFF2-40B4-BE49-F238E27FC236}">
                <a16:creationId xmlns:a16="http://schemas.microsoft.com/office/drawing/2014/main" id="{189B0D6E-A71D-9538-8A28-B2DB69980F4D}"/>
              </a:ext>
            </a:extLst>
          </p:cNvPr>
          <p:cNvSpPr txBox="1"/>
          <p:nvPr/>
        </p:nvSpPr>
        <p:spPr>
          <a:xfrm>
            <a:off x="7887511" y="3314821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feld 247">
            <a:extLst>
              <a:ext uri="{FF2B5EF4-FFF2-40B4-BE49-F238E27FC236}">
                <a16:creationId xmlns:a16="http://schemas.microsoft.com/office/drawing/2014/main" id="{B16E8E25-D04B-2065-926F-F26335584DBB}"/>
              </a:ext>
            </a:extLst>
          </p:cNvPr>
          <p:cNvSpPr txBox="1"/>
          <p:nvPr/>
        </p:nvSpPr>
        <p:spPr>
          <a:xfrm>
            <a:off x="10632830" y="4330309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3BE868CF-3F12-5866-F6CC-6BF8D8ADECD0}"/>
              </a:ext>
            </a:extLst>
          </p:cNvPr>
          <p:cNvSpPr txBox="1"/>
          <p:nvPr/>
        </p:nvSpPr>
        <p:spPr>
          <a:xfrm>
            <a:off x="8873984" y="476903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id="{CC8E058E-1886-EF9E-B46F-BF81B77428F2}"/>
              </a:ext>
            </a:extLst>
          </p:cNvPr>
          <p:cNvSpPr txBox="1"/>
          <p:nvPr/>
        </p:nvSpPr>
        <p:spPr>
          <a:xfrm>
            <a:off x="9444305" y="552872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E434DF4-3B03-68A5-E534-69B3600FC3FB}"/>
              </a:ext>
            </a:extLst>
          </p:cNvPr>
          <p:cNvSpPr/>
          <p:nvPr/>
        </p:nvSpPr>
        <p:spPr>
          <a:xfrm>
            <a:off x="9373848" y="4170841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F4B3158-090C-A610-13B3-496F269A78A0}"/>
              </a:ext>
            </a:extLst>
          </p:cNvPr>
          <p:cNvSpPr/>
          <p:nvPr/>
        </p:nvSpPr>
        <p:spPr>
          <a:xfrm>
            <a:off x="9373848" y="4760798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aute 252">
            <a:extLst>
              <a:ext uri="{FF2B5EF4-FFF2-40B4-BE49-F238E27FC236}">
                <a16:creationId xmlns:a16="http://schemas.microsoft.com/office/drawing/2014/main" id="{F15DBE67-EB2B-8CA8-92E9-D50C4B877B39}"/>
              </a:ext>
            </a:extLst>
          </p:cNvPr>
          <p:cNvSpPr/>
          <p:nvPr/>
        </p:nvSpPr>
        <p:spPr>
          <a:xfrm>
            <a:off x="9145342" y="1936574"/>
            <a:ext cx="1082135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feld 253">
            <a:extLst>
              <a:ext uri="{FF2B5EF4-FFF2-40B4-BE49-F238E27FC236}">
                <a16:creationId xmlns:a16="http://schemas.microsoft.com/office/drawing/2014/main" id="{0ED68344-D288-FDDC-956D-AD2FE0584573}"/>
              </a:ext>
            </a:extLst>
          </p:cNvPr>
          <p:cNvSpPr txBox="1"/>
          <p:nvPr/>
        </p:nvSpPr>
        <p:spPr>
          <a:xfrm>
            <a:off x="9358080" y="2024276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47FF547B-178D-000D-3EF2-B15227140862}"/>
              </a:ext>
            </a:extLst>
          </p:cNvPr>
          <p:cNvCxnSpPr>
            <a:cxnSpLocks/>
          </p:cNvCxnSpPr>
          <p:nvPr/>
        </p:nvCxnSpPr>
        <p:spPr>
          <a:xfrm>
            <a:off x="9696474" y="2691461"/>
            <a:ext cx="1554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feld 256">
            <a:extLst>
              <a:ext uri="{FF2B5EF4-FFF2-40B4-BE49-F238E27FC236}">
                <a16:creationId xmlns:a16="http://schemas.microsoft.com/office/drawing/2014/main" id="{E6F3B5D3-582A-F29C-5877-34C08D900DBF}"/>
              </a:ext>
            </a:extLst>
          </p:cNvPr>
          <p:cNvSpPr txBox="1"/>
          <p:nvPr/>
        </p:nvSpPr>
        <p:spPr>
          <a:xfrm>
            <a:off x="10632830" y="2133942"/>
            <a:ext cx="526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438E78DD-FD54-3844-BB9E-2633328E9411}"/>
              </a:ext>
            </a:extLst>
          </p:cNvPr>
          <p:cNvSpPr/>
          <p:nvPr/>
        </p:nvSpPr>
        <p:spPr>
          <a:xfrm>
            <a:off x="9638694" y="2645299"/>
            <a:ext cx="91231" cy="912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feld 258">
            <a:extLst>
              <a:ext uri="{FF2B5EF4-FFF2-40B4-BE49-F238E27FC236}">
                <a16:creationId xmlns:a16="http://schemas.microsoft.com/office/drawing/2014/main" id="{21E7330B-61AB-34A0-AB02-83BF028AAD4C}"/>
              </a:ext>
            </a:extLst>
          </p:cNvPr>
          <p:cNvSpPr txBox="1"/>
          <p:nvPr/>
        </p:nvSpPr>
        <p:spPr>
          <a:xfrm>
            <a:off x="3006426" y="6208080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feld 259">
            <a:extLst>
              <a:ext uri="{FF2B5EF4-FFF2-40B4-BE49-F238E27FC236}">
                <a16:creationId xmlns:a16="http://schemas.microsoft.com/office/drawing/2014/main" id="{F0802E15-27C0-F32D-EF34-03BC921F81AB}"/>
              </a:ext>
            </a:extLst>
          </p:cNvPr>
          <p:cNvSpPr txBox="1"/>
          <p:nvPr/>
        </p:nvSpPr>
        <p:spPr>
          <a:xfrm>
            <a:off x="8272696" y="6216224"/>
            <a:ext cx="224564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distal segment</a:t>
            </a:r>
            <a:r>
              <a:rPr lang="en-US" sz="3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 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id="{BE647930-F721-C930-AAB6-EB087433C2F7}"/>
              </a:ext>
            </a:extLst>
          </p:cNvPr>
          <p:cNvSpPr txBox="1"/>
          <p:nvPr/>
        </p:nvSpPr>
        <p:spPr>
          <a:xfrm rot="16200000">
            <a:off x="8555960" y="4258238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8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CF50C55-D3B1-6A1B-A13C-E4ACAB568E2F}"/>
              </a:ext>
            </a:extLst>
          </p:cNvPr>
          <p:cNvGrpSpPr/>
          <p:nvPr/>
        </p:nvGrpSpPr>
        <p:grpSpPr>
          <a:xfrm>
            <a:off x="1099630" y="589182"/>
            <a:ext cx="2028682" cy="4697842"/>
            <a:chOff x="1355959" y="1628609"/>
            <a:chExt cx="2028682" cy="4697842"/>
          </a:xfrm>
        </p:grpSpPr>
        <p:sp>
          <p:nvSpPr>
            <p:cNvPr id="167" name="Abgerundetes Rechteck 166">
              <a:extLst>
                <a:ext uri="{FF2B5EF4-FFF2-40B4-BE49-F238E27FC236}">
                  <a16:creationId xmlns:a16="http://schemas.microsoft.com/office/drawing/2014/main" id="{F00CEF14-C4E0-F974-DCD4-71AA913D5C6E}"/>
                </a:ext>
              </a:extLst>
            </p:cNvPr>
            <p:cNvSpPr/>
            <p:nvPr/>
          </p:nvSpPr>
          <p:spPr>
            <a:xfrm>
              <a:off x="1355959" y="1628609"/>
              <a:ext cx="2028682" cy="4697842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C753871D-A590-AA57-918A-5C5B61198E9F}"/>
                </a:ext>
              </a:extLst>
            </p:cNvPr>
            <p:cNvSpPr/>
            <p:nvPr/>
          </p:nvSpPr>
          <p:spPr>
            <a:xfrm>
              <a:off x="1765388" y="2873835"/>
              <a:ext cx="593305" cy="31285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80A0D62C-037A-48CB-4B06-0A04C0DC4E45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B904943-FF53-46FC-9C60-93E33935A97D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C04A5B8-2408-F167-835F-132B5CAF350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DD9AA8B5-32B4-636B-8775-E6FEB6E4F2BE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E434DF4-3B03-68A5-E534-69B3600FC3FB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F4B3158-090C-A610-13B3-496F269A78A0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aute 252">
              <a:extLst>
                <a:ext uri="{FF2B5EF4-FFF2-40B4-BE49-F238E27FC236}">
                  <a16:creationId xmlns:a16="http://schemas.microsoft.com/office/drawing/2014/main" id="{F15DBE67-EB2B-8CA8-92E9-D50C4B877B39}"/>
                </a:ext>
              </a:extLst>
            </p:cNvPr>
            <p:cNvSpPr/>
            <p:nvPr/>
          </p:nvSpPr>
          <p:spPr>
            <a:xfrm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FAA123A-5961-D5D8-D091-D194F2CB5A71}"/>
              </a:ext>
            </a:extLst>
          </p:cNvPr>
          <p:cNvGrpSpPr/>
          <p:nvPr/>
        </p:nvGrpSpPr>
        <p:grpSpPr>
          <a:xfrm>
            <a:off x="4066777" y="4574028"/>
            <a:ext cx="2797086" cy="1547367"/>
            <a:chOff x="4066777" y="4574028"/>
            <a:chExt cx="2797086" cy="1547367"/>
          </a:xfrm>
        </p:grpSpPr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20BFED8C-A4DB-4A99-D3EC-936B8B88E066}"/>
                </a:ext>
              </a:extLst>
            </p:cNvPr>
            <p:cNvSpPr/>
            <p:nvPr/>
          </p:nvSpPr>
          <p:spPr>
            <a:xfrm>
              <a:off x="4066777" y="4574028"/>
              <a:ext cx="2797086" cy="1547367"/>
            </a:xfrm>
            <a:prstGeom prst="roundRect">
              <a:avLst>
                <a:gd name="adj" fmla="val 7286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52D3BDE-EDF8-E0B0-3F6B-BE79AA47A62F}"/>
                </a:ext>
              </a:extLst>
            </p:cNvPr>
            <p:cNvGrpSpPr/>
            <p:nvPr/>
          </p:nvGrpSpPr>
          <p:grpSpPr>
            <a:xfrm>
              <a:off x="4152502" y="4666651"/>
              <a:ext cx="2618614" cy="1373032"/>
              <a:chOff x="6638218" y="2873835"/>
              <a:chExt cx="3842668" cy="2014847"/>
            </a:xfrm>
          </p:grpSpPr>
          <p:pic>
            <p:nvPicPr>
              <p:cNvPr id="8" name="Grafik 7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5945AB8F-37D5-93C5-1839-2C0E090AD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38218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9" name="Grafik 8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72855605-7030-D41E-3B76-AF4D7C2D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76369" y="2873835"/>
                <a:ext cx="872017" cy="2014847"/>
              </a:xfrm>
              <a:prstGeom prst="rect">
                <a:avLst/>
              </a:prstGeom>
            </p:spPr>
          </p:pic>
          <p:pic>
            <p:nvPicPr>
              <p:cNvPr id="10" name="Grafik 9" descr="Ein Bild, das Screenshot, Kreis, Rechteck, Design enthält.&#10;&#10;Automatisch generierte Beschreibung">
                <a:extLst>
                  <a:ext uri="{FF2B5EF4-FFF2-40B4-BE49-F238E27FC236}">
                    <a16:creationId xmlns:a16="http://schemas.microsoft.com/office/drawing/2014/main" id="{B756BEE9-9437-3932-C6F4-EADC7CE6B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08870" y="2873835"/>
                <a:ext cx="872016" cy="2014847"/>
              </a:xfrm>
              <a:prstGeom prst="rect">
                <a:avLst/>
              </a:prstGeom>
            </p:spPr>
          </p:pic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E97BCDB-69E7-9AFD-0C8C-8D05791256C9}"/>
                </a:ext>
              </a:extLst>
            </p:cNvPr>
            <p:cNvSpPr txBox="1"/>
            <p:nvPr/>
          </p:nvSpPr>
          <p:spPr>
            <a:xfrm>
              <a:off x="5528558" y="5106702"/>
              <a:ext cx="547901" cy="360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.  .  .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42F636B-5D89-47D5-1279-C44FE48752B3}"/>
              </a:ext>
            </a:extLst>
          </p:cNvPr>
          <p:cNvGrpSpPr/>
          <p:nvPr/>
        </p:nvGrpSpPr>
        <p:grpSpPr>
          <a:xfrm rot="5400000" flipV="1">
            <a:off x="6609902" y="-717609"/>
            <a:ext cx="2028682" cy="4937110"/>
            <a:chOff x="1355959" y="1389341"/>
            <a:chExt cx="2028682" cy="4937110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>
              <a:off x="1355959" y="1389341"/>
              <a:ext cx="2028682" cy="4937110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CE9DEC-006F-71DE-793C-57621977E894}"/>
                </a:ext>
              </a:extLst>
            </p:cNvPr>
            <p:cNvSpPr/>
            <p:nvPr/>
          </p:nvSpPr>
          <p:spPr>
            <a:xfrm>
              <a:off x="1754755" y="1702107"/>
              <a:ext cx="593305" cy="43002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>
              <a:off x="2666707" y="24332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>
              <a:off x="2355531" y="2980899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>
              <a:off x="2355531" y="3570856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>
              <a:off x="2355531" y="5329067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>
              <a:off x="2355531" y="4147091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>
              <a:off x="2355531" y="4737048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10CCB6B1-2BC6-BE9F-C881-15760F0CA94F}"/>
                </a:ext>
              </a:extLst>
            </p:cNvPr>
            <p:cNvSpPr/>
            <p:nvPr/>
          </p:nvSpPr>
          <p:spPr>
            <a:xfrm rot="16200000">
              <a:off x="2127025" y="1936574"/>
              <a:ext cx="1082135" cy="613201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90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E513376A-D7CF-29AB-0543-4C4A1AD8E0D9}"/>
              </a:ext>
            </a:extLst>
          </p:cNvPr>
          <p:cNvSpPr/>
          <p:nvPr/>
        </p:nvSpPr>
        <p:spPr>
          <a:xfrm rot="16200000">
            <a:off x="4746716" y="944156"/>
            <a:ext cx="2099100" cy="5560329"/>
          </a:xfrm>
          <a:prstGeom prst="roundRect">
            <a:avLst>
              <a:gd name="adj" fmla="val 1139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204D3D7-8C37-AE5A-DFE2-A96DA55D4EEC}"/>
              </a:ext>
            </a:extLst>
          </p:cNvPr>
          <p:cNvCxnSpPr>
            <a:cxnSpLocks/>
          </p:cNvCxnSpPr>
          <p:nvPr/>
        </p:nvCxnSpPr>
        <p:spPr>
          <a:xfrm rot="16200000">
            <a:off x="4637113" y="2753184"/>
            <a:ext cx="0" cy="88159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1611878-0EA8-1ADC-7465-F7971C23F0B6}"/>
              </a:ext>
            </a:extLst>
          </p:cNvPr>
          <p:cNvSpPr/>
          <p:nvPr/>
        </p:nvSpPr>
        <p:spPr>
          <a:xfrm rot="16200000">
            <a:off x="5230877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3EF424-7B87-6DE0-961F-433E66646672}"/>
              </a:ext>
            </a:extLst>
          </p:cNvPr>
          <p:cNvSpPr/>
          <p:nvPr/>
        </p:nvSpPr>
        <p:spPr>
          <a:xfrm rot="16200000">
            <a:off x="5820834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74582E-3A57-8946-50AD-EBB969346311}"/>
              </a:ext>
            </a:extLst>
          </p:cNvPr>
          <p:cNvSpPr/>
          <p:nvPr/>
        </p:nvSpPr>
        <p:spPr>
          <a:xfrm rot="16200000">
            <a:off x="7579045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266EC4-139E-0081-1B21-9D46E08FA632}"/>
              </a:ext>
            </a:extLst>
          </p:cNvPr>
          <p:cNvSpPr/>
          <p:nvPr/>
        </p:nvSpPr>
        <p:spPr>
          <a:xfrm rot="16200000">
            <a:off x="6397069" y="3284726"/>
            <a:ext cx="588569" cy="58856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B8AD7B-223D-FAAA-1A2A-5DF7ABE410CB}"/>
              </a:ext>
            </a:extLst>
          </p:cNvPr>
          <p:cNvSpPr/>
          <p:nvPr/>
        </p:nvSpPr>
        <p:spPr>
          <a:xfrm rot="16200000">
            <a:off x="6987026" y="3284726"/>
            <a:ext cx="588569" cy="58856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10CCB6B1-2BC6-BE9F-C881-15760F0CA94F}"/>
              </a:ext>
            </a:extLst>
          </p:cNvPr>
          <p:cNvSpPr/>
          <p:nvPr/>
        </p:nvSpPr>
        <p:spPr>
          <a:xfrm rot="10800000">
            <a:off x="3441450" y="2897875"/>
            <a:ext cx="989333" cy="61320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hseck 1">
            <a:extLst>
              <a:ext uri="{FF2B5EF4-FFF2-40B4-BE49-F238E27FC236}">
                <a16:creationId xmlns:a16="http://schemas.microsoft.com/office/drawing/2014/main" id="{8E6CF0A8-CE94-65F3-EF16-45782017E53D}"/>
              </a:ext>
            </a:extLst>
          </p:cNvPr>
          <p:cNvSpPr/>
          <p:nvPr/>
        </p:nvSpPr>
        <p:spPr>
          <a:xfrm flipV="1">
            <a:off x="5034219" y="3891917"/>
            <a:ext cx="3218103" cy="593305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09E08F3-21BF-FED3-BC09-1355EBAE0F01}"/>
              </a:ext>
            </a:extLst>
          </p:cNvPr>
          <p:cNvCxnSpPr>
            <a:cxnSpLocks/>
          </p:cNvCxnSpPr>
          <p:nvPr/>
        </p:nvCxnSpPr>
        <p:spPr>
          <a:xfrm>
            <a:off x="1971304" y="3207335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603BEFA-5E26-62E7-BCA5-556AF242F444}"/>
              </a:ext>
            </a:extLst>
          </p:cNvPr>
          <p:cNvSpPr txBox="1"/>
          <p:nvPr/>
        </p:nvSpPr>
        <p:spPr>
          <a:xfrm>
            <a:off x="2294784" y="3767084"/>
            <a:ext cx="367291" cy="41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v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3498874-65AF-35C9-8166-68099BC09BD3}"/>
              </a:ext>
            </a:extLst>
          </p:cNvPr>
          <p:cNvCxnSpPr>
            <a:cxnSpLocks/>
          </p:cNvCxnSpPr>
          <p:nvPr/>
        </p:nvCxnSpPr>
        <p:spPr>
          <a:xfrm>
            <a:off x="1971304" y="4183211"/>
            <a:ext cx="305104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2A064DC7-B3C7-ECA2-D7F8-27E7B40AD634}"/>
              </a:ext>
            </a:extLst>
          </p:cNvPr>
          <p:cNvSpPr txBox="1"/>
          <p:nvPr/>
        </p:nvSpPr>
        <p:spPr>
          <a:xfrm>
            <a:off x="2294823" y="274281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A2FC9AF-F8AF-2670-CFBD-4BE36B70D7A4}"/>
              </a:ext>
            </a:extLst>
          </p:cNvPr>
          <p:cNvCxnSpPr>
            <a:cxnSpLocks/>
          </p:cNvCxnSpPr>
          <p:nvPr/>
        </p:nvCxnSpPr>
        <p:spPr>
          <a:xfrm flipV="1">
            <a:off x="5796266" y="4485222"/>
            <a:ext cx="0" cy="95698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52C4CC21-5DB9-4B03-1DC3-3396B1009568}"/>
              </a:ext>
            </a:extLst>
          </p:cNvPr>
          <p:cNvSpPr txBox="1"/>
          <p:nvPr/>
        </p:nvSpPr>
        <p:spPr>
          <a:xfrm>
            <a:off x="5572423" y="5313408"/>
            <a:ext cx="49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1CBF82D-3F1D-C481-9489-DCA13B9E7768}"/>
              </a:ext>
            </a:extLst>
          </p:cNvPr>
          <p:cNvSpPr txBox="1"/>
          <p:nvPr/>
        </p:nvSpPr>
        <p:spPr>
          <a:xfrm>
            <a:off x="3579879" y="2986304"/>
            <a:ext cx="69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1EC28AC-9EF0-2C95-3EFF-3D440A741ED3}"/>
              </a:ext>
            </a:extLst>
          </p:cNvPr>
          <p:cNvSpPr txBox="1"/>
          <p:nvPr/>
        </p:nvSpPr>
        <p:spPr>
          <a:xfrm>
            <a:off x="4504798" y="273048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2646AB3-E818-545C-219E-63173EE52B90}"/>
              </a:ext>
            </a:extLst>
          </p:cNvPr>
          <p:cNvCxnSpPr>
            <a:cxnSpLocks/>
          </p:cNvCxnSpPr>
          <p:nvPr/>
        </p:nvCxnSpPr>
        <p:spPr>
          <a:xfrm>
            <a:off x="8182098" y="3563591"/>
            <a:ext cx="1472540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321FFB3A-F295-4138-C7AE-13BC63BC13FA}"/>
              </a:ext>
            </a:extLst>
          </p:cNvPr>
          <p:cNvSpPr txBox="1"/>
          <p:nvPr/>
        </p:nvSpPr>
        <p:spPr>
          <a:xfrm>
            <a:off x="8909379" y="3099069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i="1" baseline="-25000" dirty="0">
                <a:cs typeface="Times New Roman" panose="02020603050405020304" pitchFamily="18" charset="0"/>
              </a:rPr>
              <a:t>f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B49204B-CC5A-718B-42D6-1FEAEC01ABCA}"/>
              </a:ext>
            </a:extLst>
          </p:cNvPr>
          <p:cNvSpPr txBox="1"/>
          <p:nvPr/>
        </p:nvSpPr>
        <p:spPr>
          <a:xfrm>
            <a:off x="6160035" y="3903792"/>
            <a:ext cx="900453" cy="47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7E2A9C95-09C0-0D2E-950B-86D89A08AC11}"/>
              </a:ext>
            </a:extLst>
          </p:cNvPr>
          <p:cNvSpPr/>
          <p:nvPr/>
        </p:nvSpPr>
        <p:spPr>
          <a:xfrm rot="16200000" flipH="1">
            <a:off x="6556038" y="1636892"/>
            <a:ext cx="141606" cy="3110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A46E352-4469-7AC8-319E-42FC70063A18}"/>
              </a:ext>
            </a:extLst>
          </p:cNvPr>
          <p:cNvCxnSpPr>
            <a:cxnSpLocks/>
          </p:cNvCxnSpPr>
          <p:nvPr/>
        </p:nvCxnSpPr>
        <p:spPr>
          <a:xfrm flipV="1">
            <a:off x="5796266" y="2035894"/>
            <a:ext cx="5520" cy="108545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304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Synaptic Field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1007623" y="5605795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5C235CA-3403-1B63-D677-2296D055F9FB}"/>
              </a:ext>
            </a:extLst>
          </p:cNvPr>
          <p:cNvSpPr txBox="1"/>
          <p:nvPr/>
        </p:nvSpPr>
        <p:spPr>
          <a:xfrm>
            <a:off x="5661148" y="153107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baseline="-25000" dirty="0">
                <a:cs typeface="Times New Roman" panose="02020603050405020304" pitchFamily="18" charset="0"/>
              </a:rPr>
              <a:t>r</a:t>
            </a:r>
            <a:r>
              <a:rPr lang="en-US" sz="1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61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4C5101A-425A-8408-32EB-673424B989F4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1942610" y="1421854"/>
            <a:chExt cx="7712028" cy="4227359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4746716" y="845755"/>
              <a:ext cx="2099100" cy="5560329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37113" y="37329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 rot="16200000">
              <a:off x="5230877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 rot="16200000">
              <a:off x="5820834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 rot="16200000">
              <a:off x="7579045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 rot="16200000">
              <a:off x="6397069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 rot="16200000">
              <a:off x="6987026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1971304" y="4164555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2114268" y="2516347"/>
              <a:ext cx="539143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1942610" y="3170148"/>
              <a:ext cx="147014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2103369" y="4159009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5824960" y="1925502"/>
              <a:ext cx="0" cy="95698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5943059" y="1421854"/>
              <a:ext cx="687028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1EC28AC-9EF0-2C95-3EFF-3D440A741ED3}"/>
                </a:ext>
              </a:extLst>
            </p:cNvPr>
            <p:cNvSpPr txBox="1"/>
            <p:nvPr/>
          </p:nvSpPr>
          <p:spPr>
            <a:xfrm>
              <a:off x="4432658" y="3685567"/>
              <a:ext cx="596185" cy="486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i="1" baseline="-25000" dirty="0">
                  <a:cs typeface="Times New Roman" panose="02020603050405020304" pitchFamily="18" charset="0"/>
                </a:rPr>
                <a:t>f</a:t>
              </a:r>
              <a:r>
                <a:rPr lang="en-US" sz="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634" y="4159009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21FFB3A-F295-4138-C7AE-13BC63BC13FA}"/>
                </a:ext>
              </a:extLst>
            </p:cNvPr>
            <p:cNvSpPr txBox="1"/>
            <p:nvPr/>
          </p:nvSpPr>
          <p:spPr>
            <a:xfrm>
              <a:off x="8918368" y="4230375"/>
              <a:ext cx="655339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E2A9C95-09C0-0D2E-950B-86D89A08AC11}"/>
                </a:ext>
              </a:extLst>
            </p:cNvPr>
            <p:cNvSpPr/>
            <p:nvPr/>
          </p:nvSpPr>
          <p:spPr>
            <a:xfrm rot="16200000" flipH="1">
              <a:off x="6556038" y="2620296"/>
              <a:ext cx="141606" cy="3110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4246357"/>
              <a:ext cx="5520" cy="108545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5C235CA-3403-1B63-D677-2296D055F9FB}"/>
                </a:ext>
              </a:extLst>
            </p:cNvPr>
            <p:cNvSpPr txBox="1"/>
            <p:nvPr/>
          </p:nvSpPr>
          <p:spPr>
            <a:xfrm>
              <a:off x="5909257" y="4959650"/>
              <a:ext cx="782096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A9C55A79-C1F3-5896-9B42-0A7533DBE83E}"/>
                </a:ext>
              </a:extLst>
            </p:cNvPr>
            <p:cNvCxnSpPr>
              <a:cxnSpLocks/>
            </p:cNvCxnSpPr>
            <p:nvPr/>
          </p:nvCxnSpPr>
          <p:spPr>
            <a:xfrm>
              <a:off x="8182099" y="3180954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0B59FD6-3F4B-08A6-6FF3-2D1218BD1CD4}"/>
                </a:ext>
              </a:extLst>
            </p:cNvPr>
            <p:cNvSpPr txBox="1"/>
            <p:nvPr/>
          </p:nvSpPr>
          <p:spPr>
            <a:xfrm>
              <a:off x="8900903" y="2446695"/>
              <a:ext cx="610972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echseck 45">
            <a:extLst>
              <a:ext uri="{FF2B5EF4-FFF2-40B4-BE49-F238E27FC236}">
                <a16:creationId xmlns:a16="http://schemas.microsoft.com/office/drawing/2014/main" id="{84DEBD49-B20A-4B3D-DF67-96D41DCD8267}"/>
              </a:ext>
            </a:extLst>
          </p:cNvPr>
          <p:cNvSpPr/>
          <p:nvPr/>
        </p:nvSpPr>
        <p:spPr>
          <a:xfrm flipV="1">
            <a:off x="6354844" y="2464347"/>
            <a:ext cx="3650351" cy="450183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187DBA5-86EC-8DEE-D0F6-DADB9D0BB37A}"/>
              </a:ext>
            </a:extLst>
          </p:cNvPr>
          <p:cNvSpPr txBox="1"/>
          <p:nvPr/>
        </p:nvSpPr>
        <p:spPr>
          <a:xfrm>
            <a:off x="7801386" y="2465497"/>
            <a:ext cx="719612" cy="3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E8706FD-A707-CEC1-BAD2-611EDBF0C008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B757F2A-35BF-A03E-2870-8ECCD0E3E311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169937" y="4813807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1DDDB4-AD10-87DE-F535-948D033E74A4}"/>
              </a:ext>
            </a:extLst>
          </p:cNvPr>
          <p:cNvGrpSpPr/>
          <p:nvPr/>
        </p:nvGrpSpPr>
        <p:grpSpPr>
          <a:xfrm>
            <a:off x="6379486" y="3217695"/>
            <a:ext cx="696686" cy="508463"/>
            <a:chOff x="9165771" y="5068436"/>
            <a:chExt cx="696686" cy="50846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5FB0833-5EF5-9C4D-9D92-714B5D19D50A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F3A1B9E-CD86-D8B6-590E-805D1EB33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6D1DBE56-E1A9-F023-11F0-D5D71971328F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813E982-4270-89BE-0799-70A9CAB54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219EBA9-CE0C-62AA-910A-80F1FEDB1B24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B7D34000-9FE9-3255-47EA-5D6572613E1B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E84100-23C7-F62A-38D6-2F27BF970D3B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838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957275" y="352134"/>
            <a:ext cx="6185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Synapse and Synaptic Region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4C5101A-425A-8408-32EB-673424B989F4}"/>
              </a:ext>
            </a:extLst>
          </p:cNvPr>
          <p:cNvGrpSpPr/>
          <p:nvPr/>
        </p:nvGrpSpPr>
        <p:grpSpPr>
          <a:xfrm>
            <a:off x="5235361" y="1388153"/>
            <a:ext cx="5851662" cy="3207596"/>
            <a:chOff x="1942610" y="1421854"/>
            <a:chExt cx="7712028" cy="4227359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4746716" y="845755"/>
              <a:ext cx="2099100" cy="5560329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37113" y="3732927"/>
              <a:ext cx="0" cy="88159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611878-0EA8-1ADC-7465-F7971C23F0B6}"/>
                </a:ext>
              </a:extLst>
            </p:cNvPr>
            <p:cNvSpPr/>
            <p:nvPr/>
          </p:nvSpPr>
          <p:spPr>
            <a:xfrm rot="16200000">
              <a:off x="5230877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23EF424-7B87-6DE0-961F-433E66646672}"/>
                </a:ext>
              </a:extLst>
            </p:cNvPr>
            <p:cNvSpPr/>
            <p:nvPr/>
          </p:nvSpPr>
          <p:spPr>
            <a:xfrm rot="16200000">
              <a:off x="5820834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74582E-3A57-8946-50AD-EBB969346311}"/>
                </a:ext>
              </a:extLst>
            </p:cNvPr>
            <p:cNvSpPr/>
            <p:nvPr/>
          </p:nvSpPr>
          <p:spPr>
            <a:xfrm rot="16200000">
              <a:off x="7579045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266EC4-139E-0081-1B21-9D46E08FA632}"/>
                </a:ext>
              </a:extLst>
            </p:cNvPr>
            <p:cNvSpPr/>
            <p:nvPr/>
          </p:nvSpPr>
          <p:spPr>
            <a:xfrm rot="16200000">
              <a:off x="6397069" y="3494410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4B8AD7B-223D-FAAA-1A2A-5DF7ABE410CB}"/>
                </a:ext>
              </a:extLst>
            </p:cNvPr>
            <p:cNvSpPr/>
            <p:nvPr/>
          </p:nvSpPr>
          <p:spPr>
            <a:xfrm rot="16200000">
              <a:off x="6987026" y="3494410"/>
              <a:ext cx="588569" cy="58856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1971304" y="4164555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2114268" y="2516347"/>
              <a:ext cx="450413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1942610" y="3170148"/>
              <a:ext cx="147014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2103369" y="4159009"/>
              <a:ext cx="566608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5824960" y="1925502"/>
              <a:ext cx="0" cy="956981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5943059" y="1421854"/>
              <a:ext cx="564495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81EC28AC-9EF0-2C95-3EFF-3D440A741ED3}"/>
                </a:ext>
              </a:extLst>
            </p:cNvPr>
            <p:cNvSpPr txBox="1"/>
            <p:nvPr/>
          </p:nvSpPr>
          <p:spPr>
            <a:xfrm>
              <a:off x="4432658" y="3685567"/>
              <a:ext cx="596185" cy="486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i="1" baseline="-25000" dirty="0">
                  <a:cs typeface="Times New Roman" panose="02020603050405020304" pitchFamily="18" charset="0"/>
                </a:rPr>
                <a:t>f</a:t>
              </a:r>
              <a:r>
                <a:rPr lang="en-US" sz="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634" y="4159009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21FFB3A-F295-4138-C7AE-13BC63BC13FA}"/>
                </a:ext>
              </a:extLst>
            </p:cNvPr>
            <p:cNvSpPr txBox="1"/>
            <p:nvPr/>
          </p:nvSpPr>
          <p:spPr>
            <a:xfrm>
              <a:off x="8918368" y="4230375"/>
              <a:ext cx="566608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2400" i="1" baseline="-25000" dirty="0" err="1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7E2A9C95-09C0-0D2E-950B-86D89A08AC11}"/>
                </a:ext>
              </a:extLst>
            </p:cNvPr>
            <p:cNvSpPr/>
            <p:nvPr/>
          </p:nvSpPr>
          <p:spPr>
            <a:xfrm rot="16200000" flipH="1">
              <a:off x="6556038" y="2620296"/>
              <a:ext cx="141606" cy="3110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6266" y="4246357"/>
              <a:ext cx="5520" cy="1085454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15C235CA-3403-1B63-D677-2296D055F9FB}"/>
                </a:ext>
              </a:extLst>
            </p:cNvPr>
            <p:cNvSpPr txBox="1"/>
            <p:nvPr/>
          </p:nvSpPr>
          <p:spPr>
            <a:xfrm>
              <a:off x="5909257" y="4959650"/>
              <a:ext cx="695479" cy="689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28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A9C55A79-C1F3-5896-9B42-0A7533DBE83E}"/>
                </a:ext>
              </a:extLst>
            </p:cNvPr>
            <p:cNvCxnSpPr>
              <a:cxnSpLocks/>
            </p:cNvCxnSpPr>
            <p:nvPr/>
          </p:nvCxnSpPr>
          <p:spPr>
            <a:xfrm>
              <a:off x="8182099" y="3180954"/>
              <a:ext cx="147253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0B59FD6-3F4B-08A6-6FF3-2D1218BD1CD4}"/>
                </a:ext>
              </a:extLst>
            </p:cNvPr>
            <p:cNvSpPr txBox="1"/>
            <p:nvPr/>
          </p:nvSpPr>
          <p:spPr>
            <a:xfrm>
              <a:off x="8900903" y="2446695"/>
              <a:ext cx="522242" cy="608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2400" i="1" baseline="-25000" dirty="0">
                  <a:cs typeface="Times New Roman" panose="02020603050405020304" pitchFamily="18" charset="0"/>
                </a:rPr>
                <a:t>r</a:t>
              </a:r>
              <a:r>
                <a:rPr lang="en-US" sz="1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Sechseck 45">
            <a:extLst>
              <a:ext uri="{FF2B5EF4-FFF2-40B4-BE49-F238E27FC236}">
                <a16:creationId xmlns:a16="http://schemas.microsoft.com/office/drawing/2014/main" id="{84DEBD49-B20A-4B3D-DF67-96D41DCD8267}"/>
              </a:ext>
            </a:extLst>
          </p:cNvPr>
          <p:cNvSpPr/>
          <p:nvPr/>
        </p:nvSpPr>
        <p:spPr>
          <a:xfrm flipV="1">
            <a:off x="6354844" y="2464347"/>
            <a:ext cx="3650351" cy="450183"/>
          </a:xfrm>
          <a:prstGeom prst="hexag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187DBA5-86EC-8DEE-D0F6-DADB9D0BB37A}"/>
              </a:ext>
            </a:extLst>
          </p:cNvPr>
          <p:cNvSpPr txBox="1"/>
          <p:nvPr/>
        </p:nvSpPr>
        <p:spPr>
          <a:xfrm>
            <a:off x="7801386" y="2465497"/>
            <a:ext cx="719612" cy="3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AE8706FD-A707-CEC1-BAD2-611EDBF0C008}"/>
              </a:ext>
            </a:extLst>
          </p:cNvPr>
          <p:cNvSpPr txBox="1"/>
          <p:nvPr/>
        </p:nvSpPr>
        <p:spPr>
          <a:xfrm>
            <a:off x="2006413" y="1276075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B757F2A-35BF-A03E-2870-8ECCD0E3E311}"/>
              </a:ext>
            </a:extLst>
          </p:cNvPr>
          <p:cNvSpPr txBox="1"/>
          <p:nvPr/>
        </p:nvSpPr>
        <p:spPr>
          <a:xfrm>
            <a:off x="6286866" y="1276075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pic>
        <p:nvPicPr>
          <p:cNvPr id="72" name="Grafik 71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7968AE3E-BAC1-5752-A5FF-9F1642662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84"/>
          <a:stretch/>
        </p:blipFill>
        <p:spPr>
          <a:xfrm>
            <a:off x="3712687" y="5068436"/>
            <a:ext cx="2446813" cy="1136567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12728B2-108A-5424-9FC0-248309A3DEA2}"/>
              </a:ext>
            </a:extLst>
          </p:cNvPr>
          <p:cNvCxnSpPr>
            <a:cxnSpLocks/>
          </p:cNvCxnSpPr>
          <p:nvPr/>
        </p:nvCxnSpPr>
        <p:spPr>
          <a:xfrm>
            <a:off x="6319778" y="5992747"/>
            <a:ext cx="1379597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8D45049-F7D0-BEC5-9D0B-ECCAD74D1FB9}"/>
              </a:ext>
            </a:extLst>
          </p:cNvPr>
          <p:cNvCxnSpPr>
            <a:cxnSpLocks/>
          </p:cNvCxnSpPr>
          <p:nvPr/>
        </p:nvCxnSpPr>
        <p:spPr>
          <a:xfrm flipV="1">
            <a:off x="6406328" y="4898462"/>
            <a:ext cx="0" cy="118745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46403E3-354D-F184-79DC-BDD898B83C68}"/>
              </a:ext>
            </a:extLst>
          </p:cNvPr>
          <p:cNvCxnSpPr>
            <a:cxnSpLocks/>
          </p:cNvCxnSpPr>
          <p:nvPr/>
        </p:nvCxnSpPr>
        <p:spPr>
          <a:xfrm>
            <a:off x="6319778" y="5046597"/>
            <a:ext cx="1236722" cy="0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15E38BC0-4B26-D7A0-CDAC-8C9ACF2405AC}"/>
              </a:ext>
            </a:extLst>
          </p:cNvPr>
          <p:cNvCxnSpPr>
            <a:cxnSpLocks/>
          </p:cNvCxnSpPr>
          <p:nvPr/>
        </p:nvCxnSpPr>
        <p:spPr>
          <a:xfrm flipV="1">
            <a:off x="7483340" y="4975798"/>
            <a:ext cx="0" cy="1016949"/>
          </a:xfrm>
          <a:prstGeom prst="straightConnector1">
            <a:avLst/>
          </a:prstGeom>
          <a:ln w="9525" cap="rnd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A0F66F8-0A89-EC03-927B-6595A6CDE887}"/>
              </a:ext>
            </a:extLst>
          </p:cNvPr>
          <p:cNvCxnSpPr>
            <a:cxnSpLocks/>
          </p:cNvCxnSpPr>
          <p:nvPr/>
        </p:nvCxnSpPr>
        <p:spPr>
          <a:xfrm flipV="1">
            <a:off x="6953115" y="5046597"/>
            <a:ext cx="0" cy="94615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16379D0F-6DD0-9BCC-AA12-6693E108798F}"/>
              </a:ext>
            </a:extLst>
          </p:cNvPr>
          <p:cNvCxnSpPr>
            <a:cxnSpLocks/>
          </p:cNvCxnSpPr>
          <p:nvPr/>
        </p:nvCxnSpPr>
        <p:spPr>
          <a:xfrm flipH="1">
            <a:off x="6405931" y="599274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A7AE2777-3ED9-A382-6534-C4DB17A1A40E}"/>
              </a:ext>
            </a:extLst>
          </p:cNvPr>
          <p:cNvCxnSpPr>
            <a:cxnSpLocks/>
          </p:cNvCxnSpPr>
          <p:nvPr/>
        </p:nvCxnSpPr>
        <p:spPr>
          <a:xfrm flipH="1">
            <a:off x="6953115" y="5046597"/>
            <a:ext cx="547184" cy="0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654EE88F-1634-3B03-7B7B-C04B34C8C183}"/>
              </a:ext>
            </a:extLst>
          </p:cNvPr>
          <p:cNvSpPr txBox="1"/>
          <p:nvPr/>
        </p:nvSpPr>
        <p:spPr>
          <a:xfrm>
            <a:off x="4046945" y="5576899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B4296A0-0892-2ED1-19C6-A2D698A7351F}"/>
              </a:ext>
            </a:extLst>
          </p:cNvPr>
          <p:cNvSpPr txBox="1"/>
          <p:nvPr/>
        </p:nvSpPr>
        <p:spPr>
          <a:xfrm>
            <a:off x="6169937" y="4813807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987D4522-3655-F69A-3739-4A4E0FA6C4C2}"/>
              </a:ext>
            </a:extLst>
          </p:cNvPr>
          <p:cNvSpPr txBox="1"/>
          <p:nvPr/>
        </p:nvSpPr>
        <p:spPr>
          <a:xfrm>
            <a:off x="6813126" y="5932023"/>
            <a:ext cx="47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endParaRPr lang="en-US" sz="12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83F0963-DC42-5DB0-A314-78334A065DC9}"/>
              </a:ext>
            </a:extLst>
          </p:cNvPr>
          <p:cNvSpPr txBox="1"/>
          <p:nvPr/>
        </p:nvSpPr>
        <p:spPr>
          <a:xfrm>
            <a:off x="7341726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FC98241-9447-97C9-FB1C-13401B2D75EB}"/>
              </a:ext>
            </a:extLst>
          </p:cNvPr>
          <p:cNvSpPr txBox="1"/>
          <p:nvPr/>
        </p:nvSpPr>
        <p:spPr>
          <a:xfrm>
            <a:off x="6182851" y="5956988"/>
            <a:ext cx="23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FA9C83BE-C925-AAC1-081F-4571D96BF487}"/>
              </a:ext>
            </a:extLst>
          </p:cNvPr>
          <p:cNvSpPr txBox="1"/>
          <p:nvPr/>
        </p:nvSpPr>
        <p:spPr>
          <a:xfrm>
            <a:off x="4046945" y="5846774"/>
            <a:ext cx="474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1DDDB4-AD10-87DE-F535-948D033E74A4}"/>
              </a:ext>
            </a:extLst>
          </p:cNvPr>
          <p:cNvGrpSpPr/>
          <p:nvPr/>
        </p:nvGrpSpPr>
        <p:grpSpPr>
          <a:xfrm>
            <a:off x="6379486" y="3217695"/>
            <a:ext cx="696686" cy="508463"/>
            <a:chOff x="9165771" y="5068436"/>
            <a:chExt cx="696686" cy="50846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5FB0833-5EF5-9C4D-9D92-714B5D19D50A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F3A1B9E-CD86-D8B6-590E-805D1EB33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6D1DBE56-E1A9-F023-11F0-D5D71971328F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813E982-4270-89BE-0799-70A9CAB543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E219EBA9-CE0C-62AA-910A-80F1FEDB1B24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B7D34000-9FE9-3255-47EA-5D6572613E1B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0BE84100-23C7-F62A-38D6-2F27BF970D3B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37B6ADD-2E5F-23A9-7628-99B7F8CEE04A}"/>
              </a:ext>
            </a:extLst>
          </p:cNvPr>
          <p:cNvGrpSpPr/>
          <p:nvPr/>
        </p:nvGrpSpPr>
        <p:grpSpPr>
          <a:xfrm>
            <a:off x="1824235" y="1923461"/>
            <a:ext cx="3086100" cy="2274142"/>
            <a:chOff x="1187869" y="2529111"/>
            <a:chExt cx="3086100" cy="227414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DBB67937-9109-DC06-E631-4FA91666FF23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E983D90C-1506-50BE-D113-A18875C9838D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E6B06241-FCF7-6ED3-EEB7-E39CBCF2A770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AA10EE5-E12F-075E-94ED-23655935D3D7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100" name="Abgerundetes Rechteck 99">
                  <a:extLst>
                    <a:ext uri="{FF2B5EF4-FFF2-40B4-BE49-F238E27FC236}">
                      <a16:creationId xmlns:a16="http://schemas.microsoft.com/office/drawing/2014/main" id="{95FAA562-189C-214A-EA0A-523B38215CF8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62EE8-CCF3-BE12-EED2-914E4D2C6755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Sechseck 101">
                  <a:extLst>
                    <a:ext uri="{FF2B5EF4-FFF2-40B4-BE49-F238E27FC236}">
                      <a16:creationId xmlns:a16="http://schemas.microsoft.com/office/drawing/2014/main" id="{D12EC570-0598-B5E3-8C33-AB0E3B775E4D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43A1E1E8-5962-9597-CA4E-87BEA6EE4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E0B9F7DC-4A4E-17C9-9F98-7E479E3EF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5F0277FD-607F-CB85-9AD6-D4E55FD5D6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E7BE0A6F-7A75-6CBF-90CE-49AD3D730B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>
                <a:extLst>
                  <a:ext uri="{FF2B5EF4-FFF2-40B4-BE49-F238E27FC236}">
                    <a16:creationId xmlns:a16="http://schemas.microsoft.com/office/drawing/2014/main" id="{880C8AA5-56E5-94D2-459E-3F422F5FF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CD327842-1329-319E-2686-717DB2983587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A13BB794-EB03-9E78-6525-5CA67CAB9B7F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656421C6-0DB3-0512-2122-44DCD3B5DDE3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Gerade Verbindung mit Pfeil 97">
                <a:extLst>
                  <a:ext uri="{FF2B5EF4-FFF2-40B4-BE49-F238E27FC236}">
                    <a16:creationId xmlns:a16="http://schemas.microsoft.com/office/drawing/2014/main" id="{BCCDE5E9-2FFD-DB8A-80D4-B730D053A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6C0BBD06-EA75-DE58-2017-702084F262F5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1DE5B304-77A8-25DA-1435-0CE22896221F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0802D76-79A3-C311-B2E7-F1231F1CEE6C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4CCD5B46-CA64-3724-2BD4-EC93E46DD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2C7B4544-0E35-E66D-E32F-9272C047A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960B377B-1486-03B8-609A-D5DCD8697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5478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feld 47">
            <a:extLst>
              <a:ext uri="{FF2B5EF4-FFF2-40B4-BE49-F238E27FC236}">
                <a16:creationId xmlns:a16="http://schemas.microsoft.com/office/drawing/2014/main" id="{32E09FA5-E85E-0F76-6A13-AC0984AD16E0}"/>
              </a:ext>
            </a:extLst>
          </p:cNvPr>
          <p:cNvSpPr txBox="1"/>
          <p:nvPr/>
        </p:nvSpPr>
        <p:spPr>
          <a:xfrm>
            <a:off x="603806" y="430991"/>
            <a:ext cx="5517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Block Diagram of Synapse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A143C05-EA57-BDF3-8758-0324989E1849}"/>
              </a:ext>
            </a:extLst>
          </p:cNvPr>
          <p:cNvSpPr txBox="1"/>
          <p:nvPr/>
        </p:nvSpPr>
        <p:spPr>
          <a:xfrm>
            <a:off x="567901" y="6152060"/>
            <a:ext cx="1726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f: field index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DAF188CF-0B57-2DBB-A6D8-EC0C38350D45}"/>
              </a:ext>
            </a:extLst>
          </p:cNvPr>
          <p:cNvGrpSpPr/>
          <p:nvPr/>
        </p:nvGrpSpPr>
        <p:grpSpPr>
          <a:xfrm>
            <a:off x="4623788" y="1584092"/>
            <a:ext cx="7189787" cy="4096888"/>
            <a:chOff x="4623788" y="1584092"/>
            <a:chExt cx="7189787" cy="4096888"/>
          </a:xfrm>
        </p:grpSpPr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E513376A-D7CF-29AB-0543-4C4A1AD8E0D9}"/>
                </a:ext>
              </a:extLst>
            </p:cNvPr>
            <p:cNvSpPr/>
            <p:nvPr/>
          </p:nvSpPr>
          <p:spPr>
            <a:xfrm rot="16200000">
              <a:off x="6868524" y="1909009"/>
              <a:ext cx="2377432" cy="3504516"/>
            </a:xfrm>
            <a:prstGeom prst="roundRect">
              <a:avLst>
                <a:gd name="adj" fmla="val 1139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204D3D7-8C37-AE5A-DFE2-A96DA55D4EEC}"/>
                </a:ext>
              </a:extLst>
            </p:cNvPr>
            <p:cNvCxnSpPr>
              <a:cxnSpLocks/>
              <a:stCxn id="3" idx="3"/>
              <a:endCxn id="7" idx="0"/>
            </p:cNvCxnSpPr>
            <p:nvPr/>
          </p:nvCxnSpPr>
          <p:spPr>
            <a:xfrm>
              <a:off x="7498522" y="4197220"/>
              <a:ext cx="1161482" cy="1478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 Verbindung mit Pfeil 3">
              <a:extLst>
                <a:ext uri="{FF2B5EF4-FFF2-40B4-BE49-F238E27FC236}">
                  <a16:creationId xmlns:a16="http://schemas.microsoft.com/office/drawing/2014/main" id="{309E08F3-21BF-FED3-BC09-1355EBAE0F01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4191696"/>
              <a:ext cx="1557386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603BEFA-5E26-62E7-BCA5-556AF242F444}"/>
                </a:ext>
              </a:extLst>
            </p:cNvPr>
            <p:cNvSpPr txBox="1"/>
            <p:nvPr/>
          </p:nvSpPr>
          <p:spPr>
            <a:xfrm>
              <a:off x="5347621" y="313198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0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498874-65AF-35C9-8166-68099BC09BD3}"/>
                </a:ext>
              </a:extLst>
            </p:cNvPr>
            <p:cNvCxnSpPr>
              <a:cxnSpLocks/>
            </p:cNvCxnSpPr>
            <p:nvPr/>
          </p:nvCxnSpPr>
          <p:spPr>
            <a:xfrm>
              <a:off x="5244450" y="3226383"/>
              <a:ext cx="132833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A064DC7-B3C7-ECA2-D7F8-27E7B40AD634}"/>
                </a:ext>
              </a:extLst>
            </p:cNvPr>
            <p:cNvSpPr txBox="1"/>
            <p:nvPr/>
          </p:nvSpPr>
          <p:spPr>
            <a:xfrm>
              <a:off x="5355913" y="3687466"/>
              <a:ext cx="474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9A2FC9AF-F8AF-2670-CFBD-4BE36B70D7A4}"/>
                </a:ext>
              </a:extLst>
            </p:cNvPr>
            <p:cNvCxnSpPr>
              <a:cxnSpLocks/>
            </p:cNvCxnSpPr>
            <p:nvPr/>
          </p:nvCxnSpPr>
          <p:spPr>
            <a:xfrm>
              <a:off x="7563769" y="1691148"/>
              <a:ext cx="0" cy="122575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C4CC21-5DB9-4B03-1DC3-3396B1009568}"/>
                </a:ext>
              </a:extLst>
            </p:cNvPr>
            <p:cNvSpPr txBox="1"/>
            <p:nvPr/>
          </p:nvSpPr>
          <p:spPr>
            <a:xfrm>
              <a:off x="7150794" y="185136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2646AB3-E818-545C-219E-63173EE52B90}"/>
                </a:ext>
              </a:extLst>
            </p:cNvPr>
            <p:cNvCxnSpPr>
              <a:cxnSpLocks/>
            </p:cNvCxnSpPr>
            <p:nvPr/>
          </p:nvCxnSpPr>
          <p:spPr>
            <a:xfrm>
              <a:off x="9129821" y="4197221"/>
              <a:ext cx="1778829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EA46E352-4469-7AC8-319E-42FC70063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4153" y="4197257"/>
              <a:ext cx="342" cy="1426795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8C3E4B-8316-1CF4-252E-62A5466453FD}"/>
                </a:ext>
              </a:extLst>
            </p:cNvPr>
            <p:cNvSpPr/>
            <p:nvPr/>
          </p:nvSpPr>
          <p:spPr>
            <a:xfrm rot="16200000">
              <a:off x="8660004" y="3904414"/>
              <a:ext cx="588569" cy="5885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5D3B7F2-3312-E2AC-1AAF-E2AB52F8C406}"/>
                </a:ext>
              </a:extLst>
            </p:cNvPr>
            <p:cNvSpPr txBox="1"/>
            <p:nvPr/>
          </p:nvSpPr>
          <p:spPr>
            <a:xfrm>
              <a:off x="8745020" y="396670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╳</a:t>
              </a:r>
              <a:endPara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487D65A9-6424-6DE1-6A46-DCF67B5DE80A}"/>
                </a:ext>
              </a:extLst>
            </p:cNvPr>
            <p:cNvCxnSpPr>
              <a:cxnSpLocks/>
            </p:cNvCxnSpPr>
            <p:nvPr/>
          </p:nvCxnSpPr>
          <p:spPr>
            <a:xfrm>
              <a:off x="8953618" y="3221444"/>
              <a:ext cx="0" cy="686767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F217F0B3-0C87-F488-FD9A-1149639CBAE0}"/>
                </a:ext>
              </a:extLst>
            </p:cNvPr>
            <p:cNvSpPr/>
            <p:nvPr/>
          </p:nvSpPr>
          <p:spPr>
            <a:xfrm flipV="1">
              <a:off x="6563842" y="2929730"/>
              <a:ext cx="2029435" cy="593305"/>
            </a:xfrm>
            <a:prstGeom prst="hex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7506B8C-BB2A-C7C6-00C5-C22C5E55281C}"/>
                </a:ext>
              </a:extLst>
            </p:cNvPr>
            <p:cNvSpPr txBox="1"/>
            <p:nvPr/>
          </p:nvSpPr>
          <p:spPr>
            <a:xfrm>
              <a:off x="7131858" y="2975376"/>
              <a:ext cx="900453" cy="47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</a:t>
              </a:r>
              <a:endPara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23EFC2D-955F-050B-EDDC-9297FD9004CF}"/>
                </a:ext>
              </a:extLst>
            </p:cNvPr>
            <p:cNvSpPr/>
            <p:nvPr/>
          </p:nvSpPr>
          <p:spPr>
            <a:xfrm rot="16200000">
              <a:off x="8018506" y="4151573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10AA17-33AC-E5BF-4BB6-6050F8E2F53E}"/>
                </a:ext>
              </a:extLst>
            </p:cNvPr>
            <p:cNvSpPr txBox="1"/>
            <p:nvPr/>
          </p:nvSpPr>
          <p:spPr>
            <a:xfrm>
              <a:off x="7631525" y="1584092"/>
              <a:ext cx="10711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index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AD52DFD-759B-AE31-BB9F-C07589DCA0AA}"/>
                </a:ext>
              </a:extLst>
            </p:cNvPr>
            <p:cNvSpPr txBox="1"/>
            <p:nvPr/>
          </p:nvSpPr>
          <p:spPr>
            <a:xfrm>
              <a:off x="9912092" y="4321238"/>
              <a:ext cx="190148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post-synaptic 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effect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175FC0B-C147-E307-CCA3-28E0F6593C55}"/>
                </a:ext>
              </a:extLst>
            </p:cNvPr>
            <p:cNvSpPr txBox="1"/>
            <p:nvPr/>
          </p:nvSpPr>
          <p:spPr>
            <a:xfrm>
              <a:off x="8167089" y="4849983"/>
              <a:ext cx="12089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synaptic</a:t>
              </a:r>
            </a:p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</a:t>
              </a:r>
              <a:endPara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D1563468-E4A6-452A-E721-7EC1D1DE9A3D}"/>
                </a:ext>
              </a:extLst>
            </p:cNvPr>
            <p:cNvSpPr txBox="1"/>
            <p:nvPr/>
          </p:nvSpPr>
          <p:spPr>
            <a:xfrm>
              <a:off x="4623788" y="4198888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permanence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F36B174E-E25C-7291-0193-220F3925A571}"/>
                </a:ext>
              </a:extLst>
            </p:cNvPr>
            <p:cNvSpPr txBox="1"/>
            <p:nvPr/>
          </p:nvSpPr>
          <p:spPr>
            <a:xfrm>
              <a:off x="4954317" y="2717521"/>
              <a:ext cx="107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</a:p>
          </p:txBody>
        </p: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BEB4C3D1-AB98-B452-4176-671682410084}"/>
                </a:ext>
              </a:extLst>
            </p:cNvPr>
            <p:cNvCxnSpPr>
              <a:cxnSpLocks/>
            </p:cNvCxnSpPr>
            <p:nvPr/>
          </p:nvCxnSpPr>
          <p:spPr>
            <a:xfrm>
              <a:off x="8593277" y="3221444"/>
              <a:ext cx="231537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041EA67-4657-FCEA-7062-63397BC1FA05}"/>
                </a:ext>
              </a:extLst>
            </p:cNvPr>
            <p:cNvSpPr/>
            <p:nvPr/>
          </p:nvSpPr>
          <p:spPr>
            <a:xfrm rot="16200000">
              <a:off x="8907506" y="3175795"/>
              <a:ext cx="91295" cy="91295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058DCAA5-05B3-C500-4005-FA8CC060A592}"/>
                </a:ext>
              </a:extLst>
            </p:cNvPr>
            <p:cNvSpPr txBox="1"/>
            <p:nvPr/>
          </p:nvSpPr>
          <p:spPr>
            <a:xfrm>
              <a:off x="9901551" y="2267097"/>
              <a:ext cx="17105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pre-synaptic</a:t>
              </a:r>
            </a:p>
            <a:p>
              <a:pPr algn="ctr"/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</a:t>
              </a:r>
              <a:endParaRPr lang="en-US" sz="5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Textfeld 85">
            <a:extLst>
              <a:ext uri="{FF2B5EF4-FFF2-40B4-BE49-F238E27FC236}">
                <a16:creationId xmlns:a16="http://schemas.microsoft.com/office/drawing/2014/main" id="{E0527203-4B3F-973A-FB0A-BF3C72467483}"/>
              </a:ext>
            </a:extLst>
          </p:cNvPr>
          <p:cNvSpPr txBox="1"/>
          <p:nvPr/>
        </p:nvSpPr>
        <p:spPr>
          <a:xfrm>
            <a:off x="10359123" y="374895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ABAC30F4-1231-11B9-C2ED-FF0B38966F6C}"/>
              </a:ext>
            </a:extLst>
          </p:cNvPr>
          <p:cNvSpPr txBox="1"/>
          <p:nvPr/>
        </p:nvSpPr>
        <p:spPr>
          <a:xfrm>
            <a:off x="10376013" y="312091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519CB48-B069-E53B-9379-9EAA1C6E3FBD}"/>
              </a:ext>
            </a:extLst>
          </p:cNvPr>
          <p:cNvSpPr txBox="1"/>
          <p:nvPr/>
        </p:nvSpPr>
        <p:spPr>
          <a:xfrm>
            <a:off x="7601219" y="500516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556630E-F5AE-1658-A5A5-7CD87A1DFD91}"/>
              </a:ext>
            </a:extLst>
          </p:cNvPr>
          <p:cNvGrpSpPr/>
          <p:nvPr/>
        </p:nvGrpSpPr>
        <p:grpSpPr>
          <a:xfrm>
            <a:off x="6801836" y="3942988"/>
            <a:ext cx="696686" cy="508463"/>
            <a:chOff x="9165771" y="5068436"/>
            <a:chExt cx="696686" cy="508463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FB9E2951-3E1A-FF98-6AAC-B625085B3EC9}"/>
                </a:ext>
              </a:extLst>
            </p:cNvPr>
            <p:cNvSpPr/>
            <p:nvPr/>
          </p:nvSpPr>
          <p:spPr>
            <a:xfrm>
              <a:off x="9165771" y="5068436"/>
              <a:ext cx="696686" cy="5084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EC1B796-92D4-19F4-AC32-5417CC93C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5265" y="5158051"/>
              <a:ext cx="0" cy="32923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D4C8377-3FA0-6F1E-5DD6-1F96B6C59E17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2"/>
              <a:ext cx="474423" cy="1"/>
            </a:xfrm>
            <a:prstGeom prst="straightConnector1">
              <a:avLst/>
            </a:prstGeom>
            <a:ln w="63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A45C5A87-BE0C-1675-0121-C720BC196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5765" y="5219700"/>
              <a:ext cx="0" cy="226792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ADACD41B-5773-FCEF-2137-003481EAEF26}"/>
                </a:ext>
              </a:extLst>
            </p:cNvPr>
            <p:cNvCxnSpPr>
              <a:cxnSpLocks/>
            </p:cNvCxnSpPr>
            <p:nvPr/>
          </p:nvCxnSpPr>
          <p:spPr>
            <a:xfrm>
              <a:off x="9485765" y="5217893"/>
              <a:ext cx="253635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FABFDB0-837D-C920-6564-D3EE93E6416C}"/>
                </a:ext>
              </a:extLst>
            </p:cNvPr>
            <p:cNvCxnSpPr>
              <a:cxnSpLocks/>
            </p:cNvCxnSpPr>
            <p:nvPr/>
          </p:nvCxnSpPr>
          <p:spPr>
            <a:xfrm>
              <a:off x="9264977" y="5446493"/>
              <a:ext cx="220423" cy="0"/>
            </a:xfrm>
            <a:prstGeom prst="straightConnector1">
              <a:avLst/>
            </a:prstGeom>
            <a:ln w="1905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4220D86-B034-6F3E-0AC6-7EB14A31AA04}"/>
                </a:ext>
              </a:extLst>
            </p:cNvPr>
            <p:cNvSpPr txBox="1"/>
            <p:nvPr/>
          </p:nvSpPr>
          <p:spPr>
            <a:xfrm>
              <a:off x="9424760" y="5151701"/>
              <a:ext cx="363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η</a:t>
              </a:r>
              <a:endParaRPr lang="en-US" sz="1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92E6C2F-2855-6C5F-9BB8-C0CC032E39D5}"/>
              </a:ext>
            </a:extLst>
          </p:cNvPr>
          <p:cNvGrpSpPr/>
          <p:nvPr/>
        </p:nvGrpSpPr>
        <p:grpSpPr>
          <a:xfrm>
            <a:off x="1187869" y="2529111"/>
            <a:ext cx="3086100" cy="2274142"/>
            <a:chOff x="1187869" y="2529111"/>
            <a:chExt cx="3086100" cy="2274142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109A1C7F-EBB5-AF8B-AC0F-D75360A651F1}"/>
                </a:ext>
              </a:extLst>
            </p:cNvPr>
            <p:cNvGrpSpPr/>
            <p:nvPr/>
          </p:nvGrpSpPr>
          <p:grpSpPr>
            <a:xfrm>
              <a:off x="1187869" y="2529111"/>
              <a:ext cx="3086100" cy="2274142"/>
              <a:chOff x="8331200" y="2338409"/>
              <a:chExt cx="3086100" cy="2274142"/>
            </a:xfrm>
          </p:grpSpPr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21FFB3A-F295-4138-C7AE-13BC63BC13FA}"/>
                  </a:ext>
                </a:extLst>
              </p:cNvPr>
              <p:cNvSpPr txBox="1"/>
              <p:nvPr/>
            </p:nvSpPr>
            <p:spPr>
              <a:xfrm>
                <a:off x="10756099" y="362539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15C235CA-3403-1B63-D677-2296D055F9FB}"/>
                  </a:ext>
                </a:extLst>
              </p:cNvPr>
              <p:cNvSpPr txBox="1"/>
              <p:nvPr/>
            </p:nvSpPr>
            <p:spPr>
              <a:xfrm>
                <a:off x="9454847" y="4011915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DF10CA5B-8D93-0259-C5C8-E654EC2E1414}"/>
                  </a:ext>
                </a:extLst>
              </p:cNvPr>
              <p:cNvGrpSpPr/>
              <p:nvPr/>
            </p:nvGrpSpPr>
            <p:grpSpPr>
              <a:xfrm>
                <a:off x="9105900" y="2988352"/>
                <a:ext cx="1460856" cy="1004773"/>
                <a:chOff x="9105900" y="2988352"/>
                <a:chExt cx="1460856" cy="1004773"/>
              </a:xfrm>
            </p:grpSpPr>
            <p:sp>
              <p:nvSpPr>
                <p:cNvPr id="53" name="Abgerundetes Rechteck 52">
                  <a:extLst>
                    <a:ext uri="{FF2B5EF4-FFF2-40B4-BE49-F238E27FC236}">
                      <a16:creationId xmlns:a16="http://schemas.microsoft.com/office/drawing/2014/main" id="{84F65D46-C7E9-F773-B6A1-00ADC195F590}"/>
                    </a:ext>
                  </a:extLst>
                </p:cNvPr>
                <p:cNvSpPr/>
                <p:nvPr/>
              </p:nvSpPr>
              <p:spPr>
                <a:xfrm rot="16200000">
                  <a:off x="9333941" y="2760311"/>
                  <a:ext cx="1004773" cy="1460856"/>
                </a:xfrm>
                <a:prstGeom prst="roundRect">
                  <a:avLst>
                    <a:gd name="adj" fmla="val 1139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18897B6-9E03-4A73-CB62-AAC57DE60E28}"/>
                    </a:ext>
                  </a:extLst>
                </p:cNvPr>
                <p:cNvSpPr/>
                <p:nvPr/>
              </p:nvSpPr>
              <p:spPr>
                <a:xfrm rot="16200000">
                  <a:off x="9923466" y="3495413"/>
                  <a:ext cx="394620" cy="39462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Sechseck 59">
                  <a:extLst>
                    <a:ext uri="{FF2B5EF4-FFF2-40B4-BE49-F238E27FC236}">
                      <a16:creationId xmlns:a16="http://schemas.microsoft.com/office/drawing/2014/main" id="{786782E1-FAC6-3991-54A7-D6CF8B35EBAB}"/>
                    </a:ext>
                  </a:extLst>
                </p:cNvPr>
                <p:cNvSpPr/>
                <p:nvPr/>
              </p:nvSpPr>
              <p:spPr>
                <a:xfrm flipV="1">
                  <a:off x="9294027" y="3095364"/>
                  <a:ext cx="1113595" cy="397796"/>
                </a:xfrm>
                <a:prstGeom prst="hexagon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3" name="Gerade Verbindung mit Pfeil 62">
                <a:extLst>
                  <a:ext uri="{FF2B5EF4-FFF2-40B4-BE49-F238E27FC236}">
                    <a16:creationId xmlns:a16="http://schemas.microsoft.com/office/drawing/2014/main" id="{4C3A8DDB-F06E-D821-4A40-5BC9134CB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681591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>
                <a:extLst>
                  <a:ext uri="{FF2B5EF4-FFF2-40B4-BE49-F238E27FC236}">
                    <a16:creationId xmlns:a16="http://schemas.microsoft.com/office/drawing/2014/main" id="{56E3DBF0-220A-09D4-E7E6-D9234BF8B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18920" y="2364664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>
                <a:extLst>
                  <a:ext uri="{FF2B5EF4-FFF2-40B4-BE49-F238E27FC236}">
                    <a16:creationId xmlns:a16="http://schemas.microsoft.com/office/drawing/2014/main" id="{7D5F7D96-B63E-95E6-6515-EB4C5AF8F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28752" y="3994360"/>
                <a:ext cx="0" cy="618191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>
                <a:extLst>
                  <a:ext uri="{FF2B5EF4-FFF2-40B4-BE49-F238E27FC236}">
                    <a16:creationId xmlns:a16="http://schemas.microsoft.com/office/drawing/2014/main" id="{9E879D0A-0367-3E5D-2E3E-8DA052A93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699336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rade Verbindung mit Pfeil 71">
                <a:extLst>
                  <a:ext uri="{FF2B5EF4-FFF2-40B4-BE49-F238E27FC236}">
                    <a16:creationId xmlns:a16="http://schemas.microsoft.com/office/drawing/2014/main" id="{2E5C5210-7FA3-CA95-D432-8EAF1163B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1200" y="3299900"/>
                <a:ext cx="77722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A57EF58-DF7A-CD6E-E152-4EB23CCC43E5}"/>
                  </a:ext>
                </a:extLst>
              </p:cNvPr>
              <p:cNvSpPr txBox="1"/>
              <p:nvPr/>
            </p:nvSpPr>
            <p:spPr>
              <a:xfrm>
                <a:off x="9445015" y="2338409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sz="54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2205027D-6A7B-2888-DB0E-209FD5C9AE70}"/>
                  </a:ext>
                </a:extLst>
              </p:cNvPr>
              <p:cNvSpPr txBox="1"/>
              <p:nvPr/>
            </p:nvSpPr>
            <p:spPr>
              <a:xfrm>
                <a:off x="8547900" y="2870668"/>
                <a:ext cx="3209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sz="2000" b="1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361E8C34-8F05-7D08-5B09-E50CF5A3F3AE}"/>
                  </a:ext>
                </a:extLst>
              </p:cNvPr>
              <p:cNvSpPr txBox="1"/>
              <p:nvPr/>
            </p:nvSpPr>
            <p:spPr>
              <a:xfrm>
                <a:off x="8505399" y="3563735"/>
                <a:ext cx="4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Gerade Verbindung mit Pfeil 96">
                <a:extLst>
                  <a:ext uri="{FF2B5EF4-FFF2-40B4-BE49-F238E27FC236}">
                    <a16:creationId xmlns:a16="http://schemas.microsoft.com/office/drawing/2014/main" id="{DD1E748F-127E-5887-156E-CC9C7F0EE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6756" y="3298134"/>
                <a:ext cx="850544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F8CA82FE-AF67-1B8C-0757-6EE9400EFFCE}"/>
                  </a:ext>
                </a:extLst>
              </p:cNvPr>
              <p:cNvSpPr txBox="1"/>
              <p:nvPr/>
            </p:nvSpPr>
            <p:spPr>
              <a:xfrm>
                <a:off x="10809475" y="2842329"/>
                <a:ext cx="3048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A6F99440-D8F5-BC06-D576-B6DF2C94D55B}"/>
                </a:ext>
              </a:extLst>
            </p:cNvPr>
            <p:cNvGrpSpPr/>
            <p:nvPr/>
          </p:nvGrpSpPr>
          <p:grpSpPr>
            <a:xfrm>
              <a:off x="2254013" y="3692934"/>
              <a:ext cx="513713" cy="374924"/>
              <a:chOff x="9165771" y="5068436"/>
              <a:chExt cx="696686" cy="508463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C9E8CFD-5521-98E3-77F7-1BE1539A82C7}"/>
                  </a:ext>
                </a:extLst>
              </p:cNvPr>
              <p:cNvSpPr/>
              <p:nvPr/>
            </p:nvSpPr>
            <p:spPr>
              <a:xfrm>
                <a:off x="9165771" y="5068436"/>
                <a:ext cx="696686" cy="508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34" name="Gerade Verbindung mit Pfeil 33">
                <a:extLst>
                  <a:ext uri="{FF2B5EF4-FFF2-40B4-BE49-F238E27FC236}">
                    <a16:creationId xmlns:a16="http://schemas.microsoft.com/office/drawing/2014/main" id="{48DD5399-2152-CDD4-0128-8335C86489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5765" y="5219700"/>
                <a:ext cx="0" cy="226792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30C6040E-DCC2-AFA0-B60F-05DEE810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85765" y="5217893"/>
                <a:ext cx="253635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C2EDFD4D-07AF-29AC-6FB7-7B3F47C5A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4977" y="5446493"/>
                <a:ext cx="220423" cy="0"/>
              </a:xfrm>
              <a:prstGeom prst="straightConnector1">
                <a:avLst/>
              </a:prstGeom>
              <a:ln w="19050" cap="rnd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66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7BDE348-C754-6D1C-F9D1-A403503108BC}"/>
              </a:ext>
            </a:extLst>
          </p:cNvPr>
          <p:cNvCxnSpPr>
            <a:cxnSpLocks/>
          </p:cNvCxnSpPr>
          <p:nvPr/>
        </p:nvCxnSpPr>
        <p:spPr>
          <a:xfrm>
            <a:off x="7164786" y="3663058"/>
            <a:ext cx="0" cy="1996902"/>
          </a:xfrm>
          <a:prstGeom prst="straightConnector1">
            <a:avLst/>
          </a:prstGeom>
          <a:ln w="19050" cap="rnd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5FD01CD-A538-1DFE-4F79-86865D24FE46}"/>
              </a:ext>
            </a:extLst>
          </p:cNvPr>
          <p:cNvSpPr/>
          <p:nvPr/>
        </p:nvSpPr>
        <p:spPr>
          <a:xfrm>
            <a:off x="2628900" y="1320800"/>
            <a:ext cx="1435100" cy="4178299"/>
          </a:xfrm>
          <a:prstGeom prst="roundRect">
            <a:avLst>
              <a:gd name="adj" fmla="val 2418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4BEE46E-983B-A0B4-39B9-E22B0C91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1503693"/>
            <a:ext cx="1029091" cy="883908"/>
          </a:xfrm>
          <a:prstGeom prst="rect">
            <a:avLst/>
          </a:prstGeom>
        </p:spPr>
      </p:pic>
      <p:pic>
        <p:nvPicPr>
          <p:cNvPr id="12" name="Grafik 11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43CEE648-4DC3-B430-AC1E-8673FA9F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2481593"/>
            <a:ext cx="1029091" cy="883908"/>
          </a:xfrm>
          <a:prstGeom prst="rect">
            <a:avLst/>
          </a:prstGeom>
        </p:spPr>
      </p:pic>
      <p:pic>
        <p:nvPicPr>
          <p:cNvPr id="13" name="Grafik 12" descr="Ein Bild, das Diagramm, Screenshot, Cartoon, Clipart enthält.&#10;&#10;Automatisch generierte Beschreibung">
            <a:extLst>
              <a:ext uri="{FF2B5EF4-FFF2-40B4-BE49-F238E27FC236}">
                <a16:creationId xmlns:a16="http://schemas.microsoft.com/office/drawing/2014/main" id="{B164861D-2B31-E6A5-3FE4-5BEABBCD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774" y="4373893"/>
            <a:ext cx="1029091" cy="88390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1F1A7525-AD69-0256-477B-68855D35A2B6}"/>
              </a:ext>
            </a:extLst>
          </p:cNvPr>
          <p:cNvSpPr txBox="1"/>
          <p:nvPr/>
        </p:nvSpPr>
        <p:spPr>
          <a:xfrm>
            <a:off x="1674599" y="2945084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5534B13-C801-C926-A6D8-F58C04FD7E43}"/>
              </a:ext>
            </a:extLst>
          </p:cNvPr>
          <p:cNvCxnSpPr>
            <a:cxnSpLocks/>
          </p:cNvCxnSpPr>
          <p:nvPr/>
        </p:nvCxnSpPr>
        <p:spPr>
          <a:xfrm>
            <a:off x="1116014" y="3359735"/>
            <a:ext cx="1508625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377B8D5-F7C2-2D02-E97C-31BC729D8927}"/>
              </a:ext>
            </a:extLst>
          </p:cNvPr>
          <p:cNvCxnSpPr>
            <a:cxnSpLocks/>
          </p:cNvCxnSpPr>
          <p:nvPr/>
        </p:nvCxnSpPr>
        <p:spPr>
          <a:xfrm>
            <a:off x="30141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1E1C970-5297-AC11-4B57-9FB025ABF91C}"/>
              </a:ext>
            </a:extLst>
          </p:cNvPr>
          <p:cNvSpPr txBox="1"/>
          <p:nvPr/>
        </p:nvSpPr>
        <p:spPr>
          <a:xfrm>
            <a:off x="2520073" y="49530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6F13A564-B119-91F8-6F63-8536AFF72AE5}"/>
              </a:ext>
            </a:extLst>
          </p:cNvPr>
          <p:cNvSpPr/>
          <p:nvPr/>
        </p:nvSpPr>
        <p:spPr>
          <a:xfrm>
            <a:off x="619574" y="4192461"/>
            <a:ext cx="3042244" cy="2613276"/>
          </a:xfrm>
          <a:prstGeom prst="roundRect">
            <a:avLst>
              <a:gd name="adj" fmla="val 24181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51083E-7712-3E40-FF68-2635C080A804}"/>
              </a:ext>
            </a:extLst>
          </p:cNvPr>
          <p:cNvSpPr/>
          <p:nvPr/>
        </p:nvSpPr>
        <p:spPr>
          <a:xfrm>
            <a:off x="8095345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09D39F9-5C29-DA64-5663-0B080DA68CBF}"/>
              </a:ext>
            </a:extLst>
          </p:cNvPr>
          <p:cNvCxnSpPr>
            <a:cxnSpLocks/>
          </p:cNvCxnSpPr>
          <p:nvPr/>
        </p:nvCxnSpPr>
        <p:spPr>
          <a:xfrm>
            <a:off x="8496488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E864946-DA6C-E0A4-9E4F-638882D1D917}"/>
              </a:ext>
            </a:extLst>
          </p:cNvPr>
          <p:cNvSpPr txBox="1"/>
          <p:nvPr/>
        </p:nvSpPr>
        <p:spPr>
          <a:xfrm>
            <a:off x="5254383" y="3770984"/>
            <a:ext cx="365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9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566011F-992B-5C2C-063A-2F6B060306AA}"/>
              </a:ext>
            </a:extLst>
          </p:cNvPr>
          <p:cNvSpPr txBox="1"/>
          <p:nvPr/>
        </p:nvSpPr>
        <p:spPr>
          <a:xfrm>
            <a:off x="3661818" y="597452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1F4990D-ABCB-E2BC-F56B-6FF8CF3E0C27}"/>
              </a:ext>
            </a:extLst>
          </p:cNvPr>
          <p:cNvSpPr txBox="1"/>
          <p:nvPr/>
        </p:nvSpPr>
        <p:spPr>
          <a:xfrm>
            <a:off x="9343859" y="3807946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4F8B58A-D1DA-07B9-2041-E6441E47DDBD}"/>
              </a:ext>
            </a:extLst>
          </p:cNvPr>
          <p:cNvCxnSpPr>
            <a:cxnSpLocks/>
          </p:cNvCxnSpPr>
          <p:nvPr/>
        </p:nvCxnSpPr>
        <p:spPr>
          <a:xfrm>
            <a:off x="8494271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538FC80-B4F5-04A3-4585-63564295FA4C}"/>
              </a:ext>
            </a:extLst>
          </p:cNvPr>
          <p:cNvCxnSpPr>
            <a:cxnSpLocks/>
          </p:cNvCxnSpPr>
          <p:nvPr/>
        </p:nvCxnSpPr>
        <p:spPr>
          <a:xfrm flipV="1">
            <a:off x="7205749" y="2764359"/>
            <a:ext cx="903055" cy="1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A9EF877-4B7D-0BFB-AE8A-3FB217ABC169}"/>
              </a:ext>
            </a:extLst>
          </p:cNvPr>
          <p:cNvCxnSpPr>
            <a:cxnSpLocks/>
          </p:cNvCxnSpPr>
          <p:nvPr/>
        </p:nvCxnSpPr>
        <p:spPr>
          <a:xfrm>
            <a:off x="8884057" y="2742813"/>
            <a:ext cx="3104743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691B9204-340B-3738-3C72-1DCCEF473271}"/>
              </a:ext>
            </a:extLst>
          </p:cNvPr>
          <p:cNvSpPr txBox="1"/>
          <p:nvPr/>
        </p:nvSpPr>
        <p:spPr>
          <a:xfrm>
            <a:off x="10346163" y="426590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𝜇𝜈</a:t>
            </a:r>
            <a:r>
              <a:rPr lang="en-US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CE93CAA-848D-922F-9E20-89FED66EA208}"/>
              </a:ext>
            </a:extLst>
          </p:cNvPr>
          <p:cNvGrpSpPr/>
          <p:nvPr/>
        </p:nvGrpSpPr>
        <p:grpSpPr>
          <a:xfrm>
            <a:off x="8291150" y="4132988"/>
            <a:ext cx="504726" cy="459984"/>
            <a:chOff x="8922112" y="4015040"/>
            <a:chExt cx="504726" cy="459984"/>
          </a:xfrm>
        </p:grpSpPr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0EA6F1D-CB0E-070C-A969-E718287FFC7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41E17E71-8C6E-FE1A-214A-5FD0E4908FDB}"/>
                </a:ext>
              </a:extLst>
            </p:cNvPr>
            <p:cNvSpPr txBox="1"/>
            <p:nvPr/>
          </p:nvSpPr>
          <p:spPr>
            <a:xfrm>
              <a:off x="9035384" y="416724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𝜇𝜈</a:t>
              </a:r>
              <a:endParaRPr lang="en-US" sz="11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A98831BE-3EFB-DD24-447B-695EC18770E1}"/>
              </a:ext>
            </a:extLst>
          </p:cNvPr>
          <p:cNvSpPr txBox="1"/>
          <p:nvPr/>
        </p:nvSpPr>
        <p:spPr>
          <a:xfrm>
            <a:off x="8259892" y="25793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</a:t>
            </a:r>
            <a:endParaRPr 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D398D4EC-333B-D837-C55F-657D5974DDA4}"/>
              </a:ext>
            </a:extLst>
          </p:cNvPr>
          <p:cNvSpPr txBox="1"/>
          <p:nvPr/>
        </p:nvSpPr>
        <p:spPr>
          <a:xfrm>
            <a:off x="7720581" y="5884841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synapse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𝜇,𝜈 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5D2DCE1-7A11-9700-1CA1-8EE38179CC6C}"/>
              </a:ext>
            </a:extLst>
          </p:cNvPr>
          <p:cNvCxnSpPr>
            <a:cxnSpLocks/>
          </p:cNvCxnSpPr>
          <p:nvPr/>
        </p:nvCxnSpPr>
        <p:spPr>
          <a:xfrm>
            <a:off x="7189838" y="1401508"/>
            <a:ext cx="0" cy="9753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aute 48">
            <a:extLst>
              <a:ext uri="{FF2B5EF4-FFF2-40B4-BE49-F238E27FC236}">
                <a16:creationId xmlns:a16="http://schemas.microsoft.com/office/drawing/2014/main" id="{F78460B0-8B26-D83F-B3F9-B11EE9F98B03}"/>
              </a:ext>
            </a:extLst>
          </p:cNvPr>
          <p:cNvSpPr/>
          <p:nvPr/>
        </p:nvSpPr>
        <p:spPr>
          <a:xfrm>
            <a:off x="7867644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301182F-F048-01A6-236A-DDB562976607}"/>
              </a:ext>
            </a:extLst>
          </p:cNvPr>
          <p:cNvSpPr txBox="1"/>
          <p:nvPr/>
        </p:nvSpPr>
        <p:spPr>
          <a:xfrm>
            <a:off x="8155877" y="1459385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&gt;η ?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6E6FA8F-74DA-EA80-81BA-C5308E04CD02}"/>
              </a:ext>
            </a:extLst>
          </p:cNvPr>
          <p:cNvCxnSpPr>
            <a:cxnSpLocks/>
          </p:cNvCxnSpPr>
          <p:nvPr/>
        </p:nvCxnSpPr>
        <p:spPr>
          <a:xfrm>
            <a:off x="3661819" y="434398"/>
            <a:ext cx="0" cy="886402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3F72E58-8754-4FA5-3B0F-46BBB52ACF3A}"/>
              </a:ext>
            </a:extLst>
          </p:cNvPr>
          <p:cNvSpPr/>
          <p:nvPr/>
        </p:nvSpPr>
        <p:spPr>
          <a:xfrm>
            <a:off x="6766090" y="3384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B85B1832-A4AA-FCEC-CAA6-298622A5EADC}"/>
              </a:ext>
            </a:extLst>
          </p:cNvPr>
          <p:cNvSpPr/>
          <p:nvPr/>
        </p:nvSpPr>
        <p:spPr>
          <a:xfrm>
            <a:off x="6766090" y="23942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64D2EC31-A766-DEE5-C17F-0BB01C20679C}"/>
              </a:ext>
            </a:extLst>
          </p:cNvPr>
          <p:cNvCxnSpPr>
            <a:cxnSpLocks/>
          </p:cNvCxnSpPr>
          <p:nvPr/>
        </p:nvCxnSpPr>
        <p:spPr>
          <a:xfrm>
            <a:off x="5984373" y="37368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E7A92AB-FA99-54F7-18E8-05121815BCAE}"/>
              </a:ext>
            </a:extLst>
          </p:cNvPr>
          <p:cNvCxnSpPr>
            <a:cxnSpLocks/>
          </p:cNvCxnSpPr>
          <p:nvPr/>
        </p:nvCxnSpPr>
        <p:spPr>
          <a:xfrm>
            <a:off x="5984373" y="27462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8C1F2B4A-E170-2FEE-472C-4E0BD910B3C7}"/>
              </a:ext>
            </a:extLst>
          </p:cNvPr>
          <p:cNvSpPr/>
          <p:nvPr/>
        </p:nvSpPr>
        <p:spPr>
          <a:xfrm>
            <a:off x="5900324" y="2376810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00B2F-FB94-D7AC-43A5-2FC76FED6A7E}"/>
              </a:ext>
            </a:extLst>
          </p:cNvPr>
          <p:cNvCxnSpPr>
            <a:cxnSpLocks/>
          </p:cNvCxnSpPr>
          <p:nvPr/>
        </p:nvCxnSpPr>
        <p:spPr>
          <a:xfrm>
            <a:off x="5100933" y="4215041"/>
            <a:ext cx="799391" cy="0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5A075F1C-2778-FA69-907E-79327311199B}"/>
              </a:ext>
            </a:extLst>
          </p:cNvPr>
          <p:cNvSpPr txBox="1"/>
          <p:nvPr/>
        </p:nvSpPr>
        <p:spPr>
          <a:xfrm>
            <a:off x="6783007" y="253352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62A38FC-9500-A40E-7031-AA0EA040C060}"/>
              </a:ext>
            </a:extLst>
          </p:cNvPr>
          <p:cNvSpPr/>
          <p:nvPr/>
        </p:nvSpPr>
        <p:spPr>
          <a:xfrm>
            <a:off x="6766090" y="5289846"/>
            <a:ext cx="795059" cy="740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BA23E5FB-A335-957F-17CA-A28CD584AD79}"/>
              </a:ext>
            </a:extLst>
          </p:cNvPr>
          <p:cNvCxnSpPr>
            <a:cxnSpLocks/>
          </p:cNvCxnSpPr>
          <p:nvPr/>
        </p:nvCxnSpPr>
        <p:spPr>
          <a:xfrm>
            <a:off x="5984373" y="5616477"/>
            <a:ext cx="799391" cy="0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79AE85C2-0CC1-C1B6-23A4-57AE9FF0B366}"/>
              </a:ext>
            </a:extLst>
          </p:cNvPr>
          <p:cNvSpPr txBox="1"/>
          <p:nvPr/>
        </p:nvSpPr>
        <p:spPr>
          <a:xfrm>
            <a:off x="6783007" y="3548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B3B2BBA6-694F-00E1-338F-44DBFF2E4A73}"/>
              </a:ext>
            </a:extLst>
          </p:cNvPr>
          <p:cNvSpPr txBox="1"/>
          <p:nvPr/>
        </p:nvSpPr>
        <p:spPr>
          <a:xfrm>
            <a:off x="6783007" y="5453652"/>
            <a:ext cx="76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FE6C1482-71BC-35C3-951B-3B10D549ACB1}"/>
              </a:ext>
            </a:extLst>
          </p:cNvPr>
          <p:cNvGrpSpPr/>
          <p:nvPr/>
        </p:nvGrpSpPr>
        <p:grpSpPr>
          <a:xfrm>
            <a:off x="6144850" y="2227988"/>
            <a:ext cx="498314" cy="459984"/>
            <a:chOff x="8922112" y="4015040"/>
            <a:chExt cx="498314" cy="459984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2B74D996-9719-9FEE-D4B7-4359FF7AB82E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DB78149A-34AA-2827-B0B9-3B5B754A71E4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11B52E92-12B0-D908-A64F-324A01AEFDC8}"/>
              </a:ext>
            </a:extLst>
          </p:cNvPr>
          <p:cNvGrpSpPr/>
          <p:nvPr/>
        </p:nvGrpSpPr>
        <p:grpSpPr>
          <a:xfrm>
            <a:off x="6144850" y="5133301"/>
            <a:ext cx="485490" cy="459984"/>
            <a:chOff x="8922112" y="4015040"/>
            <a:chExt cx="485490" cy="459984"/>
          </a:xfrm>
        </p:grpSpPr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5A94B01E-A123-F36A-3B8F-1BD0B058E63F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63F076B-DD63-F1B2-7F99-E5C91EE49339}"/>
                </a:ext>
              </a:extLst>
            </p:cNvPr>
            <p:cNvSpPr txBox="1"/>
            <p:nvPr/>
          </p:nvSpPr>
          <p:spPr>
            <a:xfrm>
              <a:off x="9035384" y="4167247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echteck 79">
            <a:extLst>
              <a:ext uri="{FF2B5EF4-FFF2-40B4-BE49-F238E27FC236}">
                <a16:creationId xmlns:a16="http://schemas.microsoft.com/office/drawing/2014/main" id="{F32E0203-3136-62B3-5540-32A46234D05D}"/>
              </a:ext>
            </a:extLst>
          </p:cNvPr>
          <p:cNvSpPr/>
          <p:nvPr/>
        </p:nvSpPr>
        <p:spPr>
          <a:xfrm rot="5400000">
            <a:off x="9663701" y="-881108"/>
            <a:ext cx="82223" cy="3676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440BBEFB-4578-6070-FA73-6492F7B2E551}"/>
              </a:ext>
            </a:extLst>
          </p:cNvPr>
          <p:cNvGrpSpPr/>
          <p:nvPr/>
        </p:nvGrpSpPr>
        <p:grpSpPr>
          <a:xfrm>
            <a:off x="6144850" y="3207042"/>
            <a:ext cx="498314" cy="459984"/>
            <a:chOff x="8922112" y="4015040"/>
            <a:chExt cx="498314" cy="459984"/>
          </a:xfrm>
        </p:grpSpPr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0AFFC64-9BD8-8087-73E2-BA577BB28E98}"/>
                </a:ext>
              </a:extLst>
            </p:cNvPr>
            <p:cNvSpPr txBox="1"/>
            <p:nvPr/>
          </p:nvSpPr>
          <p:spPr>
            <a:xfrm>
              <a:off x="8922112" y="4015040"/>
              <a:ext cx="378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1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04D6FDA2-B3D1-3764-11F0-9173D8C57371}"/>
                </a:ext>
              </a:extLst>
            </p:cNvPr>
            <p:cNvSpPr txBox="1"/>
            <p:nvPr/>
          </p:nvSpPr>
          <p:spPr>
            <a:xfrm>
              <a:off x="9035384" y="4167247"/>
              <a:ext cx="385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2𝜈</a:t>
              </a:r>
              <a:endParaRPr lang="en-US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0F2ABBFF-2E1C-A129-8A5C-E59C433A2E7A}"/>
              </a:ext>
            </a:extLst>
          </p:cNvPr>
          <p:cNvSpPr/>
          <p:nvPr/>
        </p:nvSpPr>
        <p:spPr>
          <a:xfrm>
            <a:off x="9425382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22272966-F066-EB8C-E152-0469F10D5A04}"/>
              </a:ext>
            </a:extLst>
          </p:cNvPr>
          <p:cNvCxnSpPr>
            <a:cxnSpLocks/>
          </p:cNvCxnSpPr>
          <p:nvPr/>
        </p:nvCxnSpPr>
        <p:spPr>
          <a:xfrm>
            <a:off x="9826525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4C3554FB-B49D-82E8-2795-9289A320B8A3}"/>
              </a:ext>
            </a:extLst>
          </p:cNvPr>
          <p:cNvCxnSpPr>
            <a:cxnSpLocks/>
          </p:cNvCxnSpPr>
          <p:nvPr/>
        </p:nvCxnSpPr>
        <p:spPr>
          <a:xfrm>
            <a:off x="9824308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aute 97">
            <a:extLst>
              <a:ext uri="{FF2B5EF4-FFF2-40B4-BE49-F238E27FC236}">
                <a16:creationId xmlns:a16="http://schemas.microsoft.com/office/drawing/2014/main" id="{A2C051BB-2C0D-5068-1EEC-B6052700647A}"/>
              </a:ext>
            </a:extLst>
          </p:cNvPr>
          <p:cNvSpPr/>
          <p:nvPr/>
        </p:nvSpPr>
        <p:spPr>
          <a:xfrm>
            <a:off x="9197681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306FD12-BBA8-916A-EECA-D0D96713252A}"/>
              </a:ext>
            </a:extLst>
          </p:cNvPr>
          <p:cNvSpPr/>
          <p:nvPr/>
        </p:nvSpPr>
        <p:spPr>
          <a:xfrm>
            <a:off x="11281891" y="2370443"/>
            <a:ext cx="788712" cy="78871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D17E7563-63AC-7686-83CB-B3500DA84D47}"/>
              </a:ext>
            </a:extLst>
          </p:cNvPr>
          <p:cNvCxnSpPr>
            <a:cxnSpLocks/>
          </p:cNvCxnSpPr>
          <p:nvPr/>
        </p:nvCxnSpPr>
        <p:spPr>
          <a:xfrm>
            <a:off x="11683034" y="916012"/>
            <a:ext cx="0" cy="355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60D3418-A01F-98BA-97FB-687DA8D8347A}"/>
              </a:ext>
            </a:extLst>
          </p:cNvPr>
          <p:cNvCxnSpPr>
            <a:cxnSpLocks/>
          </p:cNvCxnSpPr>
          <p:nvPr/>
        </p:nvCxnSpPr>
        <p:spPr>
          <a:xfrm>
            <a:off x="11680817" y="1760306"/>
            <a:ext cx="0" cy="616504"/>
          </a:xfrm>
          <a:prstGeom prst="straightConnector1">
            <a:avLst/>
          </a:prstGeom>
          <a:ln w="1905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aute 105">
            <a:extLst>
              <a:ext uri="{FF2B5EF4-FFF2-40B4-BE49-F238E27FC236}">
                <a16:creationId xmlns:a16="http://schemas.microsoft.com/office/drawing/2014/main" id="{A4DF14B7-B8FE-D2D9-237F-A20C1EA340CC}"/>
              </a:ext>
            </a:extLst>
          </p:cNvPr>
          <p:cNvSpPr/>
          <p:nvPr/>
        </p:nvSpPr>
        <p:spPr>
          <a:xfrm>
            <a:off x="11054190" y="1271449"/>
            <a:ext cx="1253255" cy="82172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Macintosh PowerPoint</Application>
  <PresentationFormat>Breitbild</PresentationFormat>
  <Paragraphs>358</Paragraphs>
  <Slides>16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Hugo Pristauz</dc:creator>
  <cp:lastModifiedBy>Hugo Pristauz</cp:lastModifiedBy>
  <cp:revision>9</cp:revision>
  <dcterms:created xsi:type="dcterms:W3CDTF">2023-10-01T00:43:20Z</dcterms:created>
  <dcterms:modified xsi:type="dcterms:W3CDTF">2023-10-03T23:50:07Z</dcterms:modified>
</cp:coreProperties>
</file>