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6" r:id="rId2"/>
    <p:sldId id="285" r:id="rId3"/>
    <p:sldId id="283" r:id="rId4"/>
    <p:sldId id="284" r:id="rId5"/>
    <p:sldId id="286" r:id="rId6"/>
    <p:sldId id="28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F78"/>
    <a:srgbClr val="FE8D00"/>
    <a:srgbClr val="FF7E79"/>
    <a:srgbClr val="FF2600"/>
    <a:srgbClr val="D883FF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121" d="100"/>
          <a:sy n="121" d="100"/>
        </p:scale>
        <p:origin x="-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122">
            <a:extLst>
              <a:ext uri="{FF2B5EF4-FFF2-40B4-BE49-F238E27FC236}">
                <a16:creationId xmlns:a16="http://schemas.microsoft.com/office/drawing/2014/main" id="{24BFC023-1BE8-38F6-C6AF-78E984D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67" y="5398367"/>
            <a:ext cx="256755" cy="393691"/>
          </a:xfrm>
          <a:prstGeom prst="rect">
            <a:avLst/>
          </a:prstGeom>
        </p:spPr>
      </p:pic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9132933" y="2080863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EB09127-BA62-8D35-9224-DBAC84881693}"/>
              </a:ext>
            </a:extLst>
          </p:cNvPr>
          <p:cNvSpPr txBox="1"/>
          <p:nvPr/>
        </p:nvSpPr>
        <p:spPr>
          <a:xfrm>
            <a:off x="848254" y="5382414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s(e) = (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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AT" sz="2400" i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)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660917" y="2438844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119529" y="2147166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910835" y="2544113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848254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119529" y="3221823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912707" y="3040316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808062" y="176067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542318" y="2251570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788393" y="335495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519585" y="270623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2680863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2986342" y="245374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1822026" y="26980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252004" y="2698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439059" y="2421203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626397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459005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630672" y="243609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588802" y="26917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030146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745665" y="2421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5944816" y="1881540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030146" y="1759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DF8E005-E350-1AD8-61D2-56F4EE25959C}"/>
              </a:ext>
            </a:extLst>
          </p:cNvPr>
          <p:cNvGrpSpPr/>
          <p:nvPr/>
        </p:nvGrpSpPr>
        <p:grpSpPr>
          <a:xfrm>
            <a:off x="4647635" y="4779940"/>
            <a:ext cx="2712602" cy="1072715"/>
            <a:chOff x="6216958" y="1929399"/>
            <a:chExt cx="3117434" cy="1232808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C90BFA1-DD7C-6D0D-D472-7A13BE694D8C}"/>
                </a:ext>
              </a:extLst>
            </p:cNvPr>
            <p:cNvSpPr txBox="1"/>
            <p:nvPr/>
          </p:nvSpPr>
          <p:spPr>
            <a:xfrm>
              <a:off x="6628280" y="1929399"/>
              <a:ext cx="2606912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E4A64E-A2C6-50F4-1477-828D5DB8AA9C}"/>
                </a:ext>
              </a:extLst>
            </p:cNvPr>
            <p:cNvSpPr txBox="1"/>
            <p:nvPr/>
          </p:nvSpPr>
          <p:spPr>
            <a:xfrm>
              <a:off x="6216958" y="2631643"/>
              <a:ext cx="3117434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s(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</a:t>
              </a:r>
              <a:r>
                <a:rPr lang="en-US" sz="7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52C5A02-4D35-B568-E9AA-C173DCCED09B}"/>
              </a:ext>
            </a:extLst>
          </p:cNvPr>
          <p:cNvGrpSpPr/>
          <p:nvPr/>
        </p:nvGrpSpPr>
        <p:grpSpPr>
          <a:xfrm>
            <a:off x="539703" y="4777401"/>
            <a:ext cx="3341740" cy="508336"/>
            <a:chOff x="982066" y="4198169"/>
            <a:chExt cx="3341740" cy="508336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03246BA-2F51-611F-0930-9630B3151826}"/>
                </a:ext>
              </a:extLst>
            </p:cNvPr>
            <p:cNvSpPr txBox="1"/>
            <p:nvPr/>
          </p:nvSpPr>
          <p:spPr>
            <a:xfrm>
              <a:off x="982066" y="4211232"/>
              <a:ext cx="334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e(v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709F8F51-C474-114C-1B72-1A7F4CA9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22" y="4198169"/>
              <a:ext cx="331523" cy="508336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8329636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10162244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10389754" y="240022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9213984" y="2691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733385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4E51B8E-E7E5-36EF-D5FF-CDBADE17D6E6}"/>
              </a:ext>
            </a:extLst>
          </p:cNvPr>
          <p:cNvSpPr txBox="1"/>
          <p:nvPr/>
        </p:nvSpPr>
        <p:spPr>
          <a:xfrm>
            <a:off x="8030414" y="4235662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de-AT" sz="2400" i="1" baseline="30000" dirty="0">
                <a:effectLst/>
                <a:cs typeface="Times New Roman" panose="02020603050405020304" pitchFamily="18" charset="0"/>
              </a:rPr>
              <a:t>x 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 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645211" y="1559257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637394" y="15106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D2FF8FB-3211-24AA-D5AE-625EF2F8FC5F}"/>
              </a:ext>
            </a:extLst>
          </p:cNvPr>
          <p:cNvGrpSpPr/>
          <p:nvPr/>
        </p:nvGrpSpPr>
        <p:grpSpPr>
          <a:xfrm>
            <a:off x="7794382" y="4813396"/>
            <a:ext cx="4119654" cy="1025332"/>
            <a:chOff x="5410822" y="1942214"/>
            <a:chExt cx="4734475" cy="11783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763BA0-5B19-361A-09AA-52CE37F18FB1}"/>
                </a:ext>
              </a:extLst>
            </p:cNvPr>
            <p:cNvSpPr txBox="1"/>
            <p:nvPr/>
          </p:nvSpPr>
          <p:spPr>
            <a:xfrm>
              <a:off x="5410822" y="1942214"/>
              <a:ext cx="4734475" cy="53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</a:t>
              </a:r>
              <a:r>
                <a:rPr lang="de-AT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 </a:t>
              </a:r>
              <a:r>
                <a:rPr lang="de-AT" sz="2400" i="1" baseline="30000" dirty="0">
                  <a:effectLst/>
                  <a:cs typeface="Times New Roman" panose="02020603050405020304" pitchFamily="18" charset="0"/>
                </a:rPr>
                <a:t>x 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82685A5-1839-228E-30EC-3A017B2DC4E4}"/>
                </a:ext>
              </a:extLst>
            </p:cNvPr>
            <p:cNvSpPr txBox="1"/>
            <p:nvPr/>
          </p:nvSpPr>
          <p:spPr>
            <a:xfrm>
              <a:off x="5963395" y="2519262"/>
              <a:ext cx="3312710" cy="60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 </a:t>
              </a:r>
              <a:r>
                <a:rPr lang="de-AT" sz="2800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]</a:t>
              </a:r>
              <a:endParaRPr lang="de-DE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B51560B9-7DA3-E327-17C7-9766F0D95A9A}"/>
              </a:ext>
            </a:extLst>
          </p:cNvPr>
          <p:cNvSpPr txBox="1"/>
          <p:nvPr/>
        </p:nvSpPr>
        <p:spPr>
          <a:xfrm>
            <a:off x="4626397" y="425263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F9EA179-2947-6A71-2736-736157AA1D21}"/>
              </a:ext>
            </a:extLst>
          </p:cNvPr>
          <p:cNvSpPr txBox="1"/>
          <p:nvPr/>
        </p:nvSpPr>
        <p:spPr>
          <a:xfrm>
            <a:off x="1360081" y="42845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i 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8504560" y="24195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477672" y="800989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745665" y="796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46176" y="796121"/>
            <a:ext cx="26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neurons</a:t>
            </a: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44E1A1EB-9B49-17EA-739E-6532088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97" y="5423889"/>
            <a:ext cx="256755" cy="393691"/>
          </a:xfrm>
          <a:prstGeom prst="rect">
            <a:avLst/>
          </a:prstGeom>
        </p:spPr>
      </p:pic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1858607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2271352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618921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043325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757369" y="25533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9276498" y="23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FB223E-0152-0A7A-CAB1-84D4084E9CB7}"/>
              </a:ext>
            </a:extLst>
          </p:cNvPr>
          <p:cNvSpPr txBox="1"/>
          <p:nvPr/>
        </p:nvSpPr>
        <p:spPr>
          <a:xfrm>
            <a:off x="8429006" y="4482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FA358122-5A2C-81C4-F591-469A97D0126F}"/>
              </a:ext>
            </a:extLst>
          </p:cNvPr>
          <p:cNvSpPr txBox="1"/>
          <p:nvPr/>
        </p:nvSpPr>
        <p:spPr>
          <a:xfrm>
            <a:off x="8783131" y="522973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BF08809-B0C8-812B-3939-F11ECFEB8768}"/>
              </a:ext>
            </a:extLst>
          </p:cNvPr>
          <p:cNvSpPr txBox="1"/>
          <p:nvPr/>
        </p:nvSpPr>
        <p:spPr>
          <a:xfrm>
            <a:off x="5203872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65744C0-3420-3F19-B278-CF179E7B9DAF}"/>
              </a:ext>
            </a:extLst>
          </p:cNvPr>
          <p:cNvSpPr txBox="1"/>
          <p:nvPr/>
        </p:nvSpPr>
        <p:spPr>
          <a:xfrm>
            <a:off x="1367525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1727ED4-BF3B-2952-9F5B-32FEFD0DCA00}"/>
              </a:ext>
            </a:extLst>
          </p:cNvPr>
          <p:cNvSpPr txBox="1"/>
          <p:nvPr/>
        </p:nvSpPr>
        <p:spPr>
          <a:xfrm>
            <a:off x="5044285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C8FD5A-B7A9-D9AB-D5DB-297F92537CE7}"/>
              </a:ext>
            </a:extLst>
          </p:cNvPr>
          <p:cNvSpPr txBox="1"/>
          <p:nvPr/>
        </p:nvSpPr>
        <p:spPr>
          <a:xfrm>
            <a:off x="1083974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367990" y="702527"/>
            <a:ext cx="11546046" cy="5354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ieck 1">
            <a:extLst>
              <a:ext uri="{FF2B5EF4-FFF2-40B4-BE49-F238E27FC236}">
                <a16:creationId xmlns:a16="http://schemas.microsoft.com/office/drawing/2014/main" id="{49334E7C-94CD-42F5-F137-8E65E0DC1A86}"/>
              </a:ext>
            </a:extLst>
          </p:cNvPr>
          <p:cNvSpPr/>
          <p:nvPr/>
        </p:nvSpPr>
        <p:spPr>
          <a:xfrm>
            <a:off x="2202131" y="666362"/>
            <a:ext cx="2820169" cy="38509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h="1143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8B97057-C1B7-0DC6-7113-F6482AE83219}"/>
              </a:ext>
            </a:extLst>
          </p:cNvPr>
          <p:cNvGrpSpPr/>
          <p:nvPr/>
        </p:nvGrpSpPr>
        <p:grpSpPr>
          <a:xfrm rot="10800000">
            <a:off x="3997042" y="3659488"/>
            <a:ext cx="1143775" cy="1021733"/>
            <a:chOff x="3854653" y="5069606"/>
            <a:chExt cx="1143775" cy="102173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1BF303-924A-5730-8EAF-17768B0CFAC3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Kreis 58">
              <a:extLst>
                <a:ext uri="{FF2B5EF4-FFF2-40B4-BE49-F238E27FC236}">
                  <a16:creationId xmlns:a16="http://schemas.microsoft.com/office/drawing/2014/main" id="{2F5262B6-8145-A52A-161A-D320B87744EB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3416D2FA-3F17-446A-DD99-4D66397BDF00}"/>
                </a:ext>
              </a:extLst>
            </p:cNvPr>
            <p:cNvGrpSpPr/>
            <p:nvPr/>
          </p:nvGrpSpPr>
          <p:grpSpPr>
            <a:xfrm>
              <a:off x="3854653" y="5071393"/>
              <a:ext cx="1143775" cy="1019946"/>
              <a:chOff x="3854653" y="5071393"/>
              <a:chExt cx="1143775" cy="101994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89ABE1-03A0-72BD-80C9-C84AFF88E6A1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4F868C3-6B8B-1EAC-890E-071296443879}"/>
                  </a:ext>
                </a:extLst>
              </p:cNvPr>
              <p:cNvSpPr txBox="1"/>
              <p:nvPr/>
            </p:nvSpPr>
            <p:spPr>
              <a:xfrm rot="10800000">
                <a:off x="385465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80" name="Ring 79">
            <a:extLst>
              <a:ext uri="{FF2B5EF4-FFF2-40B4-BE49-F238E27FC236}">
                <a16:creationId xmlns:a16="http://schemas.microsoft.com/office/drawing/2014/main" id="{ED03B6A5-EF58-EAF8-507D-38F1986DE87C}"/>
              </a:ext>
            </a:extLst>
          </p:cNvPr>
          <p:cNvSpPr/>
          <p:nvPr/>
        </p:nvSpPr>
        <p:spPr>
          <a:xfrm>
            <a:off x="3881273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>
            <a:off x="218313" y="6201443"/>
            <a:ext cx="11973687" cy="88567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312F32E-D2D9-C7A3-B088-38E5AA61CDE7}"/>
              </a:ext>
            </a:extLst>
          </p:cNvPr>
          <p:cNvCxnSpPr>
            <a:cxnSpLocks/>
          </p:cNvCxnSpPr>
          <p:nvPr/>
        </p:nvCxnSpPr>
        <p:spPr>
          <a:xfrm>
            <a:off x="936456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3AD47B0-61A3-A6CC-ECDE-8F46E673A5A9}"/>
              </a:ext>
            </a:extLst>
          </p:cNvPr>
          <p:cNvCxnSpPr>
            <a:cxnSpLocks/>
          </p:cNvCxnSpPr>
          <p:nvPr/>
        </p:nvCxnSpPr>
        <p:spPr>
          <a:xfrm>
            <a:off x="620310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E196D2-0CFE-2FAB-BAA2-83B424AA7BD0}"/>
              </a:ext>
            </a:extLst>
          </p:cNvPr>
          <p:cNvCxnSpPr>
            <a:cxnSpLocks/>
          </p:cNvCxnSpPr>
          <p:nvPr/>
        </p:nvCxnSpPr>
        <p:spPr>
          <a:xfrm>
            <a:off x="3060212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F98F442-148D-E310-40DC-7F5C0DC3D0CF}"/>
              </a:ext>
            </a:extLst>
          </p:cNvPr>
          <p:cNvGrpSpPr/>
          <p:nvPr/>
        </p:nvGrpSpPr>
        <p:grpSpPr>
          <a:xfrm>
            <a:off x="10505904" y="2101615"/>
            <a:ext cx="1036374" cy="1731560"/>
            <a:chOff x="3934898" y="875612"/>
            <a:chExt cx="1036374" cy="173156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CA3314C-3B84-B83A-5F4D-D536565E9E1C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B620059C-7A02-F477-5EF5-90A11A38B00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BA20AA-291B-D915-189D-5427C8504FF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6250E708-0122-EDE9-E5BF-8D693EE359D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558AD95-DAEB-D102-CC53-B69028F14734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F28E090-C3D5-5ACF-C5AB-6D0FF37E1B64}"/>
              </a:ext>
            </a:extLst>
          </p:cNvPr>
          <p:cNvGrpSpPr/>
          <p:nvPr/>
        </p:nvGrpSpPr>
        <p:grpSpPr>
          <a:xfrm>
            <a:off x="2194282" y="3646122"/>
            <a:ext cx="1041374" cy="1021733"/>
            <a:chOff x="3948488" y="3127816"/>
            <a:chExt cx="1041374" cy="102173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A1A423-932B-C8AC-B1D9-4C60F55E2647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Kreis 70">
              <a:extLst>
                <a:ext uri="{FF2B5EF4-FFF2-40B4-BE49-F238E27FC236}">
                  <a16:creationId xmlns:a16="http://schemas.microsoft.com/office/drawing/2014/main" id="{F393C492-CB5E-C9BE-83CC-5E8E22A9B1F5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BFC0A7D8-B7F1-3F71-4242-20BBC3EB917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61AC1C-FBC4-CF03-140F-67534975ED70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6DBF6166-7454-CF6E-8926-F892883529CB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0B971D0-1C0F-5795-DE88-78DB5654D2EF}"/>
              </a:ext>
            </a:extLst>
          </p:cNvPr>
          <p:cNvGrpSpPr/>
          <p:nvPr/>
        </p:nvGrpSpPr>
        <p:grpSpPr>
          <a:xfrm>
            <a:off x="2967903" y="2505147"/>
            <a:ext cx="1317741" cy="1352791"/>
            <a:chOff x="7297328" y="1226450"/>
            <a:chExt cx="1223847" cy="1256399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755CB76D-865A-E9A6-94AE-8FAB4FC9611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78" name="Ring 77">
                <a:extLst>
                  <a:ext uri="{FF2B5EF4-FFF2-40B4-BE49-F238E27FC236}">
                    <a16:creationId xmlns:a16="http://schemas.microsoft.com/office/drawing/2014/main" id="{4B64B5DF-9D00-3E18-1A7C-888B3C4D16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1ED1C0-DCC3-C8C9-79E4-57A7F6F93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DAEE7D0B-FE12-1474-257B-EE0B99AC4B7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Ring 80">
            <a:extLst>
              <a:ext uri="{FF2B5EF4-FFF2-40B4-BE49-F238E27FC236}">
                <a16:creationId xmlns:a16="http://schemas.microsoft.com/office/drawing/2014/main" id="{F067FA49-A3C4-3E45-C2AA-9291288E4016}"/>
              </a:ext>
            </a:extLst>
          </p:cNvPr>
          <p:cNvSpPr/>
          <p:nvPr/>
        </p:nvSpPr>
        <p:spPr>
          <a:xfrm>
            <a:off x="2051327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ing 85">
            <a:extLst>
              <a:ext uri="{FF2B5EF4-FFF2-40B4-BE49-F238E27FC236}">
                <a16:creationId xmlns:a16="http://schemas.microsoft.com/office/drawing/2014/main" id="{4DBE620F-C1CF-874A-1194-6F53AEFD13B4}"/>
              </a:ext>
            </a:extLst>
          </p:cNvPr>
          <p:cNvSpPr/>
          <p:nvPr/>
        </p:nvSpPr>
        <p:spPr>
          <a:xfrm>
            <a:off x="7207843" y="760909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600B199-A9A8-60BD-B920-E7119BE745F7}"/>
              </a:ext>
            </a:extLst>
          </p:cNvPr>
          <p:cNvGrpSpPr/>
          <p:nvPr/>
        </p:nvGrpSpPr>
        <p:grpSpPr>
          <a:xfrm>
            <a:off x="7128940" y="701862"/>
            <a:ext cx="1036374" cy="1731560"/>
            <a:chOff x="3934898" y="875612"/>
            <a:chExt cx="1036374" cy="173156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101AD10-F028-4A27-C596-6CCAC666913B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97" name="Abgerundetes Rechteck 96">
                <a:extLst>
                  <a:ext uri="{FF2B5EF4-FFF2-40B4-BE49-F238E27FC236}">
                    <a16:creationId xmlns:a16="http://schemas.microsoft.com/office/drawing/2014/main" id="{98F9387C-E1DB-07CA-2985-C1FFE4B529CF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FEF02631-1778-7D38-6C17-A38A71BC8E40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Abgerundetes Rechteck 98">
                <a:extLst>
                  <a:ext uri="{FF2B5EF4-FFF2-40B4-BE49-F238E27FC236}">
                    <a16:creationId xmlns:a16="http://schemas.microsoft.com/office/drawing/2014/main" id="{D3159F27-3CEA-B48B-0798-C63F980772A3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918B671-0010-D94C-3F36-3837482DA929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48301EF-14CE-0647-F823-666B40B0CFF4}"/>
              </a:ext>
            </a:extLst>
          </p:cNvPr>
          <p:cNvGrpSpPr/>
          <p:nvPr/>
        </p:nvGrpSpPr>
        <p:grpSpPr>
          <a:xfrm>
            <a:off x="9224097" y="787467"/>
            <a:ext cx="1343414" cy="2043569"/>
            <a:chOff x="8689201" y="1439215"/>
            <a:chExt cx="1343414" cy="2043569"/>
          </a:xfrm>
        </p:grpSpPr>
        <p:sp>
          <p:nvSpPr>
            <p:cNvPr id="85" name="Abgerundetes Rechteck 84">
              <a:extLst>
                <a:ext uri="{FF2B5EF4-FFF2-40B4-BE49-F238E27FC236}">
                  <a16:creationId xmlns:a16="http://schemas.microsoft.com/office/drawing/2014/main" id="{1704E755-F031-F613-2EE4-DD9DCF1D155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564D669-D98C-BE5B-D6DD-1324F143665F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0020BC54-A7DF-D7F2-07E9-AC83B5F4C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E62FD11-9BC0-7ACE-7849-C28C915B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7AC346A6-1C16-CE46-8774-A75873E0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2AF84-5848-F883-8789-85BE29ECF351}"/>
              </a:ext>
            </a:extLst>
          </p:cNvPr>
          <p:cNvGrpSpPr/>
          <p:nvPr/>
        </p:nvGrpSpPr>
        <p:grpSpPr>
          <a:xfrm>
            <a:off x="7387487" y="2619068"/>
            <a:ext cx="1343414" cy="2043569"/>
            <a:chOff x="8689201" y="1439215"/>
            <a:chExt cx="1343414" cy="2043569"/>
          </a:xfrm>
        </p:grpSpPr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DBA4FFB-E782-27AA-5E83-69AD4085C7E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D902D6E0-2C47-1180-DE17-3401A147937E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53FB952-C6A6-D79E-CA55-30C4B19F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15C0A2AF-F1C7-3AA6-6548-93C30E92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CF10D6E8-F7A9-FCC3-2B64-2E8497AC0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DB74DEB-D95D-F4EB-AF6A-B861EDDC5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29" b="95872" l="5856" r="92793">
                        <a14:foregroundMark x1="15991" y1="14679" x2="29955" y2="8180"/>
                        <a14:foregroundMark x1="29955" y1="8180" x2="46734" y2="4893"/>
                        <a14:foregroundMark x1="46734" y1="4893" x2="63401" y2="6193"/>
                        <a14:foregroundMark x1="63401" y1="6193" x2="69707" y2="10550"/>
                        <a14:foregroundMark x1="72523" y1="7722" x2="90878" y2="27523"/>
                        <a14:foregroundMark x1="90878" y1="27523" x2="93018" y2="40291"/>
                        <a14:foregroundMark x1="93018" y1="46101" x2="86374" y2="80581"/>
                        <a14:foregroundMark x1="86374" y1="80581" x2="77477" y2="90291"/>
                        <a14:foregroundMark x1="77477" y1="90291" x2="65766" y2="91972"/>
                        <a14:foregroundMark x1="53491" y1="95872" x2="22072" y2="88073"/>
                        <a14:foregroundMark x1="22072" y1="88073" x2="10135" y2="76911"/>
                        <a14:foregroundMark x1="8221" y1="73165" x2="5968" y2="44037"/>
                        <a14:foregroundMark x1="6644" y1="41055" x2="6644" y2="28976"/>
                        <a14:foregroundMark x1="6644" y1="28976" x2="11261" y2="22401"/>
                        <a14:foregroundMark x1="18694" y1="22401" x2="32995" y2="15673"/>
                        <a14:foregroundMark x1="32995" y1="15673" x2="28153" y2="26835"/>
                        <a14:foregroundMark x1="28153" y1="26835" x2="15315" y2="34862"/>
                        <a14:foregroundMark x1="15315" y1="34862" x2="32207" y2="30963"/>
                        <a14:foregroundMark x1="32207" y1="30963" x2="50000" y2="22936"/>
                        <a14:foregroundMark x1="50000" y1="22936" x2="14077" y2="52752"/>
                        <a14:foregroundMark x1="14077" y1="52752" x2="46847" y2="40749"/>
                        <a14:foregroundMark x1="46847" y1="40749" x2="23086" y2="61162"/>
                        <a14:foregroundMark x1="23086" y1="61162" x2="41892" y2="57569"/>
                        <a14:foregroundMark x1="41892" y1="57569" x2="35586" y2="68196"/>
                        <a14:foregroundMark x1="35586" y1="68196" x2="24324" y2="77523"/>
                        <a14:foregroundMark x1="24324" y1="77523" x2="40203" y2="71407"/>
                        <a14:foregroundMark x1="40203" y1="71407" x2="36712" y2="82951"/>
                        <a14:foregroundMark x1="36712" y1="82951" x2="46734" y2="88761"/>
                        <a14:foregroundMark x1="23198" y1="45183" x2="24550" y2="46713"/>
                        <a14:foregroundMark x1="44369" y1="2829" x2="56982" y2="3135"/>
                        <a14:foregroundMark x1="42455" y1="45948" x2="42455" y2="48318"/>
                        <a14:backgroundMark x1="55293" y1="99694" x2="47185" y2="99694"/>
                        <a14:backgroundMark x1="52928" y1="99083" x2="57658" y2="98777"/>
                        <a14:backgroundMark x1="51126" y1="99235" x2="46959" y2="99388"/>
                        <a14:backgroundMark x1="46396" y1="99541" x2="48536" y2="99694"/>
                        <a14:backgroundMark x1="47185" y1="98930" x2="47635" y2="9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298" y="599903"/>
            <a:ext cx="1298094" cy="1912058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9281549-062D-0399-04C0-CA18EA4E90A7}"/>
              </a:ext>
            </a:extLst>
          </p:cNvPr>
          <p:cNvGrpSpPr/>
          <p:nvPr/>
        </p:nvGrpSpPr>
        <p:grpSpPr>
          <a:xfrm>
            <a:off x="9647913" y="4153257"/>
            <a:ext cx="699610" cy="698541"/>
            <a:chOff x="8936345" y="1226450"/>
            <a:chExt cx="1258725" cy="125680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36E8AD6-CDE7-1FBF-EDB9-07829728A8ED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33" name="Ring 32">
                <a:extLst>
                  <a:ext uri="{FF2B5EF4-FFF2-40B4-BE49-F238E27FC236}">
                    <a16:creationId xmlns:a16="http://schemas.microsoft.com/office/drawing/2014/main" id="{9A1D232A-25CF-4EB7-58A1-E6F1BEA83F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FBE434-153A-C8FA-54B7-9C38641663D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14946B5-0F41-E426-BD91-F7BD7A91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A28EA810-0FD5-817A-17AF-2512634DC6D9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3860A82-033B-08AE-A337-AFED4A7D3DFC}"/>
              </a:ext>
            </a:extLst>
          </p:cNvPr>
          <p:cNvGrpSpPr/>
          <p:nvPr/>
        </p:nvGrpSpPr>
        <p:grpSpPr>
          <a:xfrm>
            <a:off x="10561161" y="4143987"/>
            <a:ext cx="688036" cy="698318"/>
            <a:chOff x="8936345" y="2669744"/>
            <a:chExt cx="1237900" cy="125639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CDA9E5C-3BE2-9972-6CF6-A31B0190734D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40" name="Ring 39">
                <a:extLst>
                  <a:ext uri="{FF2B5EF4-FFF2-40B4-BE49-F238E27FC236}">
                    <a16:creationId xmlns:a16="http://schemas.microsoft.com/office/drawing/2014/main" id="{AB5E7E11-57EC-5634-6FF8-11D957CB8FE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138BD8-B841-3864-0C68-5B9B5437B72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338E26E-1F8D-9C15-9B8C-9A183A48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39" name="Abgerundetes Rechteck 38">
              <a:extLst>
                <a:ext uri="{FF2B5EF4-FFF2-40B4-BE49-F238E27FC236}">
                  <a16:creationId xmlns:a16="http://schemas.microsoft.com/office/drawing/2014/main" id="{C2E2747F-27EA-07B4-1D5C-2381B65F30EF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3FC8092-3BF6-B975-D7E7-06A6478065EC}"/>
              </a:ext>
            </a:extLst>
          </p:cNvPr>
          <p:cNvGrpSpPr/>
          <p:nvPr/>
        </p:nvGrpSpPr>
        <p:grpSpPr>
          <a:xfrm>
            <a:off x="9621788" y="5078879"/>
            <a:ext cx="701160" cy="706322"/>
            <a:chOff x="7950956" y="3803407"/>
            <a:chExt cx="701160" cy="706322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0E100E4-E801-E6CF-897F-FE3BD5418DCE}"/>
                </a:ext>
              </a:extLst>
            </p:cNvPr>
            <p:cNvGrpSpPr/>
            <p:nvPr/>
          </p:nvGrpSpPr>
          <p:grpSpPr>
            <a:xfrm>
              <a:off x="7950956" y="3803407"/>
              <a:ext cx="688831" cy="706322"/>
              <a:chOff x="7281844" y="1218399"/>
              <a:chExt cx="1239331" cy="1270800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CFDCB6E5-540F-9530-FBF6-73E7A9C12DC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58" name="Ring 57">
                  <a:extLst>
                    <a:ext uri="{FF2B5EF4-FFF2-40B4-BE49-F238E27FC236}">
                      <a16:creationId xmlns:a16="http://schemas.microsoft.com/office/drawing/2014/main" id="{39A2F3A4-5369-4E2D-BC1B-6FCE01CA11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D852285-429F-3ADF-D2C4-DD8109EA24A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57516393-CB4B-4288-6EC5-54898B55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4BF3B597-489B-62B4-4FBF-51B08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4192" y="3809845"/>
              <a:ext cx="347924" cy="692316"/>
            </a:xfrm>
            <a:prstGeom prst="rect">
              <a:avLst/>
            </a:prstGeom>
          </p:spPr>
        </p:pic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B33AB5DB-1A91-47FC-7382-2F9A9CA83F2B}"/>
                </a:ext>
              </a:extLst>
            </p:cNvPr>
            <p:cNvSpPr/>
            <p:nvPr/>
          </p:nvSpPr>
          <p:spPr>
            <a:xfrm>
              <a:off x="8222312" y="380788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E091286-F8F6-ED72-FE2E-0D12BCD179BC}"/>
              </a:ext>
            </a:extLst>
          </p:cNvPr>
          <p:cNvGrpSpPr/>
          <p:nvPr/>
        </p:nvGrpSpPr>
        <p:grpSpPr>
          <a:xfrm>
            <a:off x="10550128" y="5083354"/>
            <a:ext cx="691258" cy="710324"/>
            <a:chOff x="10798299" y="3795876"/>
            <a:chExt cx="691258" cy="710324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F6F2216-C598-D620-26DD-681020A38A5F}"/>
                </a:ext>
              </a:extLst>
            </p:cNvPr>
            <p:cNvGrpSpPr/>
            <p:nvPr/>
          </p:nvGrpSpPr>
          <p:grpSpPr>
            <a:xfrm>
              <a:off x="10809332" y="3812216"/>
              <a:ext cx="680225" cy="680225"/>
              <a:chOff x="5206567" y="1243128"/>
              <a:chExt cx="1223847" cy="1223847"/>
            </a:xfrm>
          </p:grpSpPr>
          <p:sp>
            <p:nvSpPr>
              <p:cNvPr id="68" name="Ring 67">
                <a:extLst>
                  <a:ext uri="{FF2B5EF4-FFF2-40B4-BE49-F238E27FC236}">
                    <a16:creationId xmlns:a16="http://schemas.microsoft.com/office/drawing/2014/main" id="{E12947C4-6ABD-A66F-EDF5-0CD966E6305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8B9677-1CA8-CB19-0D3A-2D7B39FFA18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1DA2037A-FB10-AE45-7353-8370E3A3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C5BE9585-7D46-F00A-C473-17973ED69938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04934C8-4383-723D-7321-96BC763A5EBA}"/>
              </a:ext>
            </a:extLst>
          </p:cNvPr>
          <p:cNvGrpSpPr/>
          <p:nvPr/>
        </p:nvGrpSpPr>
        <p:grpSpPr>
          <a:xfrm>
            <a:off x="8639303" y="5073970"/>
            <a:ext cx="740163" cy="725847"/>
            <a:chOff x="8903350" y="4331347"/>
            <a:chExt cx="1308287" cy="1282981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F77B5B53-7829-A89C-6E46-EBB6D185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DD175C23-380E-615F-8B05-27B937FF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DFB497E3-E487-71DA-4BE2-4ACE24EB3BD6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9387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1996546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69831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3038884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3038884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303888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4225598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4225598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A3E7275-090F-C4BE-91B9-D3A423FC509A}"/>
              </a:ext>
            </a:extLst>
          </p:cNvPr>
          <p:cNvGrpSpPr/>
          <p:nvPr/>
        </p:nvGrpSpPr>
        <p:grpSpPr>
          <a:xfrm>
            <a:off x="4285344" y="1214124"/>
            <a:ext cx="680225" cy="698318"/>
            <a:chOff x="7297328" y="1226450"/>
            <a:chExt cx="1223847" cy="1256399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F1A7B733-C16B-5E24-B1A4-AE38BBA454B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3" name="Ring 282">
                <a:extLst>
                  <a:ext uri="{FF2B5EF4-FFF2-40B4-BE49-F238E27FC236}">
                    <a16:creationId xmlns:a16="http://schemas.microsoft.com/office/drawing/2014/main" id="{E4113E54-55BB-5CEC-E3C1-C6C1E080EA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49A915D3-F427-E57B-B9BC-FB59EE23426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2" name="Abgerundetes Rechteck 281">
              <a:extLst>
                <a:ext uri="{FF2B5EF4-FFF2-40B4-BE49-F238E27FC236}">
                  <a16:creationId xmlns:a16="http://schemas.microsoft.com/office/drawing/2014/main" id="{B97147D0-6E0A-F8D2-F426-AD7F746F637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0B748F3B-71CF-9E7E-D0B6-F76AA5299D1B}"/>
              </a:ext>
            </a:extLst>
          </p:cNvPr>
          <p:cNvGrpSpPr/>
          <p:nvPr/>
        </p:nvGrpSpPr>
        <p:grpSpPr>
          <a:xfrm>
            <a:off x="3042251" y="1992544"/>
            <a:ext cx="688831" cy="706322"/>
            <a:chOff x="7281844" y="1218399"/>
            <a:chExt cx="1239331" cy="12708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A035BF26-A084-0A64-9A6F-5E5BB87CCF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9" name="Ring 288">
                <a:extLst>
                  <a:ext uri="{FF2B5EF4-FFF2-40B4-BE49-F238E27FC236}">
                    <a16:creationId xmlns:a16="http://schemas.microsoft.com/office/drawing/2014/main" id="{2147DF20-465E-B791-E8B7-AB7954795B2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44EFFAB-9D1B-4CB1-F203-957F6701DB3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87" name="Grafik 286">
              <a:extLst>
                <a:ext uri="{FF2B5EF4-FFF2-40B4-BE49-F238E27FC236}">
                  <a16:creationId xmlns:a16="http://schemas.microsoft.com/office/drawing/2014/main" id="{4DA44431-76AA-D458-FD76-F2A292D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88" name="Abgerundetes Rechteck 287">
              <a:extLst>
                <a:ext uri="{FF2B5EF4-FFF2-40B4-BE49-F238E27FC236}">
                  <a16:creationId xmlns:a16="http://schemas.microsoft.com/office/drawing/2014/main" id="{AC9D6FC2-6FA1-71D3-3AB0-8DC99DDEBE7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8E21508B-C65A-D055-C82E-BE8FC4CE0F17}"/>
              </a:ext>
            </a:extLst>
          </p:cNvPr>
          <p:cNvGrpSpPr/>
          <p:nvPr/>
        </p:nvGrpSpPr>
        <p:grpSpPr>
          <a:xfrm>
            <a:off x="4285344" y="1996546"/>
            <a:ext cx="680225" cy="698318"/>
            <a:chOff x="7297328" y="1226450"/>
            <a:chExt cx="1223847" cy="1256399"/>
          </a:xfrm>
        </p:grpSpPr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F6793F8B-A6F3-8EAD-CE2E-79963070498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4" name="Ring 293">
                <a:extLst>
                  <a:ext uri="{FF2B5EF4-FFF2-40B4-BE49-F238E27FC236}">
                    <a16:creationId xmlns:a16="http://schemas.microsoft.com/office/drawing/2014/main" id="{869768F7-230D-CBDE-6891-83E08EF5AE8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361CECD-D623-56AD-D2DA-0FB355BF13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3" name="Abgerundetes Rechteck 292">
              <a:extLst>
                <a:ext uri="{FF2B5EF4-FFF2-40B4-BE49-F238E27FC236}">
                  <a16:creationId xmlns:a16="http://schemas.microsoft.com/office/drawing/2014/main" id="{14840512-9441-5983-04AB-A4DA551E1C1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5404A609-E048-CEB7-9E8D-035206F38C6C}"/>
              </a:ext>
            </a:extLst>
          </p:cNvPr>
          <p:cNvGrpSpPr/>
          <p:nvPr/>
        </p:nvGrpSpPr>
        <p:grpSpPr>
          <a:xfrm>
            <a:off x="3042251" y="2765829"/>
            <a:ext cx="688831" cy="706322"/>
            <a:chOff x="7281844" y="1218399"/>
            <a:chExt cx="1239331" cy="1270800"/>
          </a:xfrm>
        </p:grpSpPr>
        <p:grpSp>
          <p:nvGrpSpPr>
            <p:cNvPr id="297" name="Gruppieren 296">
              <a:extLst>
                <a:ext uri="{FF2B5EF4-FFF2-40B4-BE49-F238E27FC236}">
                  <a16:creationId xmlns:a16="http://schemas.microsoft.com/office/drawing/2014/main" id="{C87DCEB5-12DF-A645-445B-A4C3DE22B7C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0" name="Ring 299">
                <a:extLst>
                  <a:ext uri="{FF2B5EF4-FFF2-40B4-BE49-F238E27FC236}">
                    <a16:creationId xmlns:a16="http://schemas.microsoft.com/office/drawing/2014/main" id="{84929397-D330-7039-2159-E1348A2D5BB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A532AA2-C57B-DBB5-C935-3A6C4478694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98" name="Grafik 297">
              <a:extLst>
                <a:ext uri="{FF2B5EF4-FFF2-40B4-BE49-F238E27FC236}">
                  <a16:creationId xmlns:a16="http://schemas.microsoft.com/office/drawing/2014/main" id="{A0976840-90FB-4CA1-7EB0-23912486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99" name="Abgerundetes Rechteck 298">
              <a:extLst>
                <a:ext uri="{FF2B5EF4-FFF2-40B4-BE49-F238E27FC236}">
                  <a16:creationId xmlns:a16="http://schemas.microsoft.com/office/drawing/2014/main" id="{21F2A4C9-E242-B01C-2D57-76A7EBC209E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0C65CE8E-C12F-F528-21F6-9D39ADADCB46}"/>
              </a:ext>
            </a:extLst>
          </p:cNvPr>
          <p:cNvGrpSpPr/>
          <p:nvPr/>
        </p:nvGrpSpPr>
        <p:grpSpPr>
          <a:xfrm>
            <a:off x="4285344" y="2769831"/>
            <a:ext cx="680225" cy="698318"/>
            <a:chOff x="7297328" y="1226450"/>
            <a:chExt cx="1223847" cy="1256399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0CA19D53-B596-4A6F-E7E8-A48E3FB91B6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5" name="Ring 304">
                <a:extLst>
                  <a:ext uri="{FF2B5EF4-FFF2-40B4-BE49-F238E27FC236}">
                    <a16:creationId xmlns:a16="http://schemas.microsoft.com/office/drawing/2014/main" id="{910D6C4C-FB0A-F9E6-13F8-4765B1BF7F0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CCC2E16-73C7-2D08-35C3-F1E6A3EEEFC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4" name="Abgerundetes Rechteck 303">
              <a:extLst>
                <a:ext uri="{FF2B5EF4-FFF2-40B4-BE49-F238E27FC236}">
                  <a16:creationId xmlns:a16="http://schemas.microsoft.com/office/drawing/2014/main" id="{77E0675E-398A-471A-17A9-A076A6CD162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E7025BCC-8FE7-0522-F707-42C1F4BAFDA9}"/>
              </a:ext>
            </a:extLst>
          </p:cNvPr>
          <p:cNvGrpSpPr/>
          <p:nvPr/>
        </p:nvGrpSpPr>
        <p:grpSpPr>
          <a:xfrm>
            <a:off x="4285344" y="3571023"/>
            <a:ext cx="680225" cy="698318"/>
            <a:chOff x="7297328" y="1226450"/>
            <a:chExt cx="1223847" cy="1256399"/>
          </a:xfrm>
        </p:grpSpPr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9871E9F1-7B03-317C-BAC9-CD19F0D07BA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0" name="Ring 309">
                <a:extLst>
                  <a:ext uri="{FF2B5EF4-FFF2-40B4-BE49-F238E27FC236}">
                    <a16:creationId xmlns:a16="http://schemas.microsoft.com/office/drawing/2014/main" id="{45E681E4-5C7C-4829-2A78-BE252604EB0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06E15A6-1E77-E3B6-5F42-44F0F2EF03B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9" name="Abgerundetes Rechteck 308">
              <a:extLst>
                <a:ext uri="{FF2B5EF4-FFF2-40B4-BE49-F238E27FC236}">
                  <a16:creationId xmlns:a16="http://schemas.microsoft.com/office/drawing/2014/main" id="{8F05C23C-E23B-AC8C-A715-E64C1BDAE38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AB4E3810-32B0-249A-BD3D-8DE9EE6A2E4B}"/>
              </a:ext>
            </a:extLst>
          </p:cNvPr>
          <p:cNvGrpSpPr/>
          <p:nvPr/>
        </p:nvGrpSpPr>
        <p:grpSpPr>
          <a:xfrm>
            <a:off x="5529717" y="4355973"/>
            <a:ext cx="680225" cy="698318"/>
            <a:chOff x="7297328" y="1226450"/>
            <a:chExt cx="1223847" cy="1256399"/>
          </a:xfrm>
        </p:grpSpPr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414A3B6F-5C4E-83B8-4FF5-A098B2F03A14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5" name="Ring 314">
                <a:extLst>
                  <a:ext uri="{FF2B5EF4-FFF2-40B4-BE49-F238E27FC236}">
                    <a16:creationId xmlns:a16="http://schemas.microsoft.com/office/drawing/2014/main" id="{16BD9715-9501-584C-BD70-0D2E342E03F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89EAAB8-251F-1FB6-56BF-711FA1AE295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4" name="Abgerundetes Rechteck 313">
              <a:extLst>
                <a:ext uri="{FF2B5EF4-FFF2-40B4-BE49-F238E27FC236}">
                  <a16:creationId xmlns:a16="http://schemas.microsoft.com/office/drawing/2014/main" id="{C63BB9BE-CB2E-A07F-0A3A-546FE577075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07D33EE3-58DC-C4C6-9445-3C76F47AA875}"/>
              </a:ext>
            </a:extLst>
          </p:cNvPr>
          <p:cNvGrpSpPr/>
          <p:nvPr/>
        </p:nvGrpSpPr>
        <p:grpSpPr>
          <a:xfrm>
            <a:off x="5524673" y="5150251"/>
            <a:ext cx="680225" cy="698318"/>
            <a:chOff x="7297328" y="1226450"/>
            <a:chExt cx="1223847" cy="1256399"/>
          </a:xfrm>
        </p:grpSpPr>
        <p:grpSp>
          <p:nvGrpSpPr>
            <p:cNvPr id="318" name="Gruppieren 317">
              <a:extLst>
                <a:ext uri="{FF2B5EF4-FFF2-40B4-BE49-F238E27FC236}">
                  <a16:creationId xmlns:a16="http://schemas.microsoft.com/office/drawing/2014/main" id="{80FC779A-744B-41C8-CDA3-64754F05F72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20" name="Ring 319">
                <a:extLst>
                  <a:ext uri="{FF2B5EF4-FFF2-40B4-BE49-F238E27FC236}">
                    <a16:creationId xmlns:a16="http://schemas.microsoft.com/office/drawing/2014/main" id="{14B2BD0F-E47C-A601-4E7E-4451AA8029E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9EABA9D-1EC6-FB95-B740-0E5F93AF51D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9" name="Abgerundetes Rechteck 318">
              <a:extLst>
                <a:ext uri="{FF2B5EF4-FFF2-40B4-BE49-F238E27FC236}">
                  <a16:creationId xmlns:a16="http://schemas.microsoft.com/office/drawing/2014/main" id="{8FD36C47-E76C-F6E5-4353-CE03E4E910B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04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E75AFC5-32F2-A6A7-2CAC-9E281BF7B123}"/>
              </a:ext>
            </a:extLst>
          </p:cNvPr>
          <p:cNvGrpSpPr/>
          <p:nvPr/>
        </p:nvGrpSpPr>
        <p:grpSpPr>
          <a:xfrm>
            <a:off x="4228855" y="1212242"/>
            <a:ext cx="739971" cy="720328"/>
            <a:chOff x="7189834" y="2653468"/>
            <a:chExt cx="1331341" cy="1296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01219327-706A-9610-9106-AE35B510B10E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B2BA36B2-91C6-E5A8-C693-1D355FDD276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6E75C2F-2C63-9109-63D1-841BF046E3E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C21972FE-3F86-F6DD-2D8C-A1ED1D4D6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5DD6E51E-BF54-6E99-0BEF-58FC533C808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4264668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427509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5474725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5486155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1E395F-D1ED-E24F-178E-0546B6FFF854}"/>
              </a:ext>
            </a:extLst>
          </p:cNvPr>
          <p:cNvGrpSpPr/>
          <p:nvPr/>
        </p:nvGrpSpPr>
        <p:grpSpPr>
          <a:xfrm>
            <a:off x="4264668" y="2771110"/>
            <a:ext cx="740163" cy="725847"/>
            <a:chOff x="8903350" y="4331347"/>
            <a:chExt cx="1308287" cy="1282981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7EC5BE0-2A66-56E1-5833-EC5FBD1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EB4277D-8D0C-5542-E615-F5DDC0036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75B63C99-0A8E-11B3-2671-C9609C2D38C8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23F3EA9-7FDA-B927-5D41-870D2FA8D322}"/>
              </a:ext>
            </a:extLst>
          </p:cNvPr>
          <p:cNvGrpSpPr/>
          <p:nvPr/>
        </p:nvGrpSpPr>
        <p:grpSpPr>
          <a:xfrm>
            <a:off x="4264668" y="3580293"/>
            <a:ext cx="740163" cy="725847"/>
            <a:chOff x="8903350" y="4331347"/>
            <a:chExt cx="1308287" cy="128298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C46EBA9-F87C-1C29-393E-FBE15411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E72EBFF-D20A-2EE6-57DF-B7F97A595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802912CD-73A4-0E2F-A7B9-3773E18CF001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5E5B1A-FB68-8028-7695-5D55D41A084B}"/>
              </a:ext>
            </a:extLst>
          </p:cNvPr>
          <p:cNvGrpSpPr/>
          <p:nvPr/>
        </p:nvGrpSpPr>
        <p:grpSpPr>
          <a:xfrm>
            <a:off x="4264668" y="4370042"/>
            <a:ext cx="740163" cy="725847"/>
            <a:chOff x="8903350" y="4331347"/>
            <a:chExt cx="1308287" cy="128298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E468EA5-75DF-F5A3-0458-860CB00B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E0D156F-B043-854A-F757-6671D75D2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89E0EB30-85F2-91EB-F3F4-28FAB2835002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956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22267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4280550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5509464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4289259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4301103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5530882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5543510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5552116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61EDDCCC-D760-1DA0-50C6-5EC7C0D45528}"/>
              </a:ext>
            </a:extLst>
          </p:cNvPr>
          <p:cNvGrpSpPr/>
          <p:nvPr/>
        </p:nvGrpSpPr>
        <p:grpSpPr>
          <a:xfrm>
            <a:off x="5508016" y="2777654"/>
            <a:ext cx="710643" cy="710324"/>
            <a:chOff x="10798299" y="3795876"/>
            <a:chExt cx="710643" cy="710324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78297B41-ECFB-A6B6-9C87-48B4DBC7AA3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68CDEB91-DF5D-A34E-5701-DCE2CC8378E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66" name="Ring 265">
                  <a:extLst>
                    <a:ext uri="{FF2B5EF4-FFF2-40B4-BE49-F238E27FC236}">
                      <a16:creationId xmlns:a16="http://schemas.microsoft.com/office/drawing/2014/main" id="{04C3E18B-7D5F-1603-D7A9-D2EE269997ED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2824F52-BC12-2CE3-0BB0-3DAA31AB99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65" name="Grafik 264">
                <a:extLst>
                  <a:ext uri="{FF2B5EF4-FFF2-40B4-BE49-F238E27FC236}">
                    <a16:creationId xmlns:a16="http://schemas.microsoft.com/office/drawing/2014/main" id="{F8A15DAC-2046-8985-F145-D7DF4A27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62" name="Grafik 261">
              <a:extLst>
                <a:ext uri="{FF2B5EF4-FFF2-40B4-BE49-F238E27FC236}">
                  <a16:creationId xmlns:a16="http://schemas.microsoft.com/office/drawing/2014/main" id="{D089994F-64E4-CD1E-7530-5EE4BBC3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63" name="Abgerundetes Rechteck 262">
              <a:extLst>
                <a:ext uri="{FF2B5EF4-FFF2-40B4-BE49-F238E27FC236}">
                  <a16:creationId xmlns:a16="http://schemas.microsoft.com/office/drawing/2014/main" id="{CDE24510-E81F-F4D8-FAF1-AEB78E1AF97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5B4A7C2-0399-89F7-DD73-C9F12EE768D1}"/>
              </a:ext>
            </a:extLst>
          </p:cNvPr>
          <p:cNvGrpSpPr/>
          <p:nvPr/>
        </p:nvGrpSpPr>
        <p:grpSpPr>
          <a:xfrm>
            <a:off x="5466016" y="1211262"/>
            <a:ext cx="739971" cy="720328"/>
            <a:chOff x="7189834" y="2653468"/>
            <a:chExt cx="1331341" cy="129600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ADC59C9-FB33-14FA-2D71-6BCFFBADB4E0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3" name="Ring 12">
                <a:extLst>
                  <a:ext uri="{FF2B5EF4-FFF2-40B4-BE49-F238E27FC236}">
                    <a16:creationId xmlns:a16="http://schemas.microsoft.com/office/drawing/2014/main" id="{4A976070-BA2A-8813-C3D4-31B40F5E782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E2A768-B246-E235-2F8F-D758A73F885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C24D8C-9BFE-355A-6CC0-1ADBC826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42404EFF-D4AB-8D7B-3B44-AF3CF00AFA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29D7B4E-4C6A-0B6B-BDCA-488579377756}"/>
              </a:ext>
            </a:extLst>
          </p:cNvPr>
          <p:cNvGrpSpPr/>
          <p:nvPr/>
        </p:nvGrpSpPr>
        <p:grpSpPr>
          <a:xfrm>
            <a:off x="4282691" y="1222267"/>
            <a:ext cx="680225" cy="698318"/>
            <a:chOff x="7297328" y="1226450"/>
            <a:chExt cx="1223847" cy="12563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55EDAEB-9070-FADB-F080-70C6E3566FD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9" name="Ring 18">
                <a:extLst>
                  <a:ext uri="{FF2B5EF4-FFF2-40B4-BE49-F238E27FC236}">
                    <a16:creationId xmlns:a16="http://schemas.microsoft.com/office/drawing/2014/main" id="{FA476418-CED3-3F81-6104-DF6824C510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92DAD5-D256-DBC4-518C-99CB7D637C0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06FB9DB5-A24E-D020-97FA-13C4CFDA7FC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801E26-68A8-A4AB-DB7B-0CD32D8D6412}"/>
              </a:ext>
            </a:extLst>
          </p:cNvPr>
          <p:cNvGrpSpPr/>
          <p:nvPr/>
        </p:nvGrpSpPr>
        <p:grpSpPr>
          <a:xfrm>
            <a:off x="4312466" y="4355973"/>
            <a:ext cx="680225" cy="698318"/>
            <a:chOff x="7297328" y="1226450"/>
            <a:chExt cx="1223847" cy="1256399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527B5C-DA4C-939C-670A-254ED51FF40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94E57A9F-2F78-8D57-9F3F-1FAF9FF0957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C6057-50E2-2F65-020E-ED4A6EC5E81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F368D6E1-5062-2E49-366E-0D38BE0C29F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3E5B106-DC11-CD27-4DD3-33A8BCED10C4}"/>
              </a:ext>
            </a:extLst>
          </p:cNvPr>
          <p:cNvGrpSpPr/>
          <p:nvPr/>
        </p:nvGrpSpPr>
        <p:grpSpPr>
          <a:xfrm>
            <a:off x="4312466" y="5150251"/>
            <a:ext cx="680225" cy="698318"/>
            <a:chOff x="7297328" y="1226450"/>
            <a:chExt cx="1223847" cy="125639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DF3463C-946A-4BAE-E3EA-3E639C17FF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4" name="Ring 33">
                <a:extLst>
                  <a:ext uri="{FF2B5EF4-FFF2-40B4-BE49-F238E27FC236}">
                    <a16:creationId xmlns:a16="http://schemas.microsoft.com/office/drawing/2014/main" id="{5F78D306-D3BF-44FA-013F-346C2378B29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178299-17AA-CC24-85AC-6323F8B090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7B486BAF-47C7-7F74-781E-BC61C433A1C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193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2B1AD2-491F-C0C1-37F5-1333920E5A54}"/>
              </a:ext>
            </a:extLst>
          </p:cNvPr>
          <p:cNvSpPr/>
          <p:nvPr/>
        </p:nvSpPr>
        <p:spPr>
          <a:xfrm>
            <a:off x="6759523" y="114690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D57690-5BC5-179D-8BAF-A2778249E487}"/>
              </a:ext>
            </a:extLst>
          </p:cNvPr>
          <p:cNvGrpSpPr/>
          <p:nvPr/>
        </p:nvGrpSpPr>
        <p:grpSpPr>
          <a:xfrm>
            <a:off x="4875020" y="2438563"/>
            <a:ext cx="749719" cy="769660"/>
            <a:chOff x="7297328" y="1226450"/>
            <a:chExt cx="1223847" cy="1256399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24350FD-A150-B0DF-AD9A-41D5ABDAF40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5" name="Ring 34">
                <a:extLst>
                  <a:ext uri="{FF2B5EF4-FFF2-40B4-BE49-F238E27FC236}">
                    <a16:creationId xmlns:a16="http://schemas.microsoft.com/office/drawing/2014/main" id="{4A523CED-F78A-FF68-47F1-D30445326FE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3036A4-FA6B-2625-2FE5-F9D0FFBAD4E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E1337A56-37A7-D808-DC0D-7C11E85A0BF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7F0768B9-5E76-DBAC-9E80-952EE66FC2CE}"/>
              </a:ext>
            </a:extLst>
          </p:cNvPr>
          <p:cNvSpPr/>
          <p:nvPr/>
        </p:nvSpPr>
        <p:spPr>
          <a:xfrm>
            <a:off x="6759523" y="431417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378EB4E-97C3-98E3-9444-84F7BBAE8737}"/>
              </a:ext>
            </a:extLst>
          </p:cNvPr>
          <p:cNvGrpSpPr/>
          <p:nvPr/>
        </p:nvGrpSpPr>
        <p:grpSpPr>
          <a:xfrm>
            <a:off x="6204700" y="2433587"/>
            <a:ext cx="759204" cy="778482"/>
            <a:chOff x="7281844" y="1218399"/>
            <a:chExt cx="1239331" cy="1270800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B9452D56-BAF4-6776-551C-77D8564E728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7" name="Ring 156">
                <a:extLst>
                  <a:ext uri="{FF2B5EF4-FFF2-40B4-BE49-F238E27FC236}">
                    <a16:creationId xmlns:a16="http://schemas.microsoft.com/office/drawing/2014/main" id="{9C0AB191-F34A-F8BD-A67A-89E64BA26C4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91A64BB-62C2-3652-41BE-FF7E9155195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9CEF6091-F0AB-220E-AC2D-4B0A2ABA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156" name="Abgerundetes Rechteck 155">
              <a:extLst>
                <a:ext uri="{FF2B5EF4-FFF2-40B4-BE49-F238E27FC236}">
                  <a16:creationId xmlns:a16="http://schemas.microsoft.com/office/drawing/2014/main" id="{C4AFF46C-5F30-01C0-9C5E-016D857DDD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1995C18-D6B2-5444-AEFA-22A05C66B615}"/>
              </a:ext>
            </a:extLst>
          </p:cNvPr>
          <p:cNvGrpSpPr/>
          <p:nvPr/>
        </p:nvGrpSpPr>
        <p:grpSpPr>
          <a:xfrm>
            <a:off x="4814780" y="1092133"/>
            <a:ext cx="815569" cy="793920"/>
            <a:chOff x="7189834" y="2653468"/>
            <a:chExt cx="1331341" cy="1296000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51A63BB-8AC1-6B8F-CDE3-EF571F1BDF91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2" name="Ring 151">
                <a:extLst>
                  <a:ext uri="{FF2B5EF4-FFF2-40B4-BE49-F238E27FC236}">
                    <a16:creationId xmlns:a16="http://schemas.microsoft.com/office/drawing/2014/main" id="{9C3622FD-A027-DB8F-7008-F764FA573D7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4AC699B-2C77-6D80-0A59-F504E5D4A72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85761AF-25CC-6EBA-E381-BCD8CF9E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2C74230B-C5D2-0E61-256F-A1FFD0C35DAC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5C756485-9710-E68A-B187-58E10A3BFBCF}"/>
              </a:ext>
            </a:extLst>
          </p:cNvPr>
          <p:cNvGrpSpPr/>
          <p:nvPr/>
        </p:nvGrpSpPr>
        <p:grpSpPr>
          <a:xfrm>
            <a:off x="7521944" y="3780462"/>
            <a:ext cx="772793" cy="778482"/>
            <a:chOff x="7191411" y="5887150"/>
            <a:chExt cx="772793" cy="778482"/>
          </a:xfrm>
        </p:grpSpPr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8C24629D-B85C-AB85-8272-E6A9EFFE38A5}"/>
                </a:ext>
              </a:extLst>
            </p:cNvPr>
            <p:cNvGrpSpPr/>
            <p:nvPr/>
          </p:nvGrpSpPr>
          <p:grpSpPr>
            <a:xfrm>
              <a:off x="7191411" y="5887150"/>
              <a:ext cx="759204" cy="778482"/>
              <a:chOff x="7281844" y="1218399"/>
              <a:chExt cx="1239331" cy="127080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7A192229-1A96-202B-DD9B-CBDD1E1C2D2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7" name="Ring 146">
                  <a:extLst>
                    <a:ext uri="{FF2B5EF4-FFF2-40B4-BE49-F238E27FC236}">
                      <a16:creationId xmlns:a16="http://schemas.microsoft.com/office/drawing/2014/main" id="{52326C7A-30E6-BC39-D308-612B5704398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9417B0-DBA5-1C16-0D97-27D4D46D1C5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6" name="Grafik 145">
                <a:extLst>
                  <a:ext uri="{FF2B5EF4-FFF2-40B4-BE49-F238E27FC236}">
                    <a16:creationId xmlns:a16="http://schemas.microsoft.com/office/drawing/2014/main" id="{F07EDC1A-EA14-25F7-4A58-B5F868054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5527E7B9-F8D4-C65B-A650-F176B0FA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735" y="5894245"/>
              <a:ext cx="383469" cy="763045"/>
            </a:xfrm>
            <a:prstGeom prst="rect">
              <a:avLst/>
            </a:prstGeom>
          </p:spPr>
        </p:pic>
        <p:sp>
          <p:nvSpPr>
            <p:cNvPr id="130" name="Abgerundetes Rechteck 129">
              <a:extLst>
                <a:ext uri="{FF2B5EF4-FFF2-40B4-BE49-F238E27FC236}">
                  <a16:creationId xmlns:a16="http://schemas.microsoft.com/office/drawing/2014/main" id="{C9B6A4C4-9D28-C2C9-2B25-A8133EB72CB6}"/>
                </a:ext>
              </a:extLst>
            </p:cNvPr>
            <p:cNvSpPr/>
            <p:nvPr/>
          </p:nvSpPr>
          <p:spPr>
            <a:xfrm>
              <a:off x="7490489" y="5892082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887887D9-6DFC-E7C9-AFD7-9BA6B01BD3B9}"/>
              </a:ext>
            </a:extLst>
          </p:cNvPr>
          <p:cNvGrpSpPr/>
          <p:nvPr/>
        </p:nvGrpSpPr>
        <p:grpSpPr>
          <a:xfrm>
            <a:off x="7531727" y="2431023"/>
            <a:ext cx="778385" cy="778482"/>
            <a:chOff x="8779424" y="5876272"/>
            <a:chExt cx="778385" cy="778482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A693FD0-3B97-4DD0-BD1B-FE8824887928}"/>
                </a:ext>
              </a:extLst>
            </p:cNvPr>
            <p:cNvGrpSpPr/>
            <p:nvPr/>
          </p:nvGrpSpPr>
          <p:grpSpPr>
            <a:xfrm>
              <a:off x="8779424" y="5876272"/>
              <a:ext cx="759204" cy="778482"/>
              <a:chOff x="7281844" y="1218399"/>
              <a:chExt cx="1239331" cy="1270800"/>
            </a:xfrm>
          </p:grpSpPr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DCE8936E-F4AB-7A96-721A-BCFEA8AF8C6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71" name="Ring 170">
                  <a:extLst>
                    <a:ext uri="{FF2B5EF4-FFF2-40B4-BE49-F238E27FC236}">
                      <a16:creationId xmlns:a16="http://schemas.microsoft.com/office/drawing/2014/main" id="{C0DAE821-201A-F5F2-E44D-1D7B9D235EF6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0BFCF30-D4BA-E895-65C4-3D158C3AB88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70" name="Grafik 169">
                <a:extLst>
                  <a:ext uri="{FF2B5EF4-FFF2-40B4-BE49-F238E27FC236}">
                    <a16:creationId xmlns:a16="http://schemas.microsoft.com/office/drawing/2014/main" id="{FB57D610-8BFD-C251-B1C1-2BF933165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F72F44E2-163E-0E5B-AC72-50C2228B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2657" y="5882463"/>
              <a:ext cx="395152" cy="769661"/>
            </a:xfrm>
            <a:prstGeom prst="rect">
              <a:avLst/>
            </a:prstGeom>
          </p:spPr>
        </p:pic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8D27C36A-A736-9953-CE14-588EF2754DD9}"/>
                </a:ext>
              </a:extLst>
            </p:cNvPr>
            <p:cNvSpPr/>
            <p:nvPr/>
          </p:nvSpPr>
          <p:spPr>
            <a:xfrm>
              <a:off x="9078501" y="5881204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ED584709-F136-24EF-8E61-A1699B1060D2}"/>
              </a:ext>
            </a:extLst>
          </p:cNvPr>
          <p:cNvGrpSpPr/>
          <p:nvPr/>
        </p:nvGrpSpPr>
        <p:grpSpPr>
          <a:xfrm>
            <a:off x="6184201" y="1090597"/>
            <a:ext cx="783249" cy="782893"/>
            <a:chOff x="10329647" y="5878849"/>
            <a:chExt cx="783249" cy="782893"/>
          </a:xfrm>
        </p:grpSpPr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4F7F4D8-96F7-CB7A-51C9-C675FAD94857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DB2C9DB1-175E-0D9D-0B8D-996278004FE8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3" name="Ring 142">
                  <a:extLst>
                    <a:ext uri="{FF2B5EF4-FFF2-40B4-BE49-F238E27FC236}">
                      <a16:creationId xmlns:a16="http://schemas.microsoft.com/office/drawing/2014/main" id="{9878076A-6748-2C1D-653E-C6BF1B0FB175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F5634D28-923C-0934-2339-36963C6F79E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9D49632F-326E-5489-A08C-97A50FD6B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EDDA3F5D-A839-B606-464B-BD8726F2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35" name="Abgerundetes Rechteck 134">
              <a:extLst>
                <a:ext uri="{FF2B5EF4-FFF2-40B4-BE49-F238E27FC236}">
                  <a16:creationId xmlns:a16="http://schemas.microsoft.com/office/drawing/2014/main" id="{3F30CDC9-A81F-691C-829E-D4BDC72EC83D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33EDA2A1-2836-A73C-51D5-322AFD4FE023}"/>
              </a:ext>
            </a:extLst>
          </p:cNvPr>
          <p:cNvGrpSpPr/>
          <p:nvPr/>
        </p:nvGrpSpPr>
        <p:grpSpPr>
          <a:xfrm>
            <a:off x="7508019" y="1085707"/>
            <a:ext cx="783249" cy="782893"/>
            <a:chOff x="10329647" y="5878849"/>
            <a:chExt cx="783249" cy="782893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D4D0DA3-EF66-5B48-9F6B-5C1F9AFA466C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97" name="Gruppieren 196">
                <a:extLst>
                  <a:ext uri="{FF2B5EF4-FFF2-40B4-BE49-F238E27FC236}">
                    <a16:creationId xmlns:a16="http://schemas.microsoft.com/office/drawing/2014/main" id="{218FE25C-DDDB-E5A3-D601-E54A49A4E10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9" name="Ring 198">
                  <a:extLst>
                    <a:ext uri="{FF2B5EF4-FFF2-40B4-BE49-F238E27FC236}">
                      <a16:creationId xmlns:a16="http://schemas.microsoft.com/office/drawing/2014/main" id="{5A39D1BA-110F-5D79-F5CB-93D3E8B98B72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F03AECCB-57D4-C036-52FD-1F5670C7CBF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8" name="Grafik 197">
                <a:extLst>
                  <a:ext uri="{FF2B5EF4-FFF2-40B4-BE49-F238E27FC236}">
                    <a16:creationId xmlns:a16="http://schemas.microsoft.com/office/drawing/2014/main" id="{A1E8BCC1-8909-0CE8-B653-A0C5E6115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045BE514-0056-6CE3-E18F-764B4826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96" name="Abgerundetes Rechteck 195">
              <a:extLst>
                <a:ext uri="{FF2B5EF4-FFF2-40B4-BE49-F238E27FC236}">
                  <a16:creationId xmlns:a16="http://schemas.microsoft.com/office/drawing/2014/main" id="{27E07BF4-4F85-D146-AFFC-D24FD2221814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3" name="Grafik 202">
            <a:extLst>
              <a:ext uri="{FF2B5EF4-FFF2-40B4-BE49-F238E27FC236}">
                <a16:creationId xmlns:a16="http://schemas.microsoft.com/office/drawing/2014/main" id="{67CA72E5-8BAE-9F3C-0241-0051577D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079" y="796685"/>
            <a:ext cx="3510433" cy="5199332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F0268E4-6A4C-0A29-8F37-AB8401F56561}"/>
              </a:ext>
            </a:extLst>
          </p:cNvPr>
          <p:cNvGrpSpPr/>
          <p:nvPr/>
        </p:nvGrpSpPr>
        <p:grpSpPr>
          <a:xfrm>
            <a:off x="4880630" y="3784384"/>
            <a:ext cx="749719" cy="769660"/>
            <a:chOff x="7297328" y="1226450"/>
            <a:chExt cx="1223847" cy="1256399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404E33CB-1267-5367-3C8D-FCA42C9F5D9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7" name="Ring 206">
                <a:extLst>
                  <a:ext uri="{FF2B5EF4-FFF2-40B4-BE49-F238E27FC236}">
                    <a16:creationId xmlns:a16="http://schemas.microsoft.com/office/drawing/2014/main" id="{EE9571B8-33FF-9A27-C916-FDD24445271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A709652-20BA-9BC4-D755-079A0D1424D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8D37C998-E866-723C-0799-846803C9AD4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76591581-06BA-6868-FD49-FBF0AD4687E7}"/>
              </a:ext>
            </a:extLst>
          </p:cNvPr>
          <p:cNvGrpSpPr/>
          <p:nvPr/>
        </p:nvGrpSpPr>
        <p:grpSpPr>
          <a:xfrm>
            <a:off x="6198344" y="3778538"/>
            <a:ext cx="759204" cy="778482"/>
            <a:chOff x="7281844" y="1218399"/>
            <a:chExt cx="1239331" cy="1270800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D8D1926E-E2AC-2D1A-6E00-2AE4FF8CE32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3" name="Ring 212">
                <a:extLst>
                  <a:ext uri="{FF2B5EF4-FFF2-40B4-BE49-F238E27FC236}">
                    <a16:creationId xmlns:a16="http://schemas.microsoft.com/office/drawing/2014/main" id="{3E307B1C-4177-112F-871A-11BD26061E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484C32C-48D7-C5B4-79A7-327BCDC9199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8AFB51D7-E7F5-05CF-0F16-DE3625A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12" name="Abgerundetes Rechteck 211">
              <a:extLst>
                <a:ext uri="{FF2B5EF4-FFF2-40B4-BE49-F238E27FC236}">
                  <a16:creationId xmlns:a16="http://schemas.microsoft.com/office/drawing/2014/main" id="{B4D159A9-D4EB-5CA2-9424-99EEF9C5079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C3AFEBBB-67AB-8F7B-0D28-3563850D2F04}"/>
              </a:ext>
            </a:extLst>
          </p:cNvPr>
          <p:cNvGrpSpPr/>
          <p:nvPr/>
        </p:nvGrpSpPr>
        <p:grpSpPr>
          <a:xfrm>
            <a:off x="4880630" y="5125642"/>
            <a:ext cx="749719" cy="769660"/>
            <a:chOff x="7297328" y="1226450"/>
            <a:chExt cx="1223847" cy="1256399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75D31EFF-8F36-64A6-6F35-59B262A6C0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41" name="Ring 240">
                <a:extLst>
                  <a:ext uri="{FF2B5EF4-FFF2-40B4-BE49-F238E27FC236}">
                    <a16:creationId xmlns:a16="http://schemas.microsoft.com/office/drawing/2014/main" id="{547E5423-729C-B06A-A491-7A131FA8D92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37AFD3C-7EA4-8793-2277-8C7B8B01CBA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0" name="Abgerundetes Rechteck 239">
              <a:extLst>
                <a:ext uri="{FF2B5EF4-FFF2-40B4-BE49-F238E27FC236}">
                  <a16:creationId xmlns:a16="http://schemas.microsoft.com/office/drawing/2014/main" id="{4BDCE83B-169C-9F43-412D-92BF512986A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709625ED-FE63-3665-06CE-96FF759328EC}"/>
              </a:ext>
            </a:extLst>
          </p:cNvPr>
          <p:cNvGrpSpPr/>
          <p:nvPr/>
        </p:nvGrpSpPr>
        <p:grpSpPr>
          <a:xfrm>
            <a:off x="6144816" y="5119186"/>
            <a:ext cx="815569" cy="793920"/>
            <a:chOff x="7189834" y="2653468"/>
            <a:chExt cx="1331341" cy="1296000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D9731EB8-9A61-16B9-CA2D-9BC33CC8561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3" name="Ring 252">
                <a:extLst>
                  <a:ext uri="{FF2B5EF4-FFF2-40B4-BE49-F238E27FC236}">
                    <a16:creationId xmlns:a16="http://schemas.microsoft.com/office/drawing/2014/main" id="{38DAA7CF-671F-BA47-C6B3-5269E6053E8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5E93F24-C9D0-4063-7DD2-4A563D3AEF0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D130F2E5-32F7-A4CB-42D1-35C31F0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2" name="Abgerundetes Rechteck 251">
              <a:extLst>
                <a:ext uri="{FF2B5EF4-FFF2-40B4-BE49-F238E27FC236}">
                  <a16:creationId xmlns:a16="http://schemas.microsoft.com/office/drawing/2014/main" id="{E4912279-FA89-8C6C-638C-C16FBEB552E0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1EA392C5-712F-FEAE-90B0-42EC60CAC04E}"/>
              </a:ext>
            </a:extLst>
          </p:cNvPr>
          <p:cNvGrpSpPr/>
          <p:nvPr/>
        </p:nvGrpSpPr>
        <p:grpSpPr>
          <a:xfrm>
            <a:off x="7463171" y="5119186"/>
            <a:ext cx="815569" cy="793920"/>
            <a:chOff x="7189834" y="2653468"/>
            <a:chExt cx="1331341" cy="1296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7C97873-DC60-E574-E0CB-511D2B63804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9" name="Ring 258">
                <a:extLst>
                  <a:ext uri="{FF2B5EF4-FFF2-40B4-BE49-F238E27FC236}">
                    <a16:creationId xmlns:a16="http://schemas.microsoft.com/office/drawing/2014/main" id="{2AAA2FA5-3E0B-46A8-8418-403AE17135C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5FE2609-8EF6-D2D5-A795-AA037A3E063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7" name="Grafik 256">
              <a:extLst>
                <a:ext uri="{FF2B5EF4-FFF2-40B4-BE49-F238E27FC236}">
                  <a16:creationId xmlns:a16="http://schemas.microsoft.com/office/drawing/2014/main" id="{2CB6108E-27DE-F10B-BC71-DDB6B26E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8" name="Abgerundetes Rechteck 257">
              <a:extLst>
                <a:ext uri="{FF2B5EF4-FFF2-40B4-BE49-F238E27FC236}">
                  <a16:creationId xmlns:a16="http://schemas.microsoft.com/office/drawing/2014/main" id="{4039DD63-5A1B-D5E4-7583-0FA0E34EE2F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1" name="Pfeil nach rechts 260">
            <a:extLst>
              <a:ext uri="{FF2B5EF4-FFF2-40B4-BE49-F238E27FC236}">
                <a16:creationId xmlns:a16="http://schemas.microsoft.com/office/drawing/2014/main" id="{5D31D0A9-D31E-7451-99B2-8F6329C1302C}"/>
              </a:ext>
            </a:extLst>
          </p:cNvPr>
          <p:cNvSpPr/>
          <p:nvPr/>
        </p:nvSpPr>
        <p:spPr>
          <a:xfrm>
            <a:off x="5700771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Pfeil nach rechts 261">
            <a:extLst>
              <a:ext uri="{FF2B5EF4-FFF2-40B4-BE49-F238E27FC236}">
                <a16:creationId xmlns:a16="http://schemas.microsoft.com/office/drawing/2014/main" id="{3215E9EA-4ADC-5F54-723E-59BDF99F353F}"/>
              </a:ext>
            </a:extLst>
          </p:cNvPr>
          <p:cNvSpPr/>
          <p:nvPr/>
        </p:nvSpPr>
        <p:spPr>
          <a:xfrm>
            <a:off x="7023182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Pfeil nach rechts 262">
            <a:extLst>
              <a:ext uri="{FF2B5EF4-FFF2-40B4-BE49-F238E27FC236}">
                <a16:creationId xmlns:a16="http://schemas.microsoft.com/office/drawing/2014/main" id="{67620AD0-6910-633F-2D2C-52BB65F1129C}"/>
              </a:ext>
            </a:extLst>
          </p:cNvPr>
          <p:cNvSpPr/>
          <p:nvPr/>
        </p:nvSpPr>
        <p:spPr>
          <a:xfrm>
            <a:off x="5700771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Pfeil nach rechts 263">
            <a:extLst>
              <a:ext uri="{FF2B5EF4-FFF2-40B4-BE49-F238E27FC236}">
                <a16:creationId xmlns:a16="http://schemas.microsoft.com/office/drawing/2014/main" id="{AB675BDD-F8FD-69EA-0086-515161F37188}"/>
              </a:ext>
            </a:extLst>
          </p:cNvPr>
          <p:cNvSpPr/>
          <p:nvPr/>
        </p:nvSpPr>
        <p:spPr>
          <a:xfrm>
            <a:off x="7023182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Pfeil nach rechts 264">
            <a:extLst>
              <a:ext uri="{FF2B5EF4-FFF2-40B4-BE49-F238E27FC236}">
                <a16:creationId xmlns:a16="http://schemas.microsoft.com/office/drawing/2014/main" id="{78FB9633-7EC2-2BE5-AF9B-B7E2BCE264E0}"/>
              </a:ext>
            </a:extLst>
          </p:cNvPr>
          <p:cNvSpPr/>
          <p:nvPr/>
        </p:nvSpPr>
        <p:spPr>
          <a:xfrm>
            <a:off x="5700771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Pfeil nach rechts 265">
            <a:extLst>
              <a:ext uri="{FF2B5EF4-FFF2-40B4-BE49-F238E27FC236}">
                <a16:creationId xmlns:a16="http://schemas.microsoft.com/office/drawing/2014/main" id="{1C05CBF8-7CF0-9C73-FC6E-FD7A8C004446}"/>
              </a:ext>
            </a:extLst>
          </p:cNvPr>
          <p:cNvSpPr/>
          <p:nvPr/>
        </p:nvSpPr>
        <p:spPr>
          <a:xfrm>
            <a:off x="7023182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Pfeil nach rechts 266">
            <a:extLst>
              <a:ext uri="{FF2B5EF4-FFF2-40B4-BE49-F238E27FC236}">
                <a16:creationId xmlns:a16="http://schemas.microsoft.com/office/drawing/2014/main" id="{113C730D-E459-7660-2DD5-23D9C15A2E95}"/>
              </a:ext>
            </a:extLst>
          </p:cNvPr>
          <p:cNvSpPr/>
          <p:nvPr/>
        </p:nvSpPr>
        <p:spPr>
          <a:xfrm>
            <a:off x="5700771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Pfeil nach rechts 267">
            <a:extLst>
              <a:ext uri="{FF2B5EF4-FFF2-40B4-BE49-F238E27FC236}">
                <a16:creationId xmlns:a16="http://schemas.microsoft.com/office/drawing/2014/main" id="{06C8DFF5-56CD-A7F1-CE4B-BD79B15180EE}"/>
              </a:ext>
            </a:extLst>
          </p:cNvPr>
          <p:cNvSpPr/>
          <p:nvPr/>
        </p:nvSpPr>
        <p:spPr>
          <a:xfrm>
            <a:off x="7023182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E6CA6945-9210-EA67-5ABD-3DF381333FE4}"/>
              </a:ext>
            </a:extLst>
          </p:cNvPr>
          <p:cNvGrpSpPr/>
          <p:nvPr/>
        </p:nvGrpSpPr>
        <p:grpSpPr>
          <a:xfrm>
            <a:off x="5064844" y="682547"/>
            <a:ext cx="3083138" cy="307777"/>
            <a:chOff x="5064844" y="682547"/>
            <a:chExt cx="3083138" cy="307777"/>
          </a:xfrm>
        </p:grpSpPr>
        <p:sp>
          <p:nvSpPr>
            <p:cNvPr id="269" name="Textfeld 268">
              <a:extLst>
                <a:ext uri="{FF2B5EF4-FFF2-40B4-BE49-F238E27FC236}">
                  <a16:creationId xmlns:a16="http://schemas.microsoft.com/office/drawing/2014/main" id="{F698092F-75D5-7015-3529-E78870C086E9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6D7A4C90-68FC-1C48-0869-B0CDF3DB934C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F508F772-692E-AFDF-8936-9B6E2B75A8F7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30D743E-12C6-79BC-336F-C91CE8AD6B3E}"/>
              </a:ext>
            </a:extLst>
          </p:cNvPr>
          <p:cNvGrpSpPr/>
          <p:nvPr/>
        </p:nvGrpSpPr>
        <p:grpSpPr>
          <a:xfrm>
            <a:off x="5064844" y="3158797"/>
            <a:ext cx="3083138" cy="307777"/>
            <a:chOff x="5064844" y="682547"/>
            <a:chExt cx="3083138" cy="307777"/>
          </a:xfrm>
        </p:grpSpPr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7267C9CF-AB96-EB52-A138-FD9F1D60A014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8B0EE703-B298-1100-F410-130974CF35AF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Textfeld 275">
              <a:extLst>
                <a:ext uri="{FF2B5EF4-FFF2-40B4-BE49-F238E27FC236}">
                  <a16:creationId xmlns:a16="http://schemas.microsoft.com/office/drawing/2014/main" id="{2392B397-86D9-C686-747F-230911C44503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72B629C2-7109-D829-D9F2-ECB23485BECC}"/>
              </a:ext>
            </a:extLst>
          </p:cNvPr>
          <p:cNvGrpSpPr/>
          <p:nvPr/>
        </p:nvGrpSpPr>
        <p:grpSpPr>
          <a:xfrm>
            <a:off x="5064844" y="1809662"/>
            <a:ext cx="3083138" cy="307777"/>
            <a:chOff x="5064844" y="682547"/>
            <a:chExt cx="3083138" cy="307777"/>
          </a:xfrm>
        </p:grpSpPr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8175F15F-EBE0-8B91-A132-2AD59D3F9E9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01CD88C0-7C79-B9AD-95AD-8A7257F70A51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5687FEF8-AFFA-70D1-7BC8-4BF3AB847EE6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F974ABBC-5D62-1ADB-952F-94A6B31B4B2D}"/>
              </a:ext>
            </a:extLst>
          </p:cNvPr>
          <p:cNvGrpSpPr/>
          <p:nvPr/>
        </p:nvGrpSpPr>
        <p:grpSpPr>
          <a:xfrm>
            <a:off x="5064844" y="4508103"/>
            <a:ext cx="3083138" cy="307777"/>
            <a:chOff x="5064844" y="682547"/>
            <a:chExt cx="3083138" cy="307777"/>
          </a:xfrm>
        </p:grpSpPr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B9F0E96B-CE49-2164-0A49-A51ED55F9D28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2C387994-B26E-202D-47AE-BD1324B68116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F0F955BC-2A11-9E44-1B9F-DEC68C8AE3EF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73CA5336-1508-AD11-13D1-E241ABEE06EC}"/>
              </a:ext>
            </a:extLst>
          </p:cNvPr>
          <p:cNvGrpSpPr/>
          <p:nvPr/>
        </p:nvGrpSpPr>
        <p:grpSpPr>
          <a:xfrm>
            <a:off x="5064844" y="5836586"/>
            <a:ext cx="3083138" cy="307777"/>
            <a:chOff x="5064844" y="682547"/>
            <a:chExt cx="3083138" cy="307777"/>
          </a:xfrm>
        </p:grpSpPr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7BB156B6-C22A-0CB8-BBBC-B5CE171EC10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D36BF1EA-5D71-A2FD-2E75-E7D6FAD94ABA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D2718951-9469-8C92-4659-3EA7F09D1EB2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8594453" y="2239805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2656597" y="2597786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2115209" y="2306108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906515" y="2703055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843934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2115209" y="3380765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1908387" y="3199258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1803742" y="191961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1537998" y="241051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1784073" y="35138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1515265" y="286517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676543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982022" y="26126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817706" y="28569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3247684" y="285696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591459" y="2590305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778797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611405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783072" y="26052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741202" y="286084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182546" y="284948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898065" y="2590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6097216" y="2050642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182546" y="19283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7791156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9623764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9851274" y="2559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8675504" y="28506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194905" y="28393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106731" y="1718199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098914" y="166961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7966080" y="25785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1473352" y="4425332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898065" y="4430624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7807696" y="4420464"/>
            <a:ext cx="260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models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2854287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3267032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771321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195725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218889" y="271226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8738018" y="2545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1323745" y="1388302"/>
            <a:ext cx="9384895" cy="4081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D8BFCB2-BC97-C63E-DA2A-91725E76059B}"/>
              </a:ext>
            </a:extLst>
          </p:cNvPr>
          <p:cNvGrpSpPr/>
          <p:nvPr/>
        </p:nvGrpSpPr>
        <p:grpSpPr>
          <a:xfrm>
            <a:off x="1031116" y="3980324"/>
            <a:ext cx="3315331" cy="1279698"/>
            <a:chOff x="5936243" y="1855013"/>
            <a:chExt cx="3315331" cy="127969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EC8914-17DA-1DA0-26E1-2D29D28B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6989" y="1855013"/>
              <a:ext cx="381000" cy="5842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B774D0-A315-31F2-917D-0A1E2A43A2A6}"/>
                </a:ext>
              </a:extLst>
            </p:cNvPr>
            <p:cNvSpPr txBox="1"/>
            <p:nvPr/>
          </p:nvSpPr>
          <p:spPr>
            <a:xfrm>
              <a:off x="5936243" y="1929399"/>
              <a:ext cx="3315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g(v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B09127-BA62-8D35-9224-DBAC84881693}"/>
                </a:ext>
              </a:extLst>
            </p:cNvPr>
            <p:cNvSpPr txBox="1"/>
            <p:nvPr/>
          </p:nvSpPr>
          <p:spPr>
            <a:xfrm>
              <a:off x="5936243" y="2673046"/>
              <a:ext cx="2366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f(e) = (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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AF27015-E2FB-0F26-7AA2-0C2B61DC7B1F}"/>
              </a:ext>
            </a:extLst>
          </p:cNvPr>
          <p:cNvGrpSpPr/>
          <p:nvPr/>
        </p:nvGrpSpPr>
        <p:grpSpPr>
          <a:xfrm>
            <a:off x="8182796" y="5274284"/>
            <a:ext cx="788276" cy="992576"/>
            <a:chOff x="4035972" y="3762403"/>
            <a:chExt cx="788276" cy="2039008"/>
          </a:xfrm>
        </p:grpSpPr>
        <p:sp>
          <p:nvSpPr>
            <p:cNvPr id="10" name="Verzögerung 9">
              <a:extLst>
                <a:ext uri="{FF2B5EF4-FFF2-40B4-BE49-F238E27FC236}">
                  <a16:creationId xmlns:a16="http://schemas.microsoft.com/office/drawing/2014/main" id="{00735B18-2BF1-C01F-2CB2-B916E777F8D2}"/>
                </a:ext>
              </a:extLst>
            </p:cNvPr>
            <p:cNvSpPr/>
            <p:nvPr/>
          </p:nvSpPr>
          <p:spPr>
            <a:xfrm>
              <a:off x="4035972" y="3762404"/>
              <a:ext cx="788276" cy="2039007"/>
            </a:xfrm>
            <a:prstGeom prst="flowChartDelay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D0490A9D-E474-9153-25ED-3C8FC450EB42}"/>
                </a:ext>
              </a:extLst>
            </p:cNvPr>
            <p:cNvCxnSpPr/>
            <p:nvPr/>
          </p:nvCxnSpPr>
          <p:spPr>
            <a:xfrm>
              <a:off x="4162097" y="3762403"/>
              <a:ext cx="0" cy="2039007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965061" y="1710240"/>
            <a:ext cx="1172164" cy="1172163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342876" y="1375032"/>
            <a:ext cx="711875" cy="581651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103036" y="1831220"/>
            <a:ext cx="874327" cy="30149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031116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342876" y="2610072"/>
            <a:ext cx="711875" cy="6301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913337">
            <a:off x="1149594" y="2466409"/>
            <a:ext cx="4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984925" y="9308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679522" y="14950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962321" y="27630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653396" y="201753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137224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334511" y="172735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39FD790-473D-DDFE-6AFA-1F47C6D5749A}"/>
              </a:ext>
            </a:extLst>
          </p:cNvPr>
          <p:cNvSpPr txBox="1"/>
          <p:nvPr/>
        </p:nvSpPr>
        <p:spPr>
          <a:xfrm>
            <a:off x="1977363" y="83893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F139C8-06BB-9303-525D-30384C25196B}"/>
              </a:ext>
            </a:extLst>
          </p:cNvPr>
          <p:cNvCxnSpPr>
            <a:cxnSpLocks/>
          </p:cNvCxnSpPr>
          <p:nvPr/>
        </p:nvCxnSpPr>
        <p:spPr>
          <a:xfrm>
            <a:off x="7261663" y="5754432"/>
            <a:ext cx="906955" cy="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70D05A-DB08-13A1-8394-2F6B61172269}"/>
              </a:ext>
            </a:extLst>
          </p:cNvPr>
          <p:cNvCxnSpPr>
            <a:cxnSpLocks/>
          </p:cNvCxnSpPr>
          <p:nvPr/>
        </p:nvCxnSpPr>
        <p:spPr>
          <a:xfrm flipV="1">
            <a:off x="8967071" y="5770572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B474CF-F2CE-5FDA-19F5-ACF020C66B87}"/>
              </a:ext>
            </a:extLst>
          </p:cNvPr>
          <p:cNvSpPr txBox="1"/>
          <p:nvPr/>
        </p:nvSpPr>
        <p:spPr>
          <a:xfrm>
            <a:off x="9151295" y="5176482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BF4F608-D151-DD43-9CB2-882D7BBBEECD}"/>
              </a:ext>
            </a:extLst>
          </p:cNvPr>
          <p:cNvSpPr txBox="1"/>
          <p:nvPr/>
        </p:nvSpPr>
        <p:spPr>
          <a:xfrm>
            <a:off x="6826469" y="51764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B48E32-EA38-EC0E-A213-D31B2779ABA9}"/>
              </a:ext>
            </a:extLst>
          </p:cNvPr>
          <p:cNvSpPr txBox="1"/>
          <p:nvPr/>
        </p:nvSpPr>
        <p:spPr>
          <a:xfrm>
            <a:off x="8110140" y="45804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150214" y="2008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644362" y="2008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EFA8371-768C-EDCC-469B-BD91781E5F8B}"/>
              </a:ext>
            </a:extLst>
          </p:cNvPr>
          <p:cNvGrpSpPr/>
          <p:nvPr/>
        </p:nvGrpSpPr>
        <p:grpSpPr>
          <a:xfrm>
            <a:off x="5042820" y="818659"/>
            <a:ext cx="3897111" cy="2043471"/>
            <a:chOff x="8634779" y="2280336"/>
            <a:chExt cx="3897111" cy="2043471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759D293-6DA1-4964-0357-E688A561CE79}"/>
                </a:ext>
              </a:extLst>
            </p:cNvPr>
            <p:cNvGrpSpPr/>
            <p:nvPr/>
          </p:nvGrpSpPr>
          <p:grpSpPr>
            <a:xfrm>
              <a:off x="9988721" y="3151644"/>
              <a:ext cx="1172164" cy="1172163"/>
              <a:chOff x="3699640" y="1528996"/>
              <a:chExt cx="1172164" cy="1172163"/>
            </a:xfrm>
          </p:grpSpPr>
          <p:sp>
            <p:nvSpPr>
              <p:cNvPr id="62" name="Kreis 61">
                <a:extLst>
                  <a:ext uri="{FF2B5EF4-FFF2-40B4-BE49-F238E27FC236}">
                    <a16:creationId xmlns:a16="http://schemas.microsoft.com/office/drawing/2014/main" id="{7CE45076-E8F6-3C4E-7B7A-DDED07003C3E}"/>
                  </a:ext>
                </a:extLst>
              </p:cNvPr>
              <p:cNvSpPr/>
              <p:nvPr/>
            </p:nvSpPr>
            <p:spPr>
              <a:xfrm flipH="1">
                <a:off x="3699640" y="1528996"/>
                <a:ext cx="1172163" cy="1172163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17AFEC-E39C-FCBE-2A23-EF04C3372102}"/>
                  </a:ext>
                </a:extLst>
              </p:cNvPr>
              <p:cNvSpPr/>
              <p:nvPr/>
            </p:nvSpPr>
            <p:spPr>
              <a:xfrm>
                <a:off x="3699641" y="1528996"/>
                <a:ext cx="1172163" cy="117216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BC13C16-3382-1AD7-00A0-7F2D614F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E8637F8-9CD3-6CEA-D09E-9DCEC337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0884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CC4E28-8225-08EF-64E9-1AEDE1798EFC}"/>
                </a:ext>
              </a:extLst>
            </p:cNvPr>
            <p:cNvSpPr txBox="1"/>
            <p:nvPr/>
          </p:nvSpPr>
          <p:spPr>
            <a:xfrm>
              <a:off x="11358171" y="3168763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883654A-4608-CB59-9DB8-F0FB6E3B6F80}"/>
                </a:ext>
              </a:extLst>
            </p:cNvPr>
            <p:cNvSpPr txBox="1"/>
            <p:nvPr/>
          </p:nvSpPr>
          <p:spPr>
            <a:xfrm>
              <a:off x="10001023" y="2280336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FE0C2C9-BE44-5C41-5B0C-7A3C7C1503A6}"/>
                </a:ext>
              </a:extLst>
            </p:cNvPr>
            <p:cNvSpPr txBox="1"/>
            <p:nvPr/>
          </p:nvSpPr>
          <p:spPr>
            <a:xfrm>
              <a:off x="10134685" y="34886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3F2E3C-6459-8F5A-C71B-F102A5CFAEC1}"/>
                </a:ext>
              </a:extLst>
            </p:cNvPr>
            <p:cNvSpPr txBox="1"/>
            <p:nvPr/>
          </p:nvSpPr>
          <p:spPr>
            <a:xfrm>
              <a:off x="10668022" y="344949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BC395AC-491A-DAD2-207E-45758E795516}"/>
                </a:ext>
              </a:extLst>
            </p:cNvPr>
            <p:cNvSpPr txBox="1"/>
            <p:nvPr/>
          </p:nvSpPr>
          <p:spPr>
            <a:xfrm>
              <a:off x="8634779" y="3168763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8BE3BA-1041-C171-8A86-EB40D97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225550"/>
            <a:ext cx="6083300" cy="44069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79F6B-9EAF-452F-B52C-0C6FB7A085DD}"/>
              </a:ext>
            </a:extLst>
          </p:cNvPr>
          <p:cNvSpPr/>
          <p:nvPr/>
        </p:nvSpPr>
        <p:spPr>
          <a:xfrm>
            <a:off x="6233532" y="5029200"/>
            <a:ext cx="2364058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DEE4E286-2315-D6A9-53A9-C97D104F039F}"/>
              </a:ext>
            </a:extLst>
          </p:cNvPr>
          <p:cNvCxnSpPr>
            <a:cxnSpLocks/>
          </p:cNvCxnSpPr>
          <p:nvPr/>
        </p:nvCxnSpPr>
        <p:spPr>
          <a:xfrm>
            <a:off x="954826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4401E7-6BE6-B232-9B93-425C96A64D93}"/>
              </a:ext>
            </a:extLst>
          </p:cNvPr>
          <p:cNvGrpSpPr/>
          <p:nvPr/>
        </p:nvGrpSpPr>
        <p:grpSpPr>
          <a:xfrm>
            <a:off x="3885767" y="1243128"/>
            <a:ext cx="1223847" cy="1223847"/>
            <a:chOff x="3885767" y="1243128"/>
            <a:chExt cx="1223847" cy="1223847"/>
          </a:xfrm>
        </p:grpSpPr>
        <p:sp>
          <p:nvSpPr>
            <p:cNvPr id="8" name="Ring 7">
              <a:extLst>
                <a:ext uri="{FF2B5EF4-FFF2-40B4-BE49-F238E27FC236}">
                  <a16:creationId xmlns:a16="http://schemas.microsoft.com/office/drawing/2014/main" id="{80386382-E517-BBF0-5FCE-FD1804592994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43154-A874-AE39-C803-D8A87915A75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6E770C5-3B2F-EDAE-C7C4-F15981F1EA7B}"/>
              </a:ext>
            </a:extLst>
          </p:cNvPr>
          <p:cNvGrpSpPr/>
          <p:nvPr/>
        </p:nvGrpSpPr>
        <p:grpSpPr>
          <a:xfrm>
            <a:off x="5206567" y="1243128"/>
            <a:ext cx="1223847" cy="1223847"/>
            <a:chOff x="5206567" y="1243128"/>
            <a:chExt cx="1223847" cy="1223847"/>
          </a:xfrm>
        </p:grpSpPr>
        <p:sp>
          <p:nvSpPr>
            <p:cNvPr id="12" name="Ring 11">
              <a:extLst>
                <a:ext uri="{FF2B5EF4-FFF2-40B4-BE49-F238E27FC236}">
                  <a16:creationId xmlns:a16="http://schemas.microsoft.com/office/drawing/2014/main" id="{AD41F6F5-E0F6-6276-6074-467540DC2F6D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06B9B3-00B5-40CE-3352-1C60FBF3717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56141EA-61D3-44EC-DA14-BDC5D2257B2F}"/>
              </a:ext>
            </a:extLst>
          </p:cNvPr>
          <p:cNvSpPr/>
          <p:nvPr/>
        </p:nvSpPr>
        <p:spPr>
          <a:xfrm>
            <a:off x="3488087" y="906095"/>
            <a:ext cx="297713" cy="297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105A48B-ED46-C5A3-04E3-ADD05E0ECF60}"/>
              </a:ext>
            </a:extLst>
          </p:cNvPr>
          <p:cNvSpPr/>
          <p:nvPr/>
        </p:nvSpPr>
        <p:spPr>
          <a:xfrm>
            <a:off x="5669634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55518C02-5785-451F-9875-503FC5D30FED}"/>
              </a:ext>
            </a:extLst>
          </p:cNvPr>
          <p:cNvSpPr/>
          <p:nvPr/>
        </p:nvSpPr>
        <p:spPr>
          <a:xfrm>
            <a:off x="4356745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BA4C0F-CC31-B172-1930-C947020D2179}"/>
              </a:ext>
            </a:extLst>
          </p:cNvPr>
          <p:cNvGrpSpPr/>
          <p:nvPr/>
        </p:nvGrpSpPr>
        <p:grpSpPr>
          <a:xfrm>
            <a:off x="3885767" y="2669744"/>
            <a:ext cx="1223847" cy="1223847"/>
            <a:chOff x="3885767" y="1243128"/>
            <a:chExt cx="1223847" cy="1223847"/>
          </a:xfrm>
        </p:grpSpPr>
        <p:sp>
          <p:nvSpPr>
            <p:cNvPr id="25" name="Ring 24">
              <a:extLst>
                <a:ext uri="{FF2B5EF4-FFF2-40B4-BE49-F238E27FC236}">
                  <a16:creationId xmlns:a16="http://schemas.microsoft.com/office/drawing/2014/main" id="{79891413-FCD0-C983-CC21-B56982DA34E8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C0FE4-1BAC-7A8E-39C2-5ABB43A76172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EDC865F-228E-E514-7E39-1DD99A2C3A15}"/>
              </a:ext>
            </a:extLst>
          </p:cNvPr>
          <p:cNvGrpSpPr/>
          <p:nvPr/>
        </p:nvGrpSpPr>
        <p:grpSpPr>
          <a:xfrm>
            <a:off x="5206567" y="2669744"/>
            <a:ext cx="1223847" cy="1223847"/>
            <a:chOff x="5206567" y="1243128"/>
            <a:chExt cx="1223847" cy="1223847"/>
          </a:xfrm>
        </p:grpSpPr>
        <p:sp>
          <p:nvSpPr>
            <p:cNvPr id="28" name="Ring 27">
              <a:extLst>
                <a:ext uri="{FF2B5EF4-FFF2-40B4-BE49-F238E27FC236}">
                  <a16:creationId xmlns:a16="http://schemas.microsoft.com/office/drawing/2014/main" id="{93E33939-16AC-1F0F-D65A-7A9682871BC1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4732A1-3C2A-2FAA-FB1A-5D554D7F0EB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E6C7500-04DB-8163-A06E-26DF68159C81}"/>
              </a:ext>
            </a:extLst>
          </p:cNvPr>
          <p:cNvGrpSpPr/>
          <p:nvPr/>
        </p:nvGrpSpPr>
        <p:grpSpPr>
          <a:xfrm>
            <a:off x="3885767" y="4453016"/>
            <a:ext cx="1223847" cy="1223847"/>
            <a:chOff x="3885767" y="1243128"/>
            <a:chExt cx="1223847" cy="1223847"/>
          </a:xfrm>
        </p:grpSpPr>
        <p:sp>
          <p:nvSpPr>
            <p:cNvPr id="33" name="Ring 32">
              <a:extLst>
                <a:ext uri="{FF2B5EF4-FFF2-40B4-BE49-F238E27FC236}">
                  <a16:creationId xmlns:a16="http://schemas.microsoft.com/office/drawing/2014/main" id="{53FC17DD-45F0-BE98-10BE-47CA24781B1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553BD7-29CB-145F-A00F-9CBF479F99FB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20CF18-0F09-E4DF-9C34-E9210136E49D}"/>
              </a:ext>
            </a:extLst>
          </p:cNvPr>
          <p:cNvGrpSpPr/>
          <p:nvPr/>
        </p:nvGrpSpPr>
        <p:grpSpPr>
          <a:xfrm>
            <a:off x="5206567" y="4453016"/>
            <a:ext cx="1223847" cy="1223847"/>
            <a:chOff x="5206567" y="1243128"/>
            <a:chExt cx="1223847" cy="1223847"/>
          </a:xfrm>
        </p:grpSpPr>
        <p:sp>
          <p:nvSpPr>
            <p:cNvPr id="36" name="Ring 35">
              <a:extLst>
                <a:ext uri="{FF2B5EF4-FFF2-40B4-BE49-F238E27FC236}">
                  <a16:creationId xmlns:a16="http://schemas.microsoft.com/office/drawing/2014/main" id="{49D3B6E4-6A0F-8F45-914B-2EC20AC745C7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D62B4E-CA06-45BB-B669-C5D68EA8A8E5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F405CD2D-23CF-2375-BD73-D2E283BC737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97690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81472DC2-334F-230D-865E-7BCF028C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3" y="4419325"/>
            <a:ext cx="718311" cy="1296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AEEA4A0-CE39-F35F-6038-5D0D8F15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4" y="2643843"/>
            <a:ext cx="625772" cy="12708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EF12BFA-DA72-DE30-ED85-13E4C308F404}"/>
              </a:ext>
            </a:extLst>
          </p:cNvPr>
          <p:cNvCxnSpPr>
            <a:cxnSpLocks/>
          </p:cNvCxnSpPr>
          <p:nvPr/>
        </p:nvCxnSpPr>
        <p:spPr>
          <a:xfrm>
            <a:off x="388576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0DCEDAEF-B70F-7AD4-92B4-58A0E840D30E}"/>
              </a:ext>
            </a:extLst>
          </p:cNvPr>
          <p:cNvCxnSpPr>
            <a:cxnSpLocks/>
          </p:cNvCxnSpPr>
          <p:nvPr/>
        </p:nvCxnSpPr>
        <p:spPr>
          <a:xfrm>
            <a:off x="5810578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E644823C-A6FB-B83E-DC8B-C0C921C8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83" y="2655306"/>
            <a:ext cx="645049" cy="12564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B95414B-32E9-E441-98B3-4C64A5B8E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667" y="4444183"/>
            <a:ext cx="625977" cy="1245600"/>
          </a:xfrm>
          <a:prstGeom prst="rect">
            <a:avLst/>
          </a:prstGeom>
        </p:spPr>
      </p:pic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92EA53B-53AA-FEF5-B716-F54FD4231587}"/>
              </a:ext>
            </a:extLst>
          </p:cNvPr>
          <p:cNvCxnSpPr>
            <a:cxnSpLocks/>
          </p:cNvCxnSpPr>
          <p:nvPr/>
        </p:nvCxnSpPr>
        <p:spPr>
          <a:xfrm>
            <a:off x="643238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8936345" y="1226450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936345" y="2669744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7281844" y="1218399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189834" y="2653468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921D3A-F06D-2F39-750E-631CB5723BC9}"/>
              </a:ext>
            </a:extLst>
          </p:cNvPr>
          <p:cNvGrpSpPr/>
          <p:nvPr/>
        </p:nvGrpSpPr>
        <p:grpSpPr>
          <a:xfrm>
            <a:off x="7303671" y="4403579"/>
            <a:ext cx="1223847" cy="1223847"/>
            <a:chOff x="3885767" y="1243128"/>
            <a:chExt cx="1223847" cy="1223847"/>
          </a:xfrm>
        </p:grpSpPr>
        <p:sp>
          <p:nvSpPr>
            <p:cNvPr id="94" name="Ring 93">
              <a:extLst>
                <a:ext uri="{FF2B5EF4-FFF2-40B4-BE49-F238E27FC236}">
                  <a16:creationId xmlns:a16="http://schemas.microsoft.com/office/drawing/2014/main" id="{18872A15-CF33-F937-3C18-3141F27B6D6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13AADFA-3F8F-041D-C85C-9589321B0B15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FC191644-BB74-0B2A-2A47-0A160268F1CA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B141218-5DFC-4FE4-BAAF-DF420B87B28B}"/>
              </a:ext>
            </a:extLst>
          </p:cNvPr>
          <p:cNvGrpSpPr/>
          <p:nvPr/>
        </p:nvGrpSpPr>
        <p:grpSpPr>
          <a:xfrm>
            <a:off x="1540257" y="3219974"/>
            <a:ext cx="1223847" cy="1223847"/>
            <a:chOff x="5206567" y="1243128"/>
            <a:chExt cx="1223847" cy="1223847"/>
          </a:xfrm>
        </p:grpSpPr>
        <p:sp>
          <p:nvSpPr>
            <p:cNvPr id="100" name="Ring 99">
              <a:extLst>
                <a:ext uri="{FF2B5EF4-FFF2-40B4-BE49-F238E27FC236}">
                  <a16:creationId xmlns:a16="http://schemas.microsoft.com/office/drawing/2014/main" id="{2942EB98-50A3-01F1-7243-490C897904EC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8ACB453-461D-05F0-F4C7-05420DA0E02C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96342EAF-7EC5-7FA6-4C2A-60AFF85B1511}"/>
              </a:ext>
            </a:extLst>
          </p:cNvPr>
          <p:cNvCxnSpPr>
            <a:cxnSpLocks/>
          </p:cNvCxnSpPr>
          <p:nvPr/>
        </p:nvCxnSpPr>
        <p:spPr>
          <a:xfrm>
            <a:off x="2152762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C9532E6-6A5A-A357-6D42-3F1AAA7214A4}"/>
              </a:ext>
            </a:extLst>
          </p:cNvPr>
          <p:cNvGrpSpPr/>
          <p:nvPr/>
        </p:nvGrpSpPr>
        <p:grpSpPr>
          <a:xfrm>
            <a:off x="8903350" y="4331347"/>
            <a:ext cx="1308287" cy="1282981"/>
            <a:chOff x="8903350" y="4331347"/>
            <a:chExt cx="1308287" cy="1282981"/>
          </a:xfrm>
        </p:grpSpPr>
        <p:pic>
          <p:nvPicPr>
            <p:cNvPr id="98" name="Grafik 97">
              <a:extLst>
                <a:ext uri="{FF2B5EF4-FFF2-40B4-BE49-F238E27FC236}">
                  <a16:creationId xmlns:a16="http://schemas.microsoft.com/office/drawing/2014/main" id="{9BBE9B6D-CA57-C6E6-3AEF-984239ED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FA623D65-98FA-F86C-C089-B9D65B45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B5547548-B443-92ED-710B-01FEC513ED73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006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CE378673-A095-D330-6DD5-FD87EABEFFF5}"/>
              </a:ext>
            </a:extLst>
          </p:cNvPr>
          <p:cNvGrpSpPr/>
          <p:nvPr/>
        </p:nvGrpSpPr>
        <p:grpSpPr>
          <a:xfrm>
            <a:off x="5616756" y="3553588"/>
            <a:ext cx="1239331" cy="1270800"/>
            <a:chOff x="7281844" y="1218399"/>
            <a:chExt cx="1239331" cy="127080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B2DCA01-E656-46BE-F68F-299A10E57AAD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8" name="Ring 97">
                <a:extLst>
                  <a:ext uri="{FF2B5EF4-FFF2-40B4-BE49-F238E27FC236}">
                    <a16:creationId xmlns:a16="http://schemas.microsoft.com/office/drawing/2014/main" id="{AB82D5D3-B871-7B4F-0DC5-9480FCFE055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C0F372-90F2-6530-F906-46222EA9E94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3E49CA3-3F13-B06B-FB84-7CD6EE22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749310" y="118242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169037" y="115909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3024472" y="117437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364963" y="114282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156922" y="244697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928895" y="244697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07527" y="244697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110570" y="244697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AD341C0-78DB-B22D-DD85-BF1DE89AE934}"/>
              </a:ext>
            </a:extLst>
          </p:cNvPr>
          <p:cNvGrpSpPr/>
          <p:nvPr/>
        </p:nvGrpSpPr>
        <p:grpSpPr>
          <a:xfrm>
            <a:off x="3024472" y="3571345"/>
            <a:ext cx="1239331" cy="1270800"/>
            <a:chOff x="7281844" y="1218399"/>
            <a:chExt cx="1239331" cy="12708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EB6A255-E5C4-1239-2DEB-604BDF7CE07F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48" name="Ring 47">
                <a:extLst>
                  <a:ext uri="{FF2B5EF4-FFF2-40B4-BE49-F238E27FC236}">
                    <a16:creationId xmlns:a16="http://schemas.microsoft.com/office/drawing/2014/main" id="{E7BA0378-9683-17BE-BC97-7CD82CB79D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04C45E-E515-C227-47A5-443F47E3BD3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E18D637-C23D-2790-9F97-983CB7B5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pic>
        <p:nvPicPr>
          <p:cNvPr id="61" name="Grafik 60">
            <a:extLst>
              <a:ext uri="{FF2B5EF4-FFF2-40B4-BE49-F238E27FC236}">
                <a16:creationId xmlns:a16="http://schemas.microsoft.com/office/drawing/2014/main" id="{95658941-9B5D-79A9-A205-05F70C84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07" y="3582928"/>
            <a:ext cx="625977" cy="1245600"/>
          </a:xfrm>
          <a:prstGeom prst="rect">
            <a:avLst/>
          </a:prstGeom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223724EA-7E84-3960-87D0-161DC4621934}"/>
              </a:ext>
            </a:extLst>
          </p:cNvPr>
          <p:cNvSpPr/>
          <p:nvPr/>
        </p:nvSpPr>
        <p:spPr>
          <a:xfrm>
            <a:off x="3512689" y="3579396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DCFA3F6-06E3-5CB6-E446-2A3B0EE7BE4C}"/>
              </a:ext>
            </a:extLst>
          </p:cNvPr>
          <p:cNvSpPr txBox="1"/>
          <p:nvPr/>
        </p:nvSpPr>
        <p:spPr>
          <a:xfrm>
            <a:off x="2676264" y="5029083"/>
            <a:ext cx="229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depressed</a:t>
            </a:r>
          </a:p>
          <a:p>
            <a:r>
              <a:rPr lang="en-US" sz="2000" i="1" dirty="0"/>
              <a:t>   (u = 1, d = 1)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A54F45BF-9AC4-3833-7B82-F240C5A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50" y="3563695"/>
            <a:ext cx="645049" cy="1256400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7ACF412C-3E7A-4481-C88D-A43B26FD7F49}"/>
              </a:ext>
            </a:extLst>
          </p:cNvPr>
          <p:cNvSpPr txBox="1"/>
          <p:nvPr/>
        </p:nvSpPr>
        <p:spPr>
          <a:xfrm>
            <a:off x="5262283" y="5029083"/>
            <a:ext cx="183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active</a:t>
            </a:r>
          </a:p>
          <a:p>
            <a:r>
              <a:rPr lang="en-US" sz="2000" i="1" dirty="0"/>
              <a:t>   (u = 1, y = 1)</a:t>
            </a:r>
          </a:p>
        </p:txBody>
      </p:sp>
      <p:sp>
        <p:nvSpPr>
          <p:cNvPr id="100" name="Abgerundetes Rechteck 99">
            <a:extLst>
              <a:ext uri="{FF2B5EF4-FFF2-40B4-BE49-F238E27FC236}">
                <a16:creationId xmlns:a16="http://schemas.microsoft.com/office/drawing/2014/main" id="{0D301BEF-925C-2AE3-9EAC-E84F712321CA}"/>
              </a:ext>
            </a:extLst>
          </p:cNvPr>
          <p:cNvSpPr/>
          <p:nvPr/>
        </p:nvSpPr>
        <p:spPr>
          <a:xfrm>
            <a:off x="6104973" y="3561639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8D484D66-9968-A006-5981-A8D15A0D1AD1}"/>
              </a:ext>
            </a:extLst>
          </p:cNvPr>
          <p:cNvGrpSpPr/>
          <p:nvPr/>
        </p:nvGrpSpPr>
        <p:grpSpPr>
          <a:xfrm>
            <a:off x="8167209" y="3570917"/>
            <a:ext cx="1258725" cy="1256400"/>
            <a:chOff x="8936345" y="1226850"/>
            <a:chExt cx="1258725" cy="1256400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3CA957B9-B24C-ABE2-C2B8-61F3C1FA5952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123" name="Ring 122">
                <a:extLst>
                  <a:ext uri="{FF2B5EF4-FFF2-40B4-BE49-F238E27FC236}">
                    <a16:creationId xmlns:a16="http://schemas.microsoft.com/office/drawing/2014/main" id="{FB4B2A94-4421-EBE8-4DEA-DB56F0AD8BC9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C736B3E-06EB-F256-2295-776D9B4CEDE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DD8ADCAE-BA43-4BF2-509D-04D6C16D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</p:grpSp>
      <p:pic>
        <p:nvPicPr>
          <p:cNvPr id="125" name="Grafik 124">
            <a:extLst>
              <a:ext uri="{FF2B5EF4-FFF2-40B4-BE49-F238E27FC236}">
                <a16:creationId xmlns:a16="http://schemas.microsoft.com/office/drawing/2014/main" id="{8DB6605C-26DC-4242-5B6B-34362EBD0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353" y="3557795"/>
            <a:ext cx="647875" cy="1278000"/>
          </a:xfrm>
          <a:prstGeom prst="rect">
            <a:avLst/>
          </a:prstGeom>
        </p:spPr>
      </p:pic>
      <p:sp>
        <p:nvSpPr>
          <p:cNvPr id="126" name="Abgerundetes Rechteck 125">
            <a:extLst>
              <a:ext uri="{FF2B5EF4-FFF2-40B4-BE49-F238E27FC236}">
                <a16:creationId xmlns:a16="http://schemas.microsoft.com/office/drawing/2014/main" id="{28B4D761-437B-1B79-6D10-2B338EA8E097}"/>
              </a:ext>
            </a:extLst>
          </p:cNvPr>
          <p:cNvSpPr/>
          <p:nvPr/>
        </p:nvSpPr>
        <p:spPr>
          <a:xfrm>
            <a:off x="8657698" y="3570517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805C05E-2069-6EFD-FC1F-A8640B65B590}"/>
              </a:ext>
            </a:extLst>
          </p:cNvPr>
          <p:cNvSpPr txBox="1"/>
          <p:nvPr/>
        </p:nvSpPr>
        <p:spPr>
          <a:xfrm>
            <a:off x="7716304" y="4860401"/>
            <a:ext cx="2133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excited &amp; </a:t>
            </a:r>
          </a:p>
          <a:p>
            <a:pPr algn="ctr"/>
            <a:r>
              <a:rPr lang="en-US" sz="2000" dirty="0"/>
              <a:t>predictive &amp; active</a:t>
            </a:r>
          </a:p>
          <a:p>
            <a:pPr algn="ctr"/>
            <a:r>
              <a:rPr lang="en-US" sz="2000" i="1" dirty="0"/>
              <a:t>(u = 1, p = 1, y = 1)</a:t>
            </a:r>
          </a:p>
        </p:txBody>
      </p:sp>
    </p:spTree>
    <p:extLst>
      <p:ext uri="{BB962C8B-B14F-4D97-AF65-F5344CB8AC3E}">
        <p14:creationId xmlns:p14="http://schemas.microsoft.com/office/powerpoint/2010/main" val="30361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283337" y="210778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2853022" y="212306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422113" y="209151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2985472" y="132683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692160" y="213111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871745" y="132683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64677" y="132683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224870" y="132683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C1E51BB6-9D5B-C1DB-C2CF-048EF0BF04DD}"/>
              </a:ext>
            </a:extLst>
          </p:cNvPr>
          <p:cNvGrpSpPr/>
          <p:nvPr/>
        </p:nvGrpSpPr>
        <p:grpSpPr>
          <a:xfrm>
            <a:off x="6792404" y="4513558"/>
            <a:ext cx="2781531" cy="469213"/>
            <a:chOff x="6700964" y="4479268"/>
            <a:chExt cx="2781531" cy="469213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754ACE5-049B-6403-6448-631BB08A933C}"/>
                </a:ext>
              </a:extLst>
            </p:cNvPr>
            <p:cNvSpPr txBox="1"/>
            <p:nvPr/>
          </p:nvSpPr>
          <p:spPr>
            <a:xfrm>
              <a:off x="6700964" y="4479268"/>
              <a:ext cx="2781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u</a:t>
              </a:r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+   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(not d)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/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6748548" y="4354487"/>
            <a:ext cx="2738011" cy="8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ADAF2151-A4DF-6C31-9BB7-20D6EC4B09D9}"/>
              </a:ext>
            </a:extLst>
          </p:cNvPr>
          <p:cNvGrpSpPr/>
          <p:nvPr/>
        </p:nvGrpSpPr>
        <p:grpSpPr>
          <a:xfrm>
            <a:off x="2899884" y="3743145"/>
            <a:ext cx="3724517" cy="1888239"/>
            <a:chOff x="2899884" y="3743145"/>
            <a:chExt cx="3724517" cy="1888239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08A4149-D2D5-138B-ADBF-5BF6E8CA6FFC}"/>
                </a:ext>
              </a:extLst>
            </p:cNvPr>
            <p:cNvCxnSpPr>
              <a:cxnSpLocks/>
            </p:cNvCxnSpPr>
            <p:nvPr/>
          </p:nvCxnSpPr>
          <p:spPr>
            <a:xfrm>
              <a:off x="6022704" y="4789932"/>
              <a:ext cx="45806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5438240" y="4354487"/>
              <a:ext cx="820698" cy="875320"/>
              <a:chOff x="9854112" y="1915388"/>
              <a:chExt cx="1283243" cy="95759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3F1EC0B-8121-00B0-FB87-ADF9369E2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2424" y="1915388"/>
                <a:ext cx="1134931" cy="957599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4F6AE9D9-95B4-E98D-8BC5-29F3FCF24F57}"/>
                </a:ext>
              </a:extLst>
            </p:cNvPr>
            <p:cNvSpPr/>
            <p:nvPr/>
          </p:nvSpPr>
          <p:spPr>
            <a:xfrm flipH="1">
              <a:off x="4428262" y="3977176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Kreis 15">
              <a:extLst>
                <a:ext uri="{FF2B5EF4-FFF2-40B4-BE49-F238E27FC236}">
                  <a16:creationId xmlns:a16="http://schemas.microsoft.com/office/drawing/2014/main" id="{CCEA772D-A982-1C96-62A4-F093A3CE78AA}"/>
                </a:ext>
              </a:extLst>
            </p:cNvPr>
            <p:cNvSpPr/>
            <p:nvPr/>
          </p:nvSpPr>
          <p:spPr>
            <a:xfrm flipH="1">
              <a:off x="4428262" y="4876762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3602306" y="4759788"/>
              <a:ext cx="671804" cy="4980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4EE460C-756B-3D5D-4E84-AE3A04F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75" y="5013458"/>
              <a:ext cx="513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80E327-2ADF-02C6-CF7F-9AF8FD223E59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5447329"/>
              <a:ext cx="17248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439045-656B-34E4-2F51-D7BF7950D522}"/>
                </a:ext>
              </a:extLst>
            </p:cNvPr>
            <p:cNvSpPr/>
            <p:nvPr/>
          </p:nvSpPr>
          <p:spPr>
            <a:xfrm>
              <a:off x="4701141" y="5400675"/>
              <a:ext cx="93307" cy="93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061" y="4113052"/>
              <a:ext cx="1845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930368F-064C-4AA8-BCEF-341D8046D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4563006"/>
              <a:ext cx="152555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9C999C6-A2BC-24FC-0C26-88F2E3ED9B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5010876"/>
              <a:ext cx="3219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B50AD8C-D917-5F6B-197A-BBB5CA9AF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3" y="4563987"/>
              <a:ext cx="0" cy="44480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F67118-2D0D-EF74-28E0-283A3B10F876}"/>
                </a:ext>
              </a:extLst>
            </p:cNvPr>
            <p:cNvSpPr/>
            <p:nvPr/>
          </p:nvSpPr>
          <p:spPr>
            <a:xfrm>
              <a:off x="3243260" y="4749451"/>
              <a:ext cx="74548" cy="74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2929004" y="3743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1A035A-EB65-8C44-219D-08AFD4E8F051}"/>
                </a:ext>
              </a:extLst>
            </p:cNvPr>
            <p:cNvSpPr txBox="1"/>
            <p:nvPr/>
          </p:nvSpPr>
          <p:spPr>
            <a:xfrm>
              <a:off x="2899884" y="44565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1FA96A7-B4A3-DEC5-31A4-561BBE23725F}"/>
                </a:ext>
              </a:extLst>
            </p:cNvPr>
            <p:cNvSpPr txBox="1"/>
            <p:nvPr/>
          </p:nvSpPr>
          <p:spPr>
            <a:xfrm>
              <a:off x="2904887" y="51268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B96BC7-D77D-FEA6-EF01-8249E05818C5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4787591"/>
              <a:ext cx="313569" cy="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4336758"/>
              <a:ext cx="0" cy="22333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8EA18A40-2970-81C3-4923-2EAF024D974E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4336741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D821AB-E5C1-4BF0-F292-B2C0CD88F671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5229807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5009374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5008792"/>
              <a:ext cx="0" cy="21730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4565663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B13FC59-9E51-5776-408D-CD72F53451CA}"/>
                </a:ext>
              </a:extLst>
            </p:cNvPr>
            <p:cNvSpPr txBox="1"/>
            <p:nvPr/>
          </p:nvSpPr>
          <p:spPr>
            <a:xfrm>
              <a:off x="6337143" y="43977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3771133" y="4908550"/>
              <a:ext cx="408960" cy="215097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162" y="4651821"/>
                <a:ext cx="0" cy="23702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176" y="5123647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5132" y="5008082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/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6314276" y="5273671"/>
            <a:ext cx="353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Neurotron relation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81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42DA0EE7-FFD3-FA85-FF0B-7F1BE94BD1A4}"/>
              </a:ext>
            </a:extLst>
          </p:cNvPr>
          <p:cNvCxnSpPr>
            <a:cxnSpLocks/>
          </p:cNvCxnSpPr>
          <p:nvPr/>
        </p:nvCxnSpPr>
        <p:spPr>
          <a:xfrm flipV="1">
            <a:off x="4469165" y="533451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212135A-7E66-0FD6-97AB-7F42D3A40D2B}"/>
              </a:ext>
            </a:extLst>
          </p:cNvPr>
          <p:cNvCxnSpPr>
            <a:cxnSpLocks/>
          </p:cNvCxnSpPr>
          <p:nvPr/>
        </p:nvCxnSpPr>
        <p:spPr>
          <a:xfrm flipV="1">
            <a:off x="4469165" y="2767365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CB3DB7B4-E3CD-F8AF-5472-A26D01464F64}"/>
              </a:ext>
            </a:extLst>
          </p:cNvPr>
          <p:cNvCxnSpPr>
            <a:cxnSpLocks/>
          </p:cNvCxnSpPr>
          <p:nvPr/>
        </p:nvCxnSpPr>
        <p:spPr>
          <a:xfrm flipV="1">
            <a:off x="4469165" y="4788692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70E51D6-3C06-9A08-C059-456A81C6271A}"/>
              </a:ext>
            </a:extLst>
          </p:cNvPr>
          <p:cNvGrpSpPr/>
          <p:nvPr/>
        </p:nvGrpSpPr>
        <p:grpSpPr>
          <a:xfrm flipV="1">
            <a:off x="3146863" y="1590359"/>
            <a:ext cx="959972" cy="292795"/>
            <a:chOff x="2878848" y="2892152"/>
            <a:chExt cx="959972" cy="292795"/>
          </a:xfrm>
        </p:grpSpPr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FA193B97-F992-1BE3-FD91-A683B79A3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FB7BB77-CFCE-904C-4DD7-4FF7DEB34268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665B230-DBB1-AF07-60C6-C60FFD61F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55F028-41E0-C0FD-DBFB-7635039140FE}"/>
              </a:ext>
            </a:extLst>
          </p:cNvPr>
          <p:cNvSpPr txBox="1"/>
          <p:nvPr/>
        </p:nvSpPr>
        <p:spPr>
          <a:xfrm>
            <a:off x="2730713" y="510000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713467C-A57F-D221-6E3D-F54B9AA3ABB7}"/>
              </a:ext>
            </a:extLst>
          </p:cNvPr>
          <p:cNvGrpSpPr/>
          <p:nvPr/>
        </p:nvGrpSpPr>
        <p:grpSpPr>
          <a:xfrm>
            <a:off x="3146863" y="3349355"/>
            <a:ext cx="1114439" cy="585989"/>
            <a:chOff x="2878848" y="2892152"/>
            <a:chExt cx="1114439" cy="585989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4D28341-DBEA-C5C1-E96D-7396A33DE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3FF7FA73-A667-9F49-F0F2-2338635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A41BAAE6-0F6E-A349-D8E4-2B7BC6EE0A9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883C65F-3861-82A7-7626-35396AD647A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FD76BD7-541D-CE12-8257-C80246BC36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4046441" y="-680805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808A4149-D2D5-138B-ADBF-5BF6E8CA6FFC}"/>
              </a:ext>
            </a:extLst>
          </p:cNvPr>
          <p:cNvCxnSpPr>
            <a:cxnSpLocks/>
          </p:cNvCxnSpPr>
          <p:nvPr/>
        </p:nvCxnSpPr>
        <p:spPr>
          <a:xfrm>
            <a:off x="8906620" y="3659566"/>
            <a:ext cx="122818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894BB3-DDFE-8FE7-BA83-6D1F96C78C87}"/>
              </a:ext>
            </a:extLst>
          </p:cNvPr>
          <p:cNvGrpSpPr/>
          <p:nvPr/>
        </p:nvGrpSpPr>
        <p:grpSpPr>
          <a:xfrm>
            <a:off x="8445376" y="3059998"/>
            <a:ext cx="1115162" cy="1189382"/>
            <a:chOff x="9854112" y="1915388"/>
            <a:chExt cx="1283243" cy="9575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3F1EC0B-8121-00B0-FB87-ADF9369E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24" y="1915388"/>
              <a:ext cx="1134931" cy="95759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AFF0E2-2274-56A0-E406-34672631B469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4F759-A41F-7FCF-FF84-863BA8A62451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Kreis 14">
            <a:extLst>
              <a:ext uri="{FF2B5EF4-FFF2-40B4-BE49-F238E27FC236}">
                <a16:creationId xmlns:a16="http://schemas.microsoft.com/office/drawing/2014/main" id="{4F6AE9D9-95B4-E98D-8BC5-29F3FCF24F57}"/>
              </a:ext>
            </a:extLst>
          </p:cNvPr>
          <p:cNvSpPr/>
          <p:nvPr/>
        </p:nvSpPr>
        <p:spPr>
          <a:xfrm flipH="1">
            <a:off x="7073020" y="1551897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6" name="Kreis 15">
            <a:extLst>
              <a:ext uri="{FF2B5EF4-FFF2-40B4-BE49-F238E27FC236}">
                <a16:creationId xmlns:a16="http://schemas.microsoft.com/office/drawing/2014/main" id="{CCEA772D-A982-1C96-62A4-F093A3CE78AA}"/>
              </a:ext>
            </a:extLst>
          </p:cNvPr>
          <p:cNvSpPr/>
          <p:nvPr/>
        </p:nvSpPr>
        <p:spPr>
          <a:xfrm flipH="1">
            <a:off x="7073020" y="480564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EE460C-756B-3D5D-4E84-AE3A04F08DB7}"/>
              </a:ext>
            </a:extLst>
          </p:cNvPr>
          <p:cNvCxnSpPr>
            <a:cxnSpLocks/>
          </p:cNvCxnSpPr>
          <p:nvPr/>
        </p:nvCxnSpPr>
        <p:spPr>
          <a:xfrm>
            <a:off x="6869898" y="4991391"/>
            <a:ext cx="6973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4718783" y="5580934"/>
            <a:ext cx="27216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7443807" y="5517540"/>
            <a:ext cx="126785" cy="126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4446015" y="1736525"/>
            <a:ext cx="3140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5513311" y="2347921"/>
            <a:ext cx="207291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9C999C6-A2BC-24FC-0C26-88F2E3ED9BE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13311" y="4985052"/>
            <a:ext cx="548242" cy="283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5513313" y="2347921"/>
            <a:ext cx="0" cy="263713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5462843" y="3590617"/>
            <a:ext cx="101296" cy="10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6183752" y="1272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5600562" y="33512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5892276" y="55713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4718783" y="3642150"/>
            <a:ext cx="7945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B13FC59-9E51-5776-408D-CD72F53451CA}"/>
              </a:ext>
            </a:extLst>
          </p:cNvPr>
          <p:cNvSpPr txBox="1"/>
          <p:nvPr/>
        </p:nvSpPr>
        <p:spPr>
          <a:xfrm>
            <a:off x="9801095" y="31608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3817A8A1-622D-CF61-B197-B3A51A00F6A9}"/>
              </a:ext>
            </a:extLst>
          </p:cNvPr>
          <p:cNvGrpSpPr/>
          <p:nvPr/>
        </p:nvGrpSpPr>
        <p:grpSpPr>
          <a:xfrm>
            <a:off x="6061553" y="4646705"/>
            <a:ext cx="912845" cy="676693"/>
            <a:chOff x="5950713" y="3773852"/>
            <a:chExt cx="912845" cy="67669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5950713" y="3773852"/>
              <a:ext cx="912845" cy="6766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6180115" y="3975989"/>
              <a:ext cx="555694" cy="292273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498" y="4644184"/>
                <a:ext cx="0" cy="247383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06" y="4267052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4553" y="4110023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D693F6B8-E90D-485E-9FD6-73177CB08391}"/>
              </a:ext>
            </a:extLst>
          </p:cNvPr>
          <p:cNvSpPr txBox="1"/>
          <p:nvPr/>
        </p:nvSpPr>
        <p:spPr>
          <a:xfrm>
            <a:off x="2561849" y="337426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f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B396DED-C335-B2FF-1C16-3E95862B7C1C}"/>
              </a:ext>
            </a:extLst>
          </p:cNvPr>
          <p:cNvGrpSpPr/>
          <p:nvPr/>
        </p:nvGrpSpPr>
        <p:grpSpPr>
          <a:xfrm flipV="1">
            <a:off x="8113870" y="3989214"/>
            <a:ext cx="586448" cy="1301925"/>
            <a:chOff x="8125300" y="2229432"/>
            <a:chExt cx="586448" cy="311058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0C0DE373-27C0-4E43-74B9-1D3DE3A7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A4C23BD-847B-74A0-5467-AB8890E34075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757D617-D18A-2F6D-8166-D8DFD0615EF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D559D420-9EB2-06BD-06BE-B12B5D1E9DAE}"/>
              </a:ext>
            </a:extLst>
          </p:cNvPr>
          <p:cNvSpPr txBox="1"/>
          <p:nvPr/>
        </p:nvSpPr>
        <p:spPr>
          <a:xfrm>
            <a:off x="2730713" y="315821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1C85F839-003E-D93C-18A6-17C5E19F80D3}"/>
              </a:ext>
            </a:extLst>
          </p:cNvPr>
          <p:cNvGrpSpPr/>
          <p:nvPr/>
        </p:nvGrpSpPr>
        <p:grpSpPr>
          <a:xfrm>
            <a:off x="3146863" y="5291145"/>
            <a:ext cx="1114439" cy="585989"/>
            <a:chOff x="2878848" y="2892152"/>
            <a:chExt cx="1114439" cy="585989"/>
          </a:xfrm>
        </p:grpSpPr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F39A7E27-B416-78DD-C3AF-3449296CBB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456701A-115B-430E-3CB7-7A4DB99233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E01B0F4-F30E-660E-A40D-0C9CA75CBDE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63571232-EBA4-0DB8-5BFE-A7045E6AA09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9F974ACB-2422-71A8-B335-0687DA97D27B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8468A07E-5F3F-0813-D121-E46DBE2C4667}"/>
              </a:ext>
            </a:extLst>
          </p:cNvPr>
          <p:cNvSpPr txBox="1"/>
          <p:nvPr/>
        </p:nvSpPr>
        <p:spPr>
          <a:xfrm>
            <a:off x="2520532" y="5340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0E1EB392-005A-894B-37CC-975B7E32655A}"/>
              </a:ext>
            </a:extLst>
          </p:cNvPr>
          <p:cNvGrpSpPr/>
          <p:nvPr/>
        </p:nvGrpSpPr>
        <p:grpSpPr>
          <a:xfrm>
            <a:off x="8113870" y="2066951"/>
            <a:ext cx="586448" cy="1301828"/>
            <a:chOff x="8125300" y="2229432"/>
            <a:chExt cx="586448" cy="311058"/>
          </a:xfrm>
        </p:grpSpPr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902E9DB4-9CAC-D7D8-2F9D-F9B8ECC7B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5553CA43-BA61-17A3-394E-BD36A0F39F8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63859950-5E67-C76C-EF5C-34A2506A9D44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ADFFC5B-2459-6129-0367-BF31B7632090}"/>
              </a:ext>
            </a:extLst>
          </p:cNvPr>
          <p:cNvGrpSpPr/>
          <p:nvPr/>
        </p:nvGrpSpPr>
        <p:grpSpPr>
          <a:xfrm>
            <a:off x="3146863" y="968442"/>
            <a:ext cx="1020507" cy="292795"/>
            <a:chOff x="2878848" y="2892152"/>
            <a:chExt cx="1020507" cy="292795"/>
          </a:xfrm>
        </p:grpSpPr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2A8F6AF0-8C09-5F1E-9AF5-7DA05DF3F6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8075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4DE2B249-A632-A8D6-C243-7FABFB0B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00F55F8A-9556-71DA-AA3E-A444C8A2B84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02050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A30E049-46FD-6823-15AC-79F996451099}"/>
              </a:ext>
            </a:extLst>
          </p:cNvPr>
          <p:cNvGrpSpPr/>
          <p:nvPr/>
        </p:nvGrpSpPr>
        <p:grpSpPr>
          <a:xfrm flipV="1">
            <a:off x="3146863" y="2176059"/>
            <a:ext cx="959972" cy="292795"/>
            <a:chOff x="2878848" y="2892152"/>
            <a:chExt cx="959972" cy="292795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4B26D5FF-C579-FB5E-136D-47B9A9F58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8780604C-3D0A-CC32-80D3-92E423652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85164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04955D0F-9366-CB61-4D13-3ED8CCD0C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2892152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Grafik 175">
            <a:extLst>
              <a:ext uri="{FF2B5EF4-FFF2-40B4-BE49-F238E27FC236}">
                <a16:creationId xmlns:a16="http://schemas.microsoft.com/office/drawing/2014/main" id="{09DCFEA2-9CF7-599D-88B6-6AD04A3E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73" y="504705"/>
            <a:ext cx="342900" cy="2453392"/>
          </a:xfrm>
          <a:prstGeom prst="rect">
            <a:avLst/>
          </a:prstGeom>
        </p:spPr>
      </p:pic>
      <p:sp>
        <p:nvSpPr>
          <p:cNvPr id="177" name="Textfeld 176">
            <a:extLst>
              <a:ext uri="{FF2B5EF4-FFF2-40B4-BE49-F238E27FC236}">
                <a16:creationId xmlns:a16="http://schemas.microsoft.com/office/drawing/2014/main" id="{A7447E64-22D0-868A-6DA9-40BBC7F460EA}"/>
              </a:ext>
            </a:extLst>
          </p:cNvPr>
          <p:cNvSpPr txBox="1"/>
          <p:nvPr/>
        </p:nvSpPr>
        <p:spPr>
          <a:xfrm>
            <a:off x="2451009" y="14607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14F7BFEC-7D19-032C-7310-49379D327D08}"/>
              </a:ext>
            </a:extLst>
          </p:cNvPr>
          <p:cNvSpPr/>
          <p:nvPr/>
        </p:nvSpPr>
        <p:spPr>
          <a:xfrm>
            <a:off x="2147460" y="221673"/>
            <a:ext cx="8285014" cy="61096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8CC6E700-B5AE-999F-8D0A-65F80AC7014C}"/>
              </a:ext>
            </a:extLst>
          </p:cNvPr>
          <p:cNvSpPr txBox="1"/>
          <p:nvPr/>
        </p:nvSpPr>
        <p:spPr>
          <a:xfrm>
            <a:off x="4457050" y="45927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369BF741-2B34-2657-FED5-4490E2E0A35C}"/>
              </a:ext>
            </a:extLst>
          </p:cNvPr>
          <p:cNvSpPr txBox="1"/>
          <p:nvPr/>
        </p:nvSpPr>
        <p:spPr>
          <a:xfrm>
            <a:off x="4457050" y="26126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82C1ABFD-9782-3E66-01A3-47123E3007B9}"/>
              </a:ext>
            </a:extLst>
          </p:cNvPr>
          <p:cNvSpPr txBox="1"/>
          <p:nvPr/>
        </p:nvSpPr>
        <p:spPr>
          <a:xfrm>
            <a:off x="4457050" y="37853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AFFB41D0-CE77-729B-A94A-B9EFC4097662}"/>
              </a:ext>
            </a:extLst>
          </p:cNvPr>
          <p:cNvGrpSpPr/>
          <p:nvPr/>
        </p:nvGrpSpPr>
        <p:grpSpPr>
          <a:xfrm>
            <a:off x="3934898" y="875612"/>
            <a:ext cx="1036374" cy="1731560"/>
            <a:chOff x="3934898" y="875612"/>
            <a:chExt cx="1036374" cy="1731560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C2C10A2-EC54-C3B4-825A-225A7722696D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0" name="Abgerundetes Rechteck 129">
                <a:extLst>
                  <a:ext uri="{FF2B5EF4-FFF2-40B4-BE49-F238E27FC236}">
                    <a16:creationId xmlns:a16="http://schemas.microsoft.com/office/drawing/2014/main" id="{0A5958FC-7693-924D-32C8-163A274B3E1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8F07854E-090A-08FE-A7C4-A3FB63FC5BC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Abgerundetes Rechteck 132">
                <a:extLst>
                  <a:ext uri="{FF2B5EF4-FFF2-40B4-BE49-F238E27FC236}">
                    <a16:creationId xmlns:a16="http://schemas.microsoft.com/office/drawing/2014/main" id="{56A9D6B0-8559-0020-8B52-6C814B277FE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B42C610-10EB-D4E7-7E6D-D2D410A2F12A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3B4B3B84-DB2B-38B6-CCAF-CFA3A863A6A1}"/>
              </a:ext>
            </a:extLst>
          </p:cNvPr>
          <p:cNvGrpSpPr/>
          <p:nvPr/>
        </p:nvGrpSpPr>
        <p:grpSpPr>
          <a:xfrm>
            <a:off x="3920913" y="5069606"/>
            <a:ext cx="1143775" cy="1021733"/>
            <a:chOff x="3920913" y="5069606"/>
            <a:chExt cx="1143775" cy="102173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2FE8973-1575-56F4-B78A-4533CAD1D5BA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Kreis 198">
              <a:extLst>
                <a:ext uri="{FF2B5EF4-FFF2-40B4-BE49-F238E27FC236}">
                  <a16:creationId xmlns:a16="http://schemas.microsoft.com/office/drawing/2014/main" id="{57DCA960-3622-A42F-9D28-DE87FD5726A1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E273AA1B-803D-D616-0C2D-E927948D74F8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E6D87CE-8CA5-B9A1-A538-F6C3877144BA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DBAE19E4-BAF0-990E-9781-F7973A2A9A75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5A6AA97-ABB0-EAD8-75C8-67F719F76AF0}"/>
              </a:ext>
            </a:extLst>
          </p:cNvPr>
          <p:cNvGrpSpPr/>
          <p:nvPr/>
        </p:nvGrpSpPr>
        <p:grpSpPr>
          <a:xfrm>
            <a:off x="3948488" y="3127816"/>
            <a:ext cx="1041374" cy="1021733"/>
            <a:chOff x="3948488" y="3127816"/>
            <a:chExt cx="1041374" cy="102173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4B61F5F-123E-B3C6-6429-9A29E9AB969F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Kreis 205">
              <a:extLst>
                <a:ext uri="{FF2B5EF4-FFF2-40B4-BE49-F238E27FC236}">
                  <a16:creationId xmlns:a16="http://schemas.microsoft.com/office/drawing/2014/main" id="{F788F0F4-46E9-51EC-F639-72E4005D1606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A57F961F-EED5-864A-7CCC-182526CC48A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9886EE1-787B-61D4-E32F-24373667A7CA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002C71B3-86F0-3890-873C-604CDA7D4393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 flipV="1">
            <a:off x="3374151" y="4427670"/>
            <a:ext cx="6492653" cy="68400"/>
          </a:xfrm>
          <a:prstGeom prst="rect">
            <a:avLst/>
          </a:prstGeom>
          <a:solidFill>
            <a:srgbClr val="C99F78"/>
          </a:solidFill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8E51CF36-B60C-63AB-4A1E-61735A20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92" y="1505036"/>
            <a:ext cx="1985457" cy="2623499"/>
          </a:xfrm>
          <a:prstGeom prst="rect">
            <a:avLst/>
          </a:prstGeom>
        </p:spPr>
      </p:pic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DA150BA-0D2D-841D-6BE4-9D750DAC7067}"/>
              </a:ext>
            </a:extLst>
          </p:cNvPr>
          <p:cNvCxnSpPr>
            <a:cxnSpLocks/>
          </p:cNvCxnSpPr>
          <p:nvPr/>
        </p:nvCxnSpPr>
        <p:spPr>
          <a:xfrm>
            <a:off x="3916021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fik 135">
            <a:extLst>
              <a:ext uri="{FF2B5EF4-FFF2-40B4-BE49-F238E27FC236}">
                <a16:creationId xmlns:a16="http://schemas.microsoft.com/office/drawing/2014/main" id="{FE8A5EBA-15C0-B9D5-E572-EC354254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1505036"/>
            <a:ext cx="1985457" cy="2623499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B93DA749-8471-F1BB-A1EE-B95A7F71BC54}"/>
              </a:ext>
            </a:extLst>
          </p:cNvPr>
          <p:cNvCxnSpPr>
            <a:cxnSpLocks/>
          </p:cNvCxnSpPr>
          <p:nvPr/>
        </p:nvCxnSpPr>
        <p:spPr>
          <a:xfrm>
            <a:off x="6619464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fik 138">
            <a:extLst>
              <a:ext uri="{FF2B5EF4-FFF2-40B4-BE49-F238E27FC236}">
                <a16:creationId xmlns:a16="http://schemas.microsoft.com/office/drawing/2014/main" id="{87D0660C-98EB-552B-A533-7F619C4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77" y="1505036"/>
            <a:ext cx="1985457" cy="2623499"/>
          </a:xfrm>
          <a:prstGeom prst="rect">
            <a:avLst/>
          </a:prstGeom>
        </p:spPr>
      </p:pic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E366567F-A223-3041-3028-BCC6F71FF433}"/>
              </a:ext>
            </a:extLst>
          </p:cNvPr>
          <p:cNvCxnSpPr>
            <a:cxnSpLocks/>
          </p:cNvCxnSpPr>
          <p:nvPr/>
        </p:nvCxnSpPr>
        <p:spPr>
          <a:xfrm>
            <a:off x="9322906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62CB7335-622A-F629-79BB-64CC51A31D83}"/>
              </a:ext>
            </a:extLst>
          </p:cNvPr>
          <p:cNvCxnSpPr>
            <a:cxnSpLocks/>
          </p:cNvCxnSpPr>
          <p:nvPr/>
        </p:nvCxnSpPr>
        <p:spPr>
          <a:xfrm>
            <a:off x="6619464" y="4502150"/>
            <a:ext cx="0" cy="532003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318D9E9-C019-4385-F139-6F5425B0B90F}"/>
              </a:ext>
            </a:extLst>
          </p:cNvPr>
          <p:cNvCxnSpPr>
            <a:cxnSpLocks/>
          </p:cNvCxnSpPr>
          <p:nvPr/>
        </p:nvCxnSpPr>
        <p:spPr>
          <a:xfrm>
            <a:off x="2143544" y="931507"/>
            <a:ext cx="0" cy="4102646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F9EE1534-13F8-9449-2605-7C654D4D19CF}"/>
              </a:ext>
            </a:extLst>
          </p:cNvPr>
          <p:cNvCxnSpPr>
            <a:cxnSpLocks/>
          </p:cNvCxnSpPr>
          <p:nvPr/>
        </p:nvCxnSpPr>
        <p:spPr>
          <a:xfrm>
            <a:off x="2143544" y="5039951"/>
            <a:ext cx="4475919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1B2F381-8E3F-BBBE-5DA2-9EF69C533461}"/>
              </a:ext>
            </a:extLst>
          </p:cNvPr>
          <p:cNvCxnSpPr>
            <a:cxnSpLocks/>
          </p:cNvCxnSpPr>
          <p:nvPr/>
        </p:nvCxnSpPr>
        <p:spPr>
          <a:xfrm>
            <a:off x="2143544" y="931777"/>
            <a:ext cx="8458514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08B68E47-E52E-CF9A-9363-A8C8561D8296}"/>
              </a:ext>
            </a:extLst>
          </p:cNvPr>
          <p:cNvGrpSpPr/>
          <p:nvPr/>
        </p:nvGrpSpPr>
        <p:grpSpPr>
          <a:xfrm>
            <a:off x="3183868" y="903413"/>
            <a:ext cx="2038022" cy="2769010"/>
            <a:chOff x="2328059" y="1777472"/>
            <a:chExt cx="2038022" cy="2769010"/>
          </a:xfrm>
        </p:grpSpPr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B8689052-ADD1-CCC3-7196-79CD43242A8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71BE5B7-6B59-9039-FEBC-86C2ED94C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C281211E-455B-9442-0EBE-9BB72D2E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2B0BB77-C439-E212-A520-C299310E36AD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482E65C8-8061-50D6-65BF-D89C8A5876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C2216A40-B804-0A39-48A2-868295574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E44B3B7-EC07-9BAF-018B-EE53E35D8D6C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53D1AE2-25DF-6EA5-3BF7-72EBE4712249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D6986218-54DD-38A1-FDE5-7591D4135CCB}"/>
              </a:ext>
            </a:extLst>
          </p:cNvPr>
          <p:cNvGrpSpPr/>
          <p:nvPr/>
        </p:nvGrpSpPr>
        <p:grpSpPr>
          <a:xfrm>
            <a:off x="5883103" y="903413"/>
            <a:ext cx="2038022" cy="2769010"/>
            <a:chOff x="2328059" y="1777472"/>
            <a:chExt cx="2038022" cy="2769010"/>
          </a:xfrm>
        </p:grpSpPr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3B786DEB-8776-F703-936B-3600CA1D0C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2A392710-210F-B02D-64FD-CAA8032D7920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5D8A8EBF-A74D-57D8-FEB3-D61E372D9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C5B4A48-8D34-79E9-D126-2229349B705E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934A78C8-4B8D-EB06-0983-2A2F8904FD76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C6DEE8D2-AA94-7B30-FB5E-B9451E80C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F7E5E58-6033-C0AF-05BB-008CB25F12A0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87762FC-47F1-BBF1-9E03-A642BAA79D33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E1115A54-D1DD-6B40-A2DB-EFECD4FC0FA1}"/>
              </a:ext>
            </a:extLst>
          </p:cNvPr>
          <p:cNvGrpSpPr/>
          <p:nvPr/>
        </p:nvGrpSpPr>
        <p:grpSpPr>
          <a:xfrm>
            <a:off x="8592130" y="903413"/>
            <a:ext cx="2010987" cy="2769010"/>
            <a:chOff x="2328059" y="1777472"/>
            <a:chExt cx="2010987" cy="2769010"/>
          </a:xfrm>
        </p:grpSpPr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6358A8F7-232D-E5C1-BD5B-CEE336DBB2E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70B6BEF4-03F3-13E4-D5EC-417357603F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D424DE06-5B8E-0F6A-677E-AADA71075D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39C5E21-6BF7-DFBE-CD88-91380213CC58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9" name="Gerade Verbindung mit Pfeil 208">
              <a:extLst>
                <a:ext uri="{FF2B5EF4-FFF2-40B4-BE49-F238E27FC236}">
                  <a16:creationId xmlns:a16="http://schemas.microsoft.com/office/drawing/2014/main" id="{6FEE387D-62BD-1C93-8BD5-C91F5F4CF81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05566"/>
              <a:ext cx="0" cy="2740916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FDC7DF96-6E77-6B21-689F-8B113790C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39F77A8-5330-CAF0-1E93-77276A085945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0CF09804-3F5A-8A7D-DF3E-2B38942C16E8}"/>
              </a:ext>
            </a:extLst>
          </p:cNvPr>
          <p:cNvCxnSpPr>
            <a:cxnSpLocks/>
          </p:cNvCxnSpPr>
          <p:nvPr/>
        </p:nvCxnSpPr>
        <p:spPr>
          <a:xfrm>
            <a:off x="2659441" y="5597906"/>
            <a:ext cx="5396244" cy="0"/>
          </a:xfrm>
          <a:prstGeom prst="straightConnector1">
            <a:avLst/>
          </a:prstGeom>
          <a:ln w="19050" cap="rnd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C6BCAC43-58E6-A770-19E8-0C75E3DDB2CD}"/>
              </a:ext>
            </a:extLst>
          </p:cNvPr>
          <p:cNvGrpSpPr/>
          <p:nvPr/>
        </p:nvGrpSpPr>
        <p:grpSpPr>
          <a:xfrm>
            <a:off x="5345896" y="3669522"/>
            <a:ext cx="334928" cy="2445528"/>
            <a:chOff x="2082681" y="3669522"/>
            <a:chExt cx="353820" cy="2445528"/>
          </a:xfrm>
        </p:grpSpPr>
        <p:cxnSp>
          <p:nvCxnSpPr>
            <p:cNvPr id="223" name="Gerade Verbindung mit Pfeil 222">
              <a:extLst>
                <a:ext uri="{FF2B5EF4-FFF2-40B4-BE49-F238E27FC236}">
                  <a16:creationId xmlns:a16="http://schemas.microsoft.com/office/drawing/2014/main" id="{E5A4F4EC-767C-A384-CB0E-E350A18ACD10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244552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3AC60F2-D9A8-FDB5-2C5D-700E3828E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62DFCF0-F08B-B009-D9A3-CC9745843ADA}"/>
              </a:ext>
            </a:extLst>
          </p:cNvPr>
          <p:cNvGrpSpPr/>
          <p:nvPr/>
        </p:nvGrpSpPr>
        <p:grpSpPr>
          <a:xfrm>
            <a:off x="2662314" y="3669522"/>
            <a:ext cx="334928" cy="1928384"/>
            <a:chOff x="2082681" y="3669522"/>
            <a:chExt cx="353820" cy="1928384"/>
          </a:xfrm>
        </p:grpSpPr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72F96446-FCCB-4BC7-E22D-DC4561307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mit Pfeil 226">
              <a:extLst>
                <a:ext uri="{FF2B5EF4-FFF2-40B4-BE49-F238E27FC236}">
                  <a16:creationId xmlns:a16="http://schemas.microsoft.com/office/drawing/2014/main" id="{75DF649F-2365-7A18-1848-C55BFFCB4E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C1EF58DC-BF1C-461D-101F-A61A382B9382}"/>
              </a:ext>
            </a:extLst>
          </p:cNvPr>
          <p:cNvGrpSpPr/>
          <p:nvPr/>
        </p:nvGrpSpPr>
        <p:grpSpPr>
          <a:xfrm>
            <a:off x="8055685" y="3669522"/>
            <a:ext cx="334928" cy="1928384"/>
            <a:chOff x="2082681" y="3669522"/>
            <a:chExt cx="353820" cy="1928384"/>
          </a:xfrm>
        </p:grpSpPr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79B631FA-30EE-820A-1E35-4B3C98F0FC38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F545DA03-A7BE-C2F6-E189-9607CD2DE2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Oval 232">
            <a:extLst>
              <a:ext uri="{FF2B5EF4-FFF2-40B4-BE49-F238E27FC236}">
                <a16:creationId xmlns:a16="http://schemas.microsoft.com/office/drawing/2014/main" id="{37DE4D38-945D-3334-E208-E841D27E34C8}"/>
              </a:ext>
            </a:extLst>
          </p:cNvPr>
          <p:cNvSpPr/>
          <p:nvPr/>
        </p:nvSpPr>
        <p:spPr>
          <a:xfrm>
            <a:off x="5317802" y="5568963"/>
            <a:ext cx="56188" cy="561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C5BBF812-E0D0-D176-E348-EB5B2ED2E0A4}"/>
              </a:ext>
            </a:extLst>
          </p:cNvPr>
          <p:cNvSpPr txBox="1"/>
          <p:nvPr/>
        </p:nvSpPr>
        <p:spPr>
          <a:xfrm>
            <a:off x="5381568" y="5839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C2F041E-0CF5-DCDA-55D0-B900E5466EA6}"/>
              </a:ext>
            </a:extLst>
          </p:cNvPr>
          <p:cNvSpPr txBox="1"/>
          <p:nvPr/>
        </p:nvSpPr>
        <p:spPr>
          <a:xfrm>
            <a:off x="6593670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F0842823-7C1C-04B1-5177-2B95CB381A30}"/>
              </a:ext>
            </a:extLst>
          </p:cNvPr>
          <p:cNvSpPr txBox="1"/>
          <p:nvPr/>
        </p:nvSpPr>
        <p:spPr>
          <a:xfrm>
            <a:off x="3929535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6D7BBD2-0B72-8301-0AFF-641EF60ACC93}"/>
              </a:ext>
            </a:extLst>
          </p:cNvPr>
          <p:cNvSpPr txBox="1"/>
          <p:nvPr/>
        </p:nvSpPr>
        <p:spPr>
          <a:xfrm>
            <a:off x="9329365" y="39619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2B8CF307-CDC9-22FC-A6AF-64A031A006CC}"/>
              </a:ext>
            </a:extLst>
          </p:cNvPr>
          <p:cNvSpPr txBox="1"/>
          <p:nvPr/>
        </p:nvSpPr>
        <p:spPr>
          <a:xfrm>
            <a:off x="1030128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2ABD48E0-DB73-7704-0774-9C03CCC6FB7B}"/>
              </a:ext>
            </a:extLst>
          </p:cNvPr>
          <p:cNvSpPr txBox="1"/>
          <p:nvPr/>
        </p:nvSpPr>
        <p:spPr>
          <a:xfrm>
            <a:off x="8592130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394FD50A-34C1-2CD2-207B-3B013D23FE3B}"/>
              </a:ext>
            </a:extLst>
          </p:cNvPr>
          <p:cNvSpPr txBox="1"/>
          <p:nvPr/>
        </p:nvSpPr>
        <p:spPr>
          <a:xfrm>
            <a:off x="8592130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71E88013-5FCF-77B5-C45E-E1F05F6D199B}"/>
              </a:ext>
            </a:extLst>
          </p:cNvPr>
          <p:cNvSpPr txBox="1"/>
          <p:nvPr/>
        </p:nvSpPr>
        <p:spPr>
          <a:xfrm>
            <a:off x="5919292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8AB42D78-F888-C1C0-1C2C-7219819B5019}"/>
              </a:ext>
            </a:extLst>
          </p:cNvPr>
          <p:cNvSpPr txBox="1"/>
          <p:nvPr/>
        </p:nvSpPr>
        <p:spPr>
          <a:xfrm>
            <a:off x="5919292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E50B1EFC-D8E0-DE13-399A-576CF37A72E9}"/>
              </a:ext>
            </a:extLst>
          </p:cNvPr>
          <p:cNvSpPr txBox="1"/>
          <p:nvPr/>
        </p:nvSpPr>
        <p:spPr>
          <a:xfrm>
            <a:off x="3208296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8ACF937-AF0D-226F-1C4E-3C98745FC7B6}"/>
              </a:ext>
            </a:extLst>
          </p:cNvPr>
          <p:cNvSpPr txBox="1"/>
          <p:nvPr/>
        </p:nvSpPr>
        <p:spPr>
          <a:xfrm>
            <a:off x="3208296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4B60D36F-A379-A65B-A6D5-94103DB833E0}"/>
              </a:ext>
            </a:extLst>
          </p:cNvPr>
          <p:cNvSpPr txBox="1"/>
          <p:nvPr/>
        </p:nvSpPr>
        <p:spPr>
          <a:xfrm>
            <a:off x="7567811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480CD0FF-46AF-BE13-6019-58DB08B66D61}"/>
              </a:ext>
            </a:extLst>
          </p:cNvPr>
          <p:cNvSpPr txBox="1"/>
          <p:nvPr/>
        </p:nvSpPr>
        <p:spPr>
          <a:xfrm>
            <a:off x="493161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A1C67A58-979F-C03F-0885-FC282FAA81E4}"/>
              </a:ext>
            </a:extLst>
          </p:cNvPr>
          <p:cNvSpPr txBox="1"/>
          <p:nvPr/>
        </p:nvSpPr>
        <p:spPr>
          <a:xfrm>
            <a:off x="5381568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0B933E80-5644-FEFD-BBE5-3ACA5B59726F}"/>
              </a:ext>
            </a:extLst>
          </p:cNvPr>
          <p:cNvSpPr txBox="1"/>
          <p:nvPr/>
        </p:nvSpPr>
        <p:spPr>
          <a:xfrm>
            <a:off x="8056674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E0416E7A-539A-52FA-A2B9-84C29B9FA986}"/>
              </a:ext>
            </a:extLst>
          </p:cNvPr>
          <p:cNvSpPr txBox="1"/>
          <p:nvPr/>
        </p:nvSpPr>
        <p:spPr>
          <a:xfrm>
            <a:off x="2687006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EB5F0DE0-8D88-723B-87C4-90C45072415F}"/>
              </a:ext>
            </a:extLst>
          </p:cNvPr>
          <p:cNvSpPr txBox="1"/>
          <p:nvPr/>
        </p:nvSpPr>
        <p:spPr>
          <a:xfrm>
            <a:off x="5824578" y="5057531"/>
            <a:ext cx="21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e-DE" b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B5B7577A-C400-3994-D8AF-CE40A56C1139}"/>
              </a:ext>
            </a:extLst>
          </p:cNvPr>
          <p:cNvSpPr txBox="1"/>
          <p:nvPr/>
        </p:nvSpPr>
        <p:spPr>
          <a:xfrm>
            <a:off x="2479799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80DCE2CB-3603-53F7-B234-88B93CBE1A74}"/>
              </a:ext>
            </a:extLst>
          </p:cNvPr>
          <p:cNvSpPr txBox="1"/>
          <p:nvPr/>
        </p:nvSpPr>
        <p:spPr>
          <a:xfrm>
            <a:off x="5212318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95885E16-9D6B-AD28-40DB-1CC6BC09888D}"/>
              </a:ext>
            </a:extLst>
          </p:cNvPr>
          <p:cNvSpPr txBox="1"/>
          <p:nvPr/>
        </p:nvSpPr>
        <p:spPr>
          <a:xfrm>
            <a:off x="792775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feld 256">
            <a:extLst>
              <a:ext uri="{FF2B5EF4-FFF2-40B4-BE49-F238E27FC236}">
                <a16:creationId xmlns:a16="http://schemas.microsoft.com/office/drawing/2014/main" id="{A3BDCB68-D534-EBD8-9EC9-07F79F0889BB}"/>
              </a:ext>
            </a:extLst>
          </p:cNvPr>
          <p:cNvSpPr txBox="1"/>
          <p:nvPr/>
        </p:nvSpPr>
        <p:spPr>
          <a:xfrm>
            <a:off x="3512306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1930BB26-E605-BEED-35B0-F3C5DDED2E8A}"/>
              </a:ext>
            </a:extLst>
          </p:cNvPr>
          <p:cNvSpPr txBox="1"/>
          <p:nvPr/>
        </p:nvSpPr>
        <p:spPr>
          <a:xfrm>
            <a:off x="6148501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FC08BE7A-007B-112F-FEF1-F460FB4D7E9C}"/>
              </a:ext>
            </a:extLst>
          </p:cNvPr>
          <p:cNvSpPr txBox="1"/>
          <p:nvPr/>
        </p:nvSpPr>
        <p:spPr>
          <a:xfrm>
            <a:off x="8862518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15E3B5B1-B2B9-B5BD-5C94-8E1103C6BD14}"/>
              </a:ext>
            </a:extLst>
          </p:cNvPr>
          <p:cNvSpPr txBox="1"/>
          <p:nvPr/>
        </p:nvSpPr>
        <p:spPr>
          <a:xfrm>
            <a:off x="4387727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C5118F0A-4CD6-06EA-907F-F5E7DDD922E5}"/>
              </a:ext>
            </a:extLst>
          </p:cNvPr>
          <p:cNvSpPr txBox="1"/>
          <p:nvPr/>
        </p:nvSpPr>
        <p:spPr>
          <a:xfrm>
            <a:off x="7103581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22B2AB5A-A3FC-0D01-CCE7-DB25EEE73833}"/>
              </a:ext>
            </a:extLst>
          </p:cNvPr>
          <p:cNvSpPr txBox="1"/>
          <p:nvPr/>
        </p:nvSpPr>
        <p:spPr>
          <a:xfrm>
            <a:off x="980929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7D5BFD16-16C2-C513-0E75-E40C18E6EA67}"/>
              </a:ext>
            </a:extLst>
          </p:cNvPr>
          <p:cNvSpPr/>
          <p:nvPr/>
        </p:nvSpPr>
        <p:spPr>
          <a:xfrm>
            <a:off x="1588882" y="377690"/>
            <a:ext cx="9572760" cy="59536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9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Macintosh PowerPoint</Application>
  <PresentationFormat>Breitbild</PresentationFormat>
  <Paragraphs>241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28</cp:revision>
  <dcterms:created xsi:type="dcterms:W3CDTF">2023-10-01T00:43:20Z</dcterms:created>
  <dcterms:modified xsi:type="dcterms:W3CDTF">2023-11-06T01:19:45Z</dcterms:modified>
</cp:coreProperties>
</file>