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883FF"/>
    <a:srgbClr val="FE8D00"/>
    <a:srgbClr val="FFC6D8"/>
    <a:srgbClr val="FCA6BA"/>
    <a:srgbClr val="F9B7AF"/>
    <a:srgbClr val="C99F78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>
      <p:cViewPr>
        <p:scale>
          <a:sx n="126" d="100"/>
          <a:sy n="126" d="100"/>
        </p:scale>
        <p:origin x="-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953626" y="2404772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8502261" y="4513746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561488" y="2246200"/>
            <a:ext cx="873072" cy="874187"/>
            <a:chOff x="4642030" y="2651446"/>
            <a:chExt cx="873072" cy="8741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B3907C-DDA0-51EB-0180-97F6EC0E9BB4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13B5FD-A69A-7FF0-BFC8-AFDA06628D7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434560" y="2011860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7087850" y="2037864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145D5AB-227B-0D19-1742-9604F7A98F99}"/>
              </a:ext>
            </a:extLst>
          </p:cNvPr>
          <p:cNvGrpSpPr/>
          <p:nvPr/>
        </p:nvGrpSpPr>
        <p:grpSpPr>
          <a:xfrm>
            <a:off x="1551794" y="1558397"/>
            <a:ext cx="1267852" cy="1331245"/>
            <a:chOff x="1703948" y="3033354"/>
            <a:chExt cx="1460512" cy="1533538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667435" y="3069867"/>
              <a:ext cx="1533538" cy="146051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8E75AB-C4D4-A76B-751F-EF5B8EA75604}"/>
                </a:ext>
              </a:extLst>
            </p:cNvPr>
            <p:cNvSpPr/>
            <p:nvPr/>
          </p:nvSpPr>
          <p:spPr>
            <a:xfrm>
              <a:off x="2251188" y="365884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2EE5C9C8-2C21-CED2-6D84-3C5F8268019A}"/>
                </a:ext>
              </a:extLst>
            </p:cNvPr>
            <p:cNvGrpSpPr/>
            <p:nvPr/>
          </p:nvGrpSpPr>
          <p:grpSpPr>
            <a:xfrm>
              <a:off x="2285594" y="3692525"/>
              <a:ext cx="201770" cy="201769"/>
              <a:chOff x="2895194" y="3698875"/>
              <a:chExt cx="201770" cy="20176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F76BDA9-08BF-6A6D-0F51-097750533D7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81300862-A64C-8378-06C8-59E8FDEFAE29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Abgerundetes Rechteck 83">
                <a:extLst>
                  <a:ext uri="{FF2B5EF4-FFF2-40B4-BE49-F238E27FC236}">
                    <a16:creationId xmlns:a16="http://schemas.microsoft.com/office/drawing/2014/main" id="{5D5B46C4-C6FE-F9C9-EC59-E4689C78E96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F1001B58-A48D-656C-026D-4925A4DB513C}"/>
              </a:ext>
            </a:extLst>
          </p:cNvPr>
          <p:cNvSpPr/>
          <p:nvPr/>
        </p:nvSpPr>
        <p:spPr>
          <a:xfrm>
            <a:off x="1845610" y="1942156"/>
            <a:ext cx="563908" cy="563908"/>
          </a:xfrm>
          <a:prstGeom prst="ellipse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Sechseck 87">
            <a:extLst>
              <a:ext uri="{FF2B5EF4-FFF2-40B4-BE49-F238E27FC236}">
                <a16:creationId xmlns:a16="http://schemas.microsoft.com/office/drawing/2014/main" id="{BC85D1D1-F6A8-E0FF-50FA-00EC21F46C61}"/>
              </a:ext>
            </a:extLst>
          </p:cNvPr>
          <p:cNvSpPr/>
          <p:nvPr/>
        </p:nvSpPr>
        <p:spPr>
          <a:xfrm>
            <a:off x="3498608" y="2825978"/>
            <a:ext cx="1159878" cy="999895"/>
          </a:xfrm>
          <a:prstGeom prst="hexagon">
            <a:avLst/>
          </a:prstGeom>
          <a:solidFill>
            <a:srgbClr val="92D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8180738-A574-822E-D8D1-132E11C4AFFF}"/>
              </a:ext>
            </a:extLst>
          </p:cNvPr>
          <p:cNvSpPr/>
          <p:nvPr/>
        </p:nvSpPr>
        <p:spPr>
          <a:xfrm>
            <a:off x="3944286" y="3054798"/>
            <a:ext cx="269857" cy="269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3E9CF7A-8C9C-6747-D670-F4DA3C25FBB6}"/>
              </a:ext>
            </a:extLst>
          </p:cNvPr>
          <p:cNvGrpSpPr/>
          <p:nvPr/>
        </p:nvGrpSpPr>
        <p:grpSpPr>
          <a:xfrm>
            <a:off x="4538442" y="3222244"/>
            <a:ext cx="201770" cy="201769"/>
            <a:chOff x="3130645" y="3698875"/>
            <a:chExt cx="201770" cy="201769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3E4941B-9A90-C988-F4BE-6EA95296DE96}"/>
                </a:ext>
              </a:extLst>
            </p:cNvPr>
            <p:cNvSpPr/>
            <p:nvPr/>
          </p:nvSpPr>
          <p:spPr>
            <a:xfrm flipH="1">
              <a:off x="3130645" y="3698875"/>
              <a:ext cx="201770" cy="201769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F8E9682D-B709-7A7F-287D-AD786A2BB1AC}"/>
                </a:ext>
              </a:extLst>
            </p:cNvPr>
            <p:cNvSpPr/>
            <p:nvPr/>
          </p:nvSpPr>
          <p:spPr>
            <a:xfrm flipH="1">
              <a:off x="3156621" y="377411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0" name="Siebeneck 99">
            <a:extLst>
              <a:ext uri="{FF2B5EF4-FFF2-40B4-BE49-F238E27FC236}">
                <a16:creationId xmlns:a16="http://schemas.microsoft.com/office/drawing/2014/main" id="{1DCC2EC6-3D36-5256-5411-45CD62E8B232}"/>
              </a:ext>
            </a:extLst>
          </p:cNvPr>
          <p:cNvSpPr/>
          <p:nvPr/>
        </p:nvSpPr>
        <p:spPr>
          <a:xfrm rot="5400000" flipH="1">
            <a:off x="5104164" y="2824795"/>
            <a:ext cx="1174692" cy="1174692"/>
          </a:xfrm>
          <a:prstGeom prst="heptagon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B329D0C-A514-4CF6-BF43-E40A04350EF9}"/>
              </a:ext>
            </a:extLst>
          </p:cNvPr>
          <p:cNvSpPr/>
          <p:nvPr/>
        </p:nvSpPr>
        <p:spPr>
          <a:xfrm>
            <a:off x="5502983" y="3277212"/>
            <a:ext cx="269857" cy="269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DAE29AD8-F940-2E51-BA2D-88F9C7229AA1}"/>
              </a:ext>
            </a:extLst>
          </p:cNvPr>
          <p:cNvGrpSpPr/>
          <p:nvPr/>
        </p:nvGrpSpPr>
        <p:grpSpPr>
          <a:xfrm>
            <a:off x="5537025" y="3305605"/>
            <a:ext cx="201770" cy="201769"/>
            <a:chOff x="2895194" y="3698875"/>
            <a:chExt cx="201770" cy="201769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D7C9D69-7AC3-11D1-CC76-5516D7EB9367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Abgerundetes Rechteck 122">
              <a:extLst>
                <a:ext uri="{FF2B5EF4-FFF2-40B4-BE49-F238E27FC236}">
                  <a16:creationId xmlns:a16="http://schemas.microsoft.com/office/drawing/2014/main" id="{0E8D24A3-ECF2-B6F1-7C6B-EC39B483F1A0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Abgerundetes Rechteck 123">
              <a:extLst>
                <a:ext uri="{FF2B5EF4-FFF2-40B4-BE49-F238E27FC236}">
                  <a16:creationId xmlns:a16="http://schemas.microsoft.com/office/drawing/2014/main" id="{FA640BAC-E665-7172-32CE-F37F80BCB572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ED4581DC-D1BA-B77C-7D65-9217A02BFFD0}"/>
              </a:ext>
            </a:extLst>
          </p:cNvPr>
          <p:cNvGrpSpPr/>
          <p:nvPr/>
        </p:nvGrpSpPr>
        <p:grpSpPr>
          <a:xfrm>
            <a:off x="6147410" y="3311955"/>
            <a:ext cx="201770" cy="201769"/>
            <a:chOff x="3130645" y="3698875"/>
            <a:chExt cx="201770" cy="20176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16FA804-DF0E-86DD-2446-569828D372F9}"/>
                </a:ext>
              </a:extLst>
            </p:cNvPr>
            <p:cNvSpPr/>
            <p:nvPr/>
          </p:nvSpPr>
          <p:spPr>
            <a:xfrm flipH="1">
              <a:off x="3130645" y="3698875"/>
              <a:ext cx="201770" cy="201769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Abgerundetes Rechteck 126">
              <a:extLst>
                <a:ext uri="{FF2B5EF4-FFF2-40B4-BE49-F238E27FC236}">
                  <a16:creationId xmlns:a16="http://schemas.microsoft.com/office/drawing/2014/main" id="{04F9E1A5-E9C7-6A15-882D-CDF12D6BD9D5}"/>
                </a:ext>
              </a:extLst>
            </p:cNvPr>
            <p:cNvSpPr/>
            <p:nvPr/>
          </p:nvSpPr>
          <p:spPr>
            <a:xfrm flipH="1">
              <a:off x="3156621" y="377411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18413526-099D-F1C9-B63F-4381D5583137}"/>
              </a:ext>
            </a:extLst>
          </p:cNvPr>
          <p:cNvSpPr/>
          <p:nvPr/>
        </p:nvSpPr>
        <p:spPr>
          <a:xfrm>
            <a:off x="3944286" y="3335226"/>
            <a:ext cx="269857" cy="269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FD44437-F097-195E-3779-E9BFF96D24FE}"/>
              </a:ext>
            </a:extLst>
          </p:cNvPr>
          <p:cNvGrpSpPr/>
          <p:nvPr/>
        </p:nvGrpSpPr>
        <p:grpSpPr>
          <a:xfrm>
            <a:off x="3981275" y="3086530"/>
            <a:ext cx="201770" cy="201769"/>
            <a:chOff x="2895194" y="3698875"/>
            <a:chExt cx="201770" cy="201769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6364D9C-0259-5062-F13E-EE53E5B1E693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Abgerundetes Rechteck 130">
              <a:extLst>
                <a:ext uri="{FF2B5EF4-FFF2-40B4-BE49-F238E27FC236}">
                  <a16:creationId xmlns:a16="http://schemas.microsoft.com/office/drawing/2014/main" id="{AE53B271-816E-5AFC-D3A2-832DF55C0831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BEDFE96D-6F90-96A5-AF8E-130668B773B8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D5B2C73E-02D3-7304-842B-918F6639907B}"/>
              </a:ext>
            </a:extLst>
          </p:cNvPr>
          <p:cNvGrpSpPr/>
          <p:nvPr/>
        </p:nvGrpSpPr>
        <p:grpSpPr>
          <a:xfrm>
            <a:off x="3978100" y="3359580"/>
            <a:ext cx="201770" cy="201769"/>
            <a:chOff x="2895194" y="3698875"/>
            <a:chExt cx="201770" cy="201769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BB29031-308F-CC9C-485E-35CEF471C066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477417C9-47C5-5BB3-FD74-2C79CFBC8977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Abgerundetes Rechteck 135">
              <a:extLst>
                <a:ext uri="{FF2B5EF4-FFF2-40B4-BE49-F238E27FC236}">
                  <a16:creationId xmlns:a16="http://schemas.microsoft.com/office/drawing/2014/main" id="{48F44EA7-4C68-5606-5D93-0FABFC58E378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AD2DB27-EE8A-B11F-A9FC-769A4ABC2FB1}"/>
              </a:ext>
            </a:extLst>
          </p:cNvPr>
          <p:cNvGrpSpPr/>
          <p:nvPr/>
        </p:nvGrpSpPr>
        <p:grpSpPr>
          <a:xfrm>
            <a:off x="3431537" y="3222244"/>
            <a:ext cx="201770" cy="201769"/>
            <a:chOff x="3130645" y="3698875"/>
            <a:chExt cx="201770" cy="20176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353280E-9CDD-B387-74EF-8CD395BB6FCA}"/>
                </a:ext>
              </a:extLst>
            </p:cNvPr>
            <p:cNvSpPr/>
            <p:nvPr/>
          </p:nvSpPr>
          <p:spPr>
            <a:xfrm flipH="1">
              <a:off x="3130645" y="3698875"/>
              <a:ext cx="201770" cy="201769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Abgerundetes Rechteck 138">
              <a:extLst>
                <a:ext uri="{FF2B5EF4-FFF2-40B4-BE49-F238E27FC236}">
                  <a16:creationId xmlns:a16="http://schemas.microsoft.com/office/drawing/2014/main" id="{F65844D3-4C4A-D29A-169E-564D4E33937F}"/>
                </a:ext>
              </a:extLst>
            </p:cNvPr>
            <p:cNvSpPr/>
            <p:nvPr/>
          </p:nvSpPr>
          <p:spPr>
            <a:xfrm flipH="1">
              <a:off x="3156621" y="377411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0" name="Sechseck 139">
            <a:extLst>
              <a:ext uri="{FF2B5EF4-FFF2-40B4-BE49-F238E27FC236}">
                <a16:creationId xmlns:a16="http://schemas.microsoft.com/office/drawing/2014/main" id="{5DB41951-B434-8982-547A-528996C1CA8A}"/>
              </a:ext>
            </a:extLst>
          </p:cNvPr>
          <p:cNvSpPr/>
          <p:nvPr/>
        </p:nvSpPr>
        <p:spPr>
          <a:xfrm>
            <a:off x="3498608" y="1675593"/>
            <a:ext cx="1159878" cy="999895"/>
          </a:xfrm>
          <a:prstGeom prst="hexagon">
            <a:avLst/>
          </a:prstGeom>
          <a:solidFill>
            <a:srgbClr val="92D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Siebeneck 140">
            <a:extLst>
              <a:ext uri="{FF2B5EF4-FFF2-40B4-BE49-F238E27FC236}">
                <a16:creationId xmlns:a16="http://schemas.microsoft.com/office/drawing/2014/main" id="{C9ABD5A8-73C1-DA4A-C657-E247E1811E76}"/>
              </a:ext>
            </a:extLst>
          </p:cNvPr>
          <p:cNvSpPr/>
          <p:nvPr/>
        </p:nvSpPr>
        <p:spPr>
          <a:xfrm rot="5400000" flipH="1">
            <a:off x="5104164" y="1596969"/>
            <a:ext cx="1174692" cy="1174692"/>
          </a:xfrm>
          <a:prstGeom prst="heptagon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5EC3D97-4469-695E-E2A7-0F63CE89968A}"/>
              </a:ext>
            </a:extLst>
          </p:cNvPr>
          <p:cNvGrpSpPr/>
          <p:nvPr/>
        </p:nvGrpSpPr>
        <p:grpSpPr>
          <a:xfrm>
            <a:off x="5537025" y="2074655"/>
            <a:ext cx="201770" cy="201769"/>
            <a:chOff x="2895194" y="3698875"/>
            <a:chExt cx="201770" cy="20176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0104935-D253-4392-66E8-DB098D6E821B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Abgerundetes Rechteck 143">
              <a:extLst>
                <a:ext uri="{FF2B5EF4-FFF2-40B4-BE49-F238E27FC236}">
                  <a16:creationId xmlns:a16="http://schemas.microsoft.com/office/drawing/2014/main" id="{11120624-B5FD-239B-F87F-8CE236A49272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Abgerundetes Rechteck 144">
              <a:extLst>
                <a:ext uri="{FF2B5EF4-FFF2-40B4-BE49-F238E27FC236}">
                  <a16:creationId xmlns:a16="http://schemas.microsoft.com/office/drawing/2014/main" id="{6A29DFC8-49BE-769A-709A-34DCC3A589ED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53661C2F-F2BB-358A-89AB-70D11811990F}"/>
              </a:ext>
            </a:extLst>
          </p:cNvPr>
          <p:cNvGrpSpPr/>
          <p:nvPr/>
        </p:nvGrpSpPr>
        <p:grpSpPr>
          <a:xfrm>
            <a:off x="1551794" y="3054798"/>
            <a:ext cx="1267852" cy="1331245"/>
            <a:chOff x="1551794" y="3054798"/>
            <a:chExt cx="1267852" cy="1331245"/>
          </a:xfrm>
        </p:grpSpPr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A07369C-57B9-9B48-27CE-778BFC6F97C4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47" name="Regelmäßiges Fünfeck 146">
                <a:extLst>
                  <a:ext uri="{FF2B5EF4-FFF2-40B4-BE49-F238E27FC236}">
                    <a16:creationId xmlns:a16="http://schemas.microsoft.com/office/drawing/2014/main" id="{91715A6E-ED9E-1431-5F8D-86347183CE31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BB372D3-49A3-0BEA-B79A-5D9FADF14C8E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9C56FF62-74D1-E918-33BF-BB56B370B902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423CB8A-C470-A01C-58D4-E7B1A6F49E0D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1" name="Abgerundetes Rechteck 150">
                  <a:extLst>
                    <a:ext uri="{FF2B5EF4-FFF2-40B4-BE49-F238E27FC236}">
                      <a16:creationId xmlns:a16="http://schemas.microsoft.com/office/drawing/2014/main" id="{916CD00E-6EDD-1458-235A-0ECE0366B737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Abgerundetes Rechteck 151">
                  <a:extLst>
                    <a:ext uri="{FF2B5EF4-FFF2-40B4-BE49-F238E27FC236}">
                      <a16:creationId xmlns:a16="http://schemas.microsoft.com/office/drawing/2014/main" id="{2B950851-0716-358B-2624-E31C56CDC474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16F0047-028A-3A60-4759-A487BC7B36C1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59F260-D335-8757-B837-7F8D47228C9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4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543379" y="1571127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4044292" y="1546742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151241" y="1412970"/>
            <a:ext cx="873072" cy="873072"/>
            <a:chOff x="4642030" y="2651861"/>
            <a:chExt cx="873072" cy="8730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792625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024313" y="1178215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6677603" y="1204219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2953AEC-BB97-FF5D-19C8-A195A55210D7}"/>
              </a:ext>
            </a:extLst>
          </p:cNvPr>
          <p:cNvSpPr txBox="1"/>
          <p:nvPr/>
        </p:nvSpPr>
        <p:spPr>
          <a:xfrm>
            <a:off x="1437546" y="495300"/>
            <a:ext cx="391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Acetyl-CoA:  CoA-S-(C=O)-CH3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5BC075-C2B9-F249-8DAE-A37370566A5B}"/>
              </a:ext>
            </a:extLst>
          </p:cNvPr>
          <p:cNvGrpSpPr/>
          <p:nvPr/>
        </p:nvGrpSpPr>
        <p:grpSpPr>
          <a:xfrm>
            <a:off x="3166361" y="1419363"/>
            <a:ext cx="873072" cy="873072"/>
            <a:chOff x="4642030" y="2651861"/>
            <a:chExt cx="873072" cy="873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F6C088-4A32-80D7-9052-DCA4A02B16F5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7C0282-A06D-5DA3-ADDC-67C3B6BB52A4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7EC8507-28C8-66A3-FC8E-DEAC3D5154EB}"/>
              </a:ext>
            </a:extLst>
          </p:cNvPr>
          <p:cNvGrpSpPr/>
          <p:nvPr/>
        </p:nvGrpSpPr>
        <p:grpSpPr>
          <a:xfrm>
            <a:off x="1896091" y="1187367"/>
            <a:ext cx="1267852" cy="1331245"/>
            <a:chOff x="1551795" y="1558396"/>
            <a:chExt cx="1267852" cy="1331245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520098" y="1590093"/>
              <a:ext cx="1331245" cy="126785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16BBA3-6D99-9866-D9A2-320F95B5484F}"/>
                </a:ext>
              </a:extLst>
            </p:cNvPr>
            <p:cNvSpPr/>
            <p:nvPr/>
          </p:nvSpPr>
          <p:spPr>
            <a:xfrm>
              <a:off x="1857333" y="1942156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5B917A6-46B2-4AB2-8173-72E0835DC182}"/>
              </a:ext>
            </a:extLst>
          </p:cNvPr>
          <p:cNvSpPr txBox="1"/>
          <p:nvPr/>
        </p:nvSpPr>
        <p:spPr>
          <a:xfrm>
            <a:off x="6096000" y="495299"/>
            <a:ext cx="487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Oxaloacelate:  COO</a:t>
            </a:r>
            <a:r>
              <a:rPr lang="de-DE" sz="2400" baseline="30000" dirty="0"/>
              <a:t>—</a:t>
            </a:r>
            <a:r>
              <a:rPr lang="de-DE" sz="2400" dirty="0"/>
              <a:t>CH2-(C=O)-COO</a:t>
            </a:r>
            <a:r>
              <a:rPr lang="de-DE" sz="2400" baseline="30000" dirty="0"/>
              <a:t>-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37546" y="3254063"/>
            <a:ext cx="595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Citrate: COO</a:t>
            </a:r>
            <a:r>
              <a:rPr lang="de-DE" sz="2400" baseline="30000" dirty="0"/>
              <a:t>—</a:t>
            </a:r>
            <a:r>
              <a:rPr lang="de-DE" sz="2400" dirty="0"/>
              <a:t>-CH2-((C-OH)-COO</a:t>
            </a:r>
            <a:r>
              <a:rPr lang="de-DE" sz="2400" baseline="30000" dirty="0"/>
              <a:t>—</a:t>
            </a:r>
            <a:r>
              <a:rPr lang="de-DE" sz="2400" dirty="0"/>
              <a:t>)-CH2-COO</a:t>
            </a:r>
            <a:r>
              <a:rPr lang="de-DE" sz="2400" baseline="30000" dirty="0"/>
              <a:t>—</a:t>
            </a:r>
            <a:endParaRPr lang="de-DE" sz="240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444508-1F05-9102-6828-457E7D8E0A6B}"/>
              </a:ext>
            </a:extLst>
          </p:cNvPr>
          <p:cNvGrpSpPr/>
          <p:nvPr/>
        </p:nvGrpSpPr>
        <p:grpSpPr>
          <a:xfrm>
            <a:off x="2673875" y="5010318"/>
            <a:ext cx="578933" cy="578932"/>
            <a:chOff x="3817848" y="1840106"/>
            <a:chExt cx="578933" cy="5789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9284D0-826F-7DD9-0115-2729B8440EF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832736-90A4-43CD-5C93-47D6E24D0CE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B42D10-1394-3B94-E085-82909229C562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07ED45F-025B-E4CF-AB6F-DD3C1C298939}"/>
              </a:ext>
            </a:extLst>
          </p:cNvPr>
          <p:cNvGrpSpPr/>
          <p:nvPr/>
        </p:nvGrpSpPr>
        <p:grpSpPr>
          <a:xfrm>
            <a:off x="4738517" y="4589628"/>
            <a:ext cx="873072" cy="1309607"/>
            <a:chOff x="5467830" y="1345433"/>
            <a:chExt cx="873072" cy="1309607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54CF330-2798-E532-11C3-2E11730391CA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0F17E57-CCAD-19AA-74E6-4CC0545E8CAB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D60FA1F-E907-33A7-9C49-8B914054D51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3FCFFF5-3386-CA5F-93E5-48C319436DF7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6D84CE4-B91B-0F37-C812-452750EAD049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9DC679AA-4E5C-B88A-E0C3-55C6FB5073AE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82F608D-E62A-DFE4-0A8D-97D9CCF0FF8B}"/>
              </a:ext>
            </a:extLst>
          </p:cNvPr>
          <p:cNvGrpSpPr/>
          <p:nvPr/>
        </p:nvGrpSpPr>
        <p:grpSpPr>
          <a:xfrm flipH="1">
            <a:off x="1800803" y="4627355"/>
            <a:ext cx="873072" cy="1309607"/>
            <a:chOff x="5467830" y="1345433"/>
            <a:chExt cx="873072" cy="1309607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C17C7B4D-6AAA-3ADD-88D0-C908A9AF13A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668AC25-A454-E0B8-354A-02FDE1A86ED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08FE0DC-7A0D-CCE9-CCC8-3101B1F515AA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E38D3E6-6A2F-646A-FBED-D25C93A0BB0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E39878B-7A1E-A03D-CE4C-08115C9B1844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68F87FB2-AA6C-46AA-B674-2520FD047A0C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3904BBA-838C-4C4A-6E00-C3635572B084}"/>
              </a:ext>
            </a:extLst>
          </p:cNvPr>
          <p:cNvGrpSpPr/>
          <p:nvPr/>
        </p:nvGrpSpPr>
        <p:grpSpPr>
          <a:xfrm>
            <a:off x="4159584" y="4975149"/>
            <a:ext cx="578933" cy="578932"/>
            <a:chOff x="3817848" y="1840106"/>
            <a:chExt cx="578933" cy="57893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4D53EC-C6DA-1021-18D5-BA7086C0D4BD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A2E9EAB-A876-BAE5-CBA7-89F8DED93BC7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74FA48-4EDC-DB7F-00D7-6F37F685796E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9FE51CC-0A1D-ED16-D2DC-7B27FFA1D16A}"/>
              </a:ext>
            </a:extLst>
          </p:cNvPr>
          <p:cNvGrpSpPr/>
          <p:nvPr/>
        </p:nvGrpSpPr>
        <p:grpSpPr>
          <a:xfrm>
            <a:off x="3260145" y="4854220"/>
            <a:ext cx="873072" cy="873072"/>
            <a:chOff x="3142915" y="4455638"/>
            <a:chExt cx="873072" cy="87307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B7BEA7E1-4B9B-F428-F1E8-BCA429D5107E}"/>
                </a:ext>
              </a:extLst>
            </p:cNvPr>
            <p:cNvGrpSpPr/>
            <p:nvPr/>
          </p:nvGrpSpPr>
          <p:grpSpPr>
            <a:xfrm>
              <a:off x="3142915" y="4455638"/>
              <a:ext cx="873072" cy="873072"/>
              <a:chOff x="4642030" y="2651861"/>
              <a:chExt cx="873072" cy="87307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846CEE-9DDE-CA9B-F7C6-B18D07B60C69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D39B12E-19AA-5575-4DBF-A386621CD525}"/>
                  </a:ext>
                </a:extLst>
              </p:cNvPr>
              <p:cNvSpPr/>
              <p:nvPr/>
            </p:nvSpPr>
            <p:spPr>
              <a:xfrm>
                <a:off x="4776400" y="27816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AF25DCD-ED96-1838-105F-F226E2971E9D}"/>
                </a:ext>
              </a:extLst>
            </p:cNvPr>
            <p:cNvSpPr/>
            <p:nvPr/>
          </p:nvSpPr>
          <p:spPr>
            <a:xfrm>
              <a:off x="3444521" y="475261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689C370-CD4F-F5A6-B97A-58FF9F4977C4}"/>
              </a:ext>
            </a:extLst>
          </p:cNvPr>
          <p:cNvGrpSpPr/>
          <p:nvPr/>
        </p:nvGrpSpPr>
        <p:grpSpPr>
          <a:xfrm rot="16200000">
            <a:off x="3259117" y="3779218"/>
            <a:ext cx="873072" cy="1309607"/>
            <a:chOff x="5467830" y="1345433"/>
            <a:chExt cx="873072" cy="1309607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D61A637D-103B-4A90-2F2B-582286222652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F42F49F-11AC-7D63-11E8-9BE828A2DFD4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07E60A-2104-E8CC-F505-3D54A973C81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965521F-AD49-173F-356D-762D37CBC852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009D0C8-69F8-660E-A2A5-F310FD782CA1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9BAA04FA-DEFD-9ACD-BC16-35522F834631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077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54440" y="503169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Citrate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FEC48498-0B4B-0253-3D28-B5F9D26A37DE}"/>
              </a:ext>
            </a:extLst>
          </p:cNvPr>
          <p:cNvGrpSpPr/>
          <p:nvPr/>
        </p:nvGrpSpPr>
        <p:grpSpPr>
          <a:xfrm>
            <a:off x="1583580" y="1126245"/>
            <a:ext cx="2861119" cy="1456149"/>
            <a:chOff x="1578066" y="1078441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451138" y="2091273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515780" y="1670583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578066" y="1708310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3936847" y="2056104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037408" y="1935175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036380" y="860173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437546" y="3625942"/>
            <a:ext cx="1907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Iso-Citrate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FD8038F-139F-219E-F3F8-EBA7C0595106}"/>
              </a:ext>
            </a:extLst>
          </p:cNvPr>
          <p:cNvGrpSpPr/>
          <p:nvPr/>
        </p:nvGrpSpPr>
        <p:grpSpPr>
          <a:xfrm>
            <a:off x="1632131" y="4329566"/>
            <a:ext cx="2870260" cy="1359329"/>
            <a:chOff x="1800803" y="4396071"/>
            <a:chExt cx="3822962" cy="181052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7D0A0C35-904E-994A-60E8-0A94BEC04CDD}"/>
                </a:ext>
              </a:extLst>
            </p:cNvPr>
            <p:cNvGrpSpPr/>
            <p:nvPr/>
          </p:nvGrpSpPr>
          <p:grpSpPr>
            <a:xfrm>
              <a:off x="4750693" y="4870980"/>
              <a:ext cx="873072" cy="1309607"/>
              <a:chOff x="5467830" y="1345433"/>
              <a:chExt cx="873072" cy="1309607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6228245E-ABD0-60B9-F843-F5191F5B04F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8C336F-33D6-7CA7-EE90-D9D133DF309C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03D60F9-A790-AA06-93AC-CB6994A624CE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24EF80-9D75-218D-AC88-67D54E4CA29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946763D-1D86-C787-D7A1-D3CC76C7B307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28052723-8BE0-5F1E-9C35-C15DAB29E64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09F5577-7252-F506-47D0-159560282FA3}"/>
                </a:ext>
              </a:extLst>
            </p:cNvPr>
            <p:cNvGrpSpPr/>
            <p:nvPr/>
          </p:nvGrpSpPr>
          <p:grpSpPr>
            <a:xfrm flipH="1">
              <a:off x="1800803" y="4896984"/>
              <a:ext cx="873072" cy="1309607"/>
              <a:chOff x="5467830" y="1345433"/>
              <a:chExt cx="873072" cy="1309607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AD2D169B-708D-5A8A-4171-F90643E331D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09030E-0968-D1CC-6FDE-55FBE47BC676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8D07E79-DBBF-EF4F-C2B5-048C4B1246F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65968A-8081-C707-348A-89197906BCAA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A1BAAB-D3C5-2B4A-57E9-62B3A72BC030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385C50AB-5846-1C5D-E33C-9652C0EB778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B4F019BD-42F2-D697-A37F-BC00E2319ABD}"/>
                </a:ext>
              </a:extLst>
            </p:cNvPr>
            <p:cNvGrpSpPr/>
            <p:nvPr/>
          </p:nvGrpSpPr>
          <p:grpSpPr>
            <a:xfrm>
              <a:off x="4170597" y="5256501"/>
              <a:ext cx="578933" cy="578932"/>
              <a:chOff x="3817848" y="1840106"/>
              <a:chExt cx="578933" cy="578932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5B42CA2-830D-2A0A-D5B8-1BF3B85705A9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C66F50C-6C34-2230-1054-2A43FB6BBA9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BEDC382-7866-2CFE-3863-A9178F39419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6747ED2A-FE0E-544F-8883-1F487B8E3C39}"/>
                </a:ext>
              </a:extLst>
            </p:cNvPr>
            <p:cNvGrpSpPr/>
            <p:nvPr/>
          </p:nvGrpSpPr>
          <p:grpSpPr>
            <a:xfrm flipV="1">
              <a:off x="2674997" y="5246431"/>
              <a:ext cx="873072" cy="874187"/>
              <a:chOff x="4642030" y="2651446"/>
              <a:chExt cx="873072" cy="8741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636B16F-7A20-9237-880D-7C4AB12C68AB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7B22A2-2F7F-F3B6-ADAE-3BFDE7D0351B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0620DE-1049-AD09-DA69-ADE759B083C8}"/>
                  </a:ext>
                </a:extLst>
              </p:cNvPr>
              <p:cNvSpPr/>
              <p:nvPr/>
            </p:nvSpPr>
            <p:spPr>
              <a:xfrm>
                <a:off x="4946812" y="265144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E01A2EA-AD99-49CB-F2DA-83D1EEF17E14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E1202FE-ADCC-35B0-E741-F65459A87D8F}"/>
                </a:ext>
              </a:extLst>
            </p:cNvPr>
            <p:cNvGrpSpPr/>
            <p:nvPr/>
          </p:nvGrpSpPr>
          <p:grpSpPr>
            <a:xfrm flipV="1">
              <a:off x="3551306" y="5246431"/>
              <a:ext cx="604331" cy="604330"/>
              <a:chOff x="4779575" y="2921303"/>
              <a:chExt cx="604331" cy="60433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4EDBBBD-AA83-614E-04A0-20BA1E65B897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EB1C45-6AFA-88CC-6F02-AAECDBE3AEF0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4FC78D34-040B-C5FE-6909-012AC6B4D795}"/>
                </a:ext>
              </a:extLst>
            </p:cNvPr>
            <p:cNvGrpSpPr/>
            <p:nvPr/>
          </p:nvGrpSpPr>
          <p:grpSpPr>
            <a:xfrm rot="16200000">
              <a:off x="3411520" y="4177803"/>
              <a:ext cx="873072" cy="1309607"/>
              <a:chOff x="5467830" y="1345433"/>
              <a:chExt cx="873072" cy="1309607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4BB099A-00E8-2AA2-1819-0DFA9EB7259F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023A2F-5D6C-8833-2FD8-B2B4E91FDEF1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209ED40-C3AF-5257-E08B-D3A40F41139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B51096D7-07DE-19FC-9ADA-C65CEA10D1A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A2603CF-E547-FF56-4E8A-C23A1097A6CE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08" name="Abgerundetes Rechteck 107">
                <a:extLst>
                  <a:ext uri="{FF2B5EF4-FFF2-40B4-BE49-F238E27FC236}">
                    <a16:creationId xmlns:a16="http://schemas.microsoft.com/office/drawing/2014/main" id="{77410833-34D6-5DCE-2204-49E3AB3ADB7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21FB17C3-53E3-B1A5-7128-555869E18739}"/>
              </a:ext>
            </a:extLst>
          </p:cNvPr>
          <p:cNvSpPr txBox="1"/>
          <p:nvPr/>
        </p:nvSpPr>
        <p:spPr>
          <a:xfrm>
            <a:off x="1466716" y="2785119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-CH2-((C-OH)-COO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437185" y="5808212"/>
            <a:ext cx="38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-(CH-OH)-(CH-COO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85EEA69-B715-6088-C010-E31B4DA69CD0}"/>
              </a:ext>
            </a:extLst>
          </p:cNvPr>
          <p:cNvSpPr txBox="1"/>
          <p:nvPr/>
        </p:nvSpPr>
        <p:spPr>
          <a:xfrm>
            <a:off x="6361018" y="503169"/>
            <a:ext cx="319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Alpha-</a:t>
            </a:r>
            <a:r>
              <a:rPr lang="de-DE" sz="3200" dirty="0" err="1"/>
              <a:t>Ketoglurate</a:t>
            </a:r>
            <a:endParaRPr lang="de-DE" sz="32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DCCD545-959D-7602-CBF3-A14941F96555}"/>
              </a:ext>
            </a:extLst>
          </p:cNvPr>
          <p:cNvSpPr txBox="1"/>
          <p:nvPr/>
        </p:nvSpPr>
        <p:spPr>
          <a:xfrm>
            <a:off x="6484193" y="2785119"/>
            <a:ext cx="29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36B304A-B81C-98AE-94EC-0878E142C791}"/>
              </a:ext>
            </a:extLst>
          </p:cNvPr>
          <p:cNvGrpSpPr/>
          <p:nvPr/>
        </p:nvGrpSpPr>
        <p:grpSpPr>
          <a:xfrm>
            <a:off x="6455239" y="1594268"/>
            <a:ext cx="2894939" cy="988126"/>
            <a:chOff x="6455239" y="1594268"/>
            <a:chExt cx="2894939" cy="988126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6F31A9B9-6BA4-127D-D8EA-4B919E692A32}"/>
                </a:ext>
              </a:extLst>
            </p:cNvPr>
            <p:cNvGrpSpPr/>
            <p:nvPr/>
          </p:nvGrpSpPr>
          <p:grpSpPr>
            <a:xfrm>
              <a:off x="7792694" y="1886674"/>
              <a:ext cx="434660" cy="434659"/>
              <a:chOff x="3817848" y="1840106"/>
              <a:chExt cx="578933" cy="578932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68C7DB4-8B56-EDF3-7126-128A44EE5BD3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5923F0D-4CFC-FD75-8D3E-1797AFE82629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59373F7-EDD8-6ED0-FE06-75B67238B385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9B13BEF0-0334-1A66-6BCF-3106E8ADF460}"/>
                </a:ext>
              </a:extLst>
            </p:cNvPr>
            <p:cNvGrpSpPr/>
            <p:nvPr/>
          </p:nvGrpSpPr>
          <p:grpSpPr>
            <a:xfrm>
              <a:off x="8694680" y="1594268"/>
              <a:ext cx="655498" cy="983246"/>
              <a:chOff x="5467830" y="1345433"/>
              <a:chExt cx="873072" cy="1309607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041F78FA-C33F-FC65-2C6A-4ECD6C8A629C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C0F6FAC-8C57-31F9-08F7-EA16B20D81D3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7AE1F70-9893-254F-F4C3-DCF4703706C4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F4C16646-C77F-326F-2339-B46A1F45A6CD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E476CDA-73A4-12FA-12FD-433A0C4C5E5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6" name="Abgerundetes Rechteck 145">
                <a:extLst>
                  <a:ext uri="{FF2B5EF4-FFF2-40B4-BE49-F238E27FC236}">
                    <a16:creationId xmlns:a16="http://schemas.microsoft.com/office/drawing/2014/main" id="{8970460E-64EA-0137-DDF7-18E307FF9E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D99FEA40-229C-2FFF-1494-389834512A77}"/>
                </a:ext>
              </a:extLst>
            </p:cNvPr>
            <p:cNvGrpSpPr/>
            <p:nvPr/>
          </p:nvGrpSpPr>
          <p:grpSpPr>
            <a:xfrm flipH="1">
              <a:off x="6455239" y="1599148"/>
              <a:ext cx="655498" cy="983246"/>
              <a:chOff x="5467830" y="1345433"/>
              <a:chExt cx="873072" cy="1309607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18CF484E-F9F1-45EC-DEFC-A8574573256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2D53A9F-E6A9-9B01-554F-119F20B67F97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6695B665-A2D4-A79D-2796-8D88F7EE5632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5FB630D1-73C0-FADE-1D66-583F4557AA14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93F80ADA-3DD7-629B-4595-899CACE14952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0" name="Abgerundetes Rechteck 139">
                <a:extLst>
                  <a:ext uri="{FF2B5EF4-FFF2-40B4-BE49-F238E27FC236}">
                    <a16:creationId xmlns:a16="http://schemas.microsoft.com/office/drawing/2014/main" id="{8A504635-C99A-3068-21F2-4DF8726C99A9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C37F9325-1A47-F44E-9F28-CAFA0F9FFFAE}"/>
                </a:ext>
              </a:extLst>
            </p:cNvPr>
            <p:cNvGrpSpPr/>
            <p:nvPr/>
          </p:nvGrpSpPr>
          <p:grpSpPr>
            <a:xfrm>
              <a:off x="8260020" y="1883716"/>
              <a:ext cx="434660" cy="434659"/>
              <a:chOff x="3817848" y="1840106"/>
              <a:chExt cx="578933" cy="57893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8E0EB44-2005-E3FC-15FB-CAC94BF99CA7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BBE4B01-A5AD-007A-D9A4-AE98DFE3DA7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448A494-671B-7759-2EE1-0C035AA77CB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A6C0FFF-4F3D-2934-C577-3B5BEFE99E42}"/>
                </a:ext>
              </a:extLst>
            </p:cNvPr>
            <p:cNvGrpSpPr/>
            <p:nvPr/>
          </p:nvGrpSpPr>
          <p:grpSpPr>
            <a:xfrm>
              <a:off x="7105432" y="1769477"/>
              <a:ext cx="655498" cy="655498"/>
              <a:chOff x="4642030" y="2651861"/>
              <a:chExt cx="873072" cy="873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706941B-93C3-B11A-DB57-BED8459E3785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2BF89C3-2A67-08FA-CC6A-BB62DBA343EF}"/>
                  </a:ext>
                </a:extLst>
              </p:cNvPr>
              <p:cNvSpPr/>
              <p:nvPr/>
            </p:nvSpPr>
            <p:spPr>
              <a:xfrm>
                <a:off x="4776400" y="27816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6361018" y="3548841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6460747" y="5808212"/>
            <a:ext cx="319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(COA-SH)-(C=O)-CH2-CH2-COO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7792694" y="4919628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8694680" y="4627222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8260020" y="4916670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7105432" y="4802431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>
            <a:off x="5817035" y="4471683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2DEDD9E-9ACE-3E4B-346C-A015896A8FD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343762" y="3579050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D0A0C35-904E-994A-60E8-0A94BEC04CDD}"/>
              </a:ext>
            </a:extLst>
          </p:cNvPr>
          <p:cNvGrpSpPr/>
          <p:nvPr/>
        </p:nvGrpSpPr>
        <p:grpSpPr>
          <a:xfrm>
            <a:off x="3565541" y="4275820"/>
            <a:ext cx="655498" cy="983246"/>
            <a:chOff x="5467830" y="1345433"/>
            <a:chExt cx="873072" cy="130960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228245E-ABD0-60B9-F843-F5191F5B04F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E8C336F-33D6-7CA7-EE90-D9D133DF309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03D60F9-A790-AA06-93AC-CB6994A624CE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F24EF80-9D75-218D-AC88-67D54E4CA29F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946763D-1D86-C787-D7A1-D3CC76C7B30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28052723-8BE0-5F1E-9C35-C15DAB29E64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09F5577-7252-F506-47D0-159560282FA3}"/>
              </a:ext>
            </a:extLst>
          </p:cNvPr>
          <p:cNvGrpSpPr/>
          <p:nvPr/>
        </p:nvGrpSpPr>
        <p:grpSpPr>
          <a:xfrm flipH="1">
            <a:off x="2030713" y="4283621"/>
            <a:ext cx="655498" cy="983246"/>
            <a:chOff x="5467830" y="1345433"/>
            <a:chExt cx="873072" cy="1309607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AD2D169B-708D-5A8A-4171-F90643E331D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09030E-0968-D1CC-6FDE-55FBE47BC67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D07E79-DBBF-EF4F-C2B5-048C4B1246F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65968A-8081-C707-348A-89197906BCAA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1A1BAAB-D3C5-2B4A-57E9-62B3A72BC030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385C50AB-5846-1C5D-E33C-9652C0EB778C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B4F019BD-42F2-D697-A37F-BC00E2319ABD}"/>
              </a:ext>
            </a:extLst>
          </p:cNvPr>
          <p:cNvGrpSpPr/>
          <p:nvPr/>
        </p:nvGrpSpPr>
        <p:grpSpPr>
          <a:xfrm>
            <a:off x="3130008" y="4565267"/>
            <a:ext cx="434660" cy="434659"/>
            <a:chOff x="3817848" y="1840106"/>
            <a:chExt cx="578933" cy="5789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B42CA2-830D-2A0A-D5B8-1BF3B85705A9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C66F50C-6C34-2230-1054-2A43FB6BBA9E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EDC382-7866-2CFE-3863-A9178F39419B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927994" y="5517563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1300995" y="523318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1522789" y="2912099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3338078" y="1891554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4240064" y="1599148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3805404" y="1888596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2650816" y="1774357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 rot="10800000">
            <a:off x="1356980" y="1445514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49B337-DAFC-8BA6-B2BE-B3194690AECE}"/>
              </a:ext>
            </a:extLst>
          </p:cNvPr>
          <p:cNvGrpSpPr/>
          <p:nvPr/>
        </p:nvGrpSpPr>
        <p:grpSpPr>
          <a:xfrm>
            <a:off x="2681710" y="4565267"/>
            <a:ext cx="434660" cy="434659"/>
            <a:chOff x="3817848" y="1840106"/>
            <a:chExt cx="578933" cy="5789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6EAF49-6B64-C106-C78B-F520BF4050AD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06B1C0-EBAD-35FD-662E-C35334928626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CD5940-299C-C184-55EB-CE5FE17946A3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E5A1635-BB26-2AAD-1F1F-34C2F187BD70}"/>
              </a:ext>
            </a:extLst>
          </p:cNvPr>
          <p:cNvSpPr txBox="1"/>
          <p:nvPr/>
        </p:nvSpPr>
        <p:spPr>
          <a:xfrm>
            <a:off x="6069051" y="591734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4FFCB3-D759-F8B0-788A-F64EC9E0F1F5}"/>
              </a:ext>
            </a:extLst>
          </p:cNvPr>
          <p:cNvSpPr txBox="1"/>
          <p:nvPr/>
        </p:nvSpPr>
        <p:spPr>
          <a:xfrm>
            <a:off x="6040191" y="1034954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0569660-21C9-B145-6D94-9F86C9632AEF}"/>
              </a:ext>
            </a:extLst>
          </p:cNvPr>
          <p:cNvGrpSpPr/>
          <p:nvPr/>
        </p:nvGrpSpPr>
        <p:grpSpPr>
          <a:xfrm>
            <a:off x="10660208" y="1789333"/>
            <a:ext cx="655498" cy="983246"/>
            <a:chOff x="5467830" y="1345433"/>
            <a:chExt cx="873072" cy="130960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EA5DFF1-813B-DAA2-E6E3-3D9C5F1414C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F6BC81-98BC-3F1D-687E-ACF84200C969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4E759A-100F-89CB-7C91-9ACAB1D9F22F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4EE505D-3E5A-0701-767D-7E939942671B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0FE466F-32DF-A787-EAB5-EAD64EC111B4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4FB34C5E-8471-826A-26D1-5131C0469C8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44A915F-0F75-B049-ED4F-35FAE716A4CE}"/>
              </a:ext>
            </a:extLst>
          </p:cNvPr>
          <p:cNvGrpSpPr/>
          <p:nvPr/>
        </p:nvGrpSpPr>
        <p:grpSpPr>
          <a:xfrm flipH="1">
            <a:off x="9100504" y="532240"/>
            <a:ext cx="655498" cy="983246"/>
            <a:chOff x="5467830" y="1345433"/>
            <a:chExt cx="873072" cy="1309607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6CCD684-BECB-B4FC-EDE7-452A27A7C46C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5D0BFF-4E08-E845-5E53-995CA06A46A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4488991-9AF3-5BBE-90B1-57C6CF19FD0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2A749F-FDE3-7C11-8753-8D8009285D84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D0449C4-1016-D1F9-2F04-AD4D27C631DA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58B04B6B-8EA4-BA31-4545-E75A848A64C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F1E2A5D-2934-1EB0-AD92-11831D961810}"/>
              </a:ext>
            </a:extLst>
          </p:cNvPr>
          <p:cNvGrpSpPr/>
          <p:nvPr/>
        </p:nvGrpSpPr>
        <p:grpSpPr>
          <a:xfrm>
            <a:off x="9776377" y="2078780"/>
            <a:ext cx="434660" cy="434659"/>
            <a:chOff x="3817848" y="1840106"/>
            <a:chExt cx="578933" cy="57893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94881E-5318-4CE2-2647-03ACEC7E1326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25888C-EAD0-59BE-3949-C2B6E18B7239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3D0B74B7-2F49-9007-C65E-86E9DE313318}"/>
              </a:ext>
            </a:extLst>
          </p:cNvPr>
          <p:cNvSpPr txBox="1"/>
          <p:nvPr/>
        </p:nvSpPr>
        <p:spPr>
          <a:xfrm>
            <a:off x="6040191" y="1805335"/>
            <a:ext cx="1787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Fumerate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C4095F4-CB82-CDF2-F5FE-C0E3C017AFEB}"/>
              </a:ext>
            </a:extLst>
          </p:cNvPr>
          <p:cNvSpPr txBox="1"/>
          <p:nvPr/>
        </p:nvSpPr>
        <p:spPr>
          <a:xfrm>
            <a:off x="6047237" y="2290129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-CH-CH-COO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2A08A2D-F176-629E-AA90-C9183A0260CF}"/>
              </a:ext>
            </a:extLst>
          </p:cNvPr>
          <p:cNvGrpSpPr/>
          <p:nvPr/>
        </p:nvGrpSpPr>
        <p:grpSpPr>
          <a:xfrm flipH="1">
            <a:off x="9125380" y="1789333"/>
            <a:ext cx="655498" cy="983246"/>
            <a:chOff x="5467830" y="1345433"/>
            <a:chExt cx="873072" cy="1309607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118D3720-5FAC-FAB4-B41C-E27CAD1B1351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12C8247-26B1-C73C-000D-EF3078C94DE3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09A002D-C6B1-63E9-5976-01541E3FADD3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FF5AE72-1C02-2BF3-16EA-14D9BB1A53C0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E88696-4701-C2E2-FEA7-9B4A202E98C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C7515C2D-6196-6D6A-7807-B6288D1AAEF1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C8EB7CAA-9960-41AB-B4B2-814547B93439}"/>
              </a:ext>
            </a:extLst>
          </p:cNvPr>
          <p:cNvGrpSpPr/>
          <p:nvPr/>
        </p:nvGrpSpPr>
        <p:grpSpPr>
          <a:xfrm>
            <a:off x="10224675" y="2078780"/>
            <a:ext cx="434660" cy="434659"/>
            <a:chOff x="3817848" y="1840106"/>
            <a:chExt cx="578933" cy="5789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B96C7DC-5FE2-B629-8B7B-A05F5280473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EEA4F3-35E9-8358-CF6B-E5AA95EDE213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6BF688B-963C-2B68-FE32-C4E8CE4C55A6}"/>
              </a:ext>
            </a:extLst>
          </p:cNvPr>
          <p:cNvGrpSpPr/>
          <p:nvPr/>
        </p:nvGrpSpPr>
        <p:grpSpPr>
          <a:xfrm>
            <a:off x="10635327" y="524441"/>
            <a:ext cx="655498" cy="983246"/>
            <a:chOff x="5467830" y="1345433"/>
            <a:chExt cx="873072" cy="1309607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0DF67514-7FA0-CCA4-551D-87620484BDD6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3D4309-18E7-9886-5642-65F360BB25E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7CF9B2-8170-9FEC-E0C6-962A08D6D48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49AC21D-3C7F-D0B6-7790-1F06CFA43E9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E1FAC-5858-BE31-ABFE-C6947E1BD0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1" name="Abgerundetes Rechteck 130">
              <a:extLst>
                <a:ext uri="{FF2B5EF4-FFF2-40B4-BE49-F238E27FC236}">
                  <a16:creationId xmlns:a16="http://schemas.microsoft.com/office/drawing/2014/main" id="{1F21CBBA-81E4-DF09-3C38-460A6324BB17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6ACD6BB-797C-0412-BEAF-2D9E678AADE8}"/>
              </a:ext>
            </a:extLst>
          </p:cNvPr>
          <p:cNvGrpSpPr/>
          <p:nvPr/>
        </p:nvGrpSpPr>
        <p:grpSpPr>
          <a:xfrm>
            <a:off x="10199794" y="813888"/>
            <a:ext cx="434660" cy="434659"/>
            <a:chOff x="3817848" y="1840106"/>
            <a:chExt cx="578933" cy="57893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000D976-2F56-A396-6626-5DDAD9B6196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5D97C96-A6F8-F3A9-12F4-61651595BB1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15DA20C-6F30-8230-BC8C-ADF7EC829F14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38465429-A835-F570-3FEF-80E0B8DA6F6D}"/>
              </a:ext>
            </a:extLst>
          </p:cNvPr>
          <p:cNvGrpSpPr/>
          <p:nvPr/>
        </p:nvGrpSpPr>
        <p:grpSpPr>
          <a:xfrm>
            <a:off x="9751496" y="813888"/>
            <a:ext cx="434660" cy="434659"/>
            <a:chOff x="3817848" y="1840106"/>
            <a:chExt cx="578933" cy="57893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11334A0-27E4-AAFB-488B-4F0013BC0BB3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EC34694-B85F-17B7-D9D2-F96748C23B79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40C1165-D5B3-405D-8117-46598F6B06D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54FE9CBF-5D09-630E-CA5B-E37D61EC4E40}"/>
              </a:ext>
            </a:extLst>
          </p:cNvPr>
          <p:cNvGrpSpPr/>
          <p:nvPr/>
        </p:nvGrpSpPr>
        <p:grpSpPr>
          <a:xfrm>
            <a:off x="10778026" y="3055431"/>
            <a:ext cx="655498" cy="983246"/>
            <a:chOff x="5467830" y="1345433"/>
            <a:chExt cx="873072" cy="1309607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49E32FC9-F17F-BB4D-04BF-EE459C6213B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68CEDB0-C88A-3ED7-C6C2-68EE5AEF9F0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D3157B6-141A-8B11-0F74-4F25D09A462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138EAA5A-2A0A-E26B-6E5F-2E3AD22107F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47DB5E7A-AAA6-85C9-50AE-183B277FCB45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DC00035C-9643-647C-7C59-716CC80A7169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6B98FC1D-7C6A-3BA4-0783-1E280A3D3735}"/>
              </a:ext>
            </a:extLst>
          </p:cNvPr>
          <p:cNvSpPr txBox="1"/>
          <p:nvPr/>
        </p:nvSpPr>
        <p:spPr>
          <a:xfrm>
            <a:off x="6069051" y="3003110"/>
            <a:ext cx="1357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Malate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4C542298-C511-E9E1-522D-D6D31B3249AC}"/>
              </a:ext>
            </a:extLst>
          </p:cNvPr>
          <p:cNvSpPr txBox="1"/>
          <p:nvPr/>
        </p:nvSpPr>
        <p:spPr>
          <a:xfrm>
            <a:off x="6096000" y="3523608"/>
            <a:ext cx="268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-CH2-(CH-OH)-COO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7B0380F7-D3B4-7F93-A697-B07416A4B990}"/>
              </a:ext>
            </a:extLst>
          </p:cNvPr>
          <p:cNvGrpSpPr/>
          <p:nvPr/>
        </p:nvGrpSpPr>
        <p:grpSpPr>
          <a:xfrm flipH="1">
            <a:off x="8997935" y="3055431"/>
            <a:ext cx="655498" cy="983246"/>
            <a:chOff x="5467830" y="1345433"/>
            <a:chExt cx="873072" cy="1309607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17CA674D-1CFF-AD2F-1306-83A131ED6F1B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3D28FE18-A30B-C9B3-BF19-CD2F0EA702E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39E2477-5417-2BC2-EEBC-CE8CC644600A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C9335BC-7DCD-1E11-76DE-16D28D42ADE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CFFF70B-F233-EB9F-F677-51673161F3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05B6EC8F-8DF0-33FF-6218-99DF489F20CF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25129200-E836-FEF9-47DE-C25D629C278F}"/>
              </a:ext>
            </a:extLst>
          </p:cNvPr>
          <p:cNvGrpSpPr/>
          <p:nvPr/>
        </p:nvGrpSpPr>
        <p:grpSpPr>
          <a:xfrm>
            <a:off x="10114710" y="3228777"/>
            <a:ext cx="663316" cy="664163"/>
            <a:chOff x="4642030" y="2651446"/>
            <a:chExt cx="873072" cy="87418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47586DC-CD32-B839-15C3-ED531CAAABF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363FD00-C41B-1144-68CB-C2488079A5F6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90A7726-5CDC-43CD-E295-F41CD41E78EF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7FF119B-1DB1-4D04-2C68-8BD9E32FE3B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40AE5BEA-0321-6427-DB5E-C038EE2E8933}"/>
              </a:ext>
            </a:extLst>
          </p:cNvPr>
          <p:cNvGrpSpPr/>
          <p:nvPr/>
        </p:nvGrpSpPr>
        <p:grpSpPr>
          <a:xfrm>
            <a:off x="9660056" y="3346073"/>
            <a:ext cx="434660" cy="434659"/>
            <a:chOff x="3817848" y="1840106"/>
            <a:chExt cx="578933" cy="57893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9FD1ECE-9F0A-2B45-5C96-A7FF1164C00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725AD47-4E58-E7F9-A74B-8D143391B8FD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1A6D195-5476-467C-74A4-EE0D73010182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4CC158FB-77C6-A822-F07C-179001963A4D}"/>
              </a:ext>
            </a:extLst>
          </p:cNvPr>
          <p:cNvGrpSpPr/>
          <p:nvPr/>
        </p:nvGrpSpPr>
        <p:grpSpPr>
          <a:xfrm>
            <a:off x="9000674" y="4244694"/>
            <a:ext cx="2430378" cy="1008155"/>
            <a:chOff x="6677603" y="5191415"/>
            <a:chExt cx="3219782" cy="1335611"/>
          </a:xfrm>
        </p:grpSpPr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E66181BC-CCF5-B107-1F07-69BE1E0520E8}"/>
                </a:ext>
              </a:extLst>
            </p:cNvPr>
            <p:cNvGrpSpPr/>
            <p:nvPr/>
          </p:nvGrpSpPr>
          <p:grpSpPr>
            <a:xfrm>
              <a:off x="7543379" y="5584327"/>
              <a:ext cx="578933" cy="578932"/>
              <a:chOff x="3817848" y="1840106"/>
              <a:chExt cx="578933" cy="578932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7C5F725A-7AB3-B79D-7EF8-6863B2AD256E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0D044AD-2F5F-EA83-8349-F5640EF62124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FDDD153-500C-5FD7-384B-96BAB89FE39F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AD1A689E-F680-E4C0-2AAE-6A94D8156780}"/>
                </a:ext>
              </a:extLst>
            </p:cNvPr>
            <p:cNvGrpSpPr/>
            <p:nvPr/>
          </p:nvGrpSpPr>
          <p:grpSpPr>
            <a:xfrm>
              <a:off x="8151241" y="5426170"/>
              <a:ext cx="873072" cy="873072"/>
              <a:chOff x="4642030" y="2651861"/>
              <a:chExt cx="873072" cy="87307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4A0C63B-1375-617D-CA89-22A3A33C54CC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325BEB8-75A6-1FCA-512C-EC3C66B95E73}"/>
                  </a:ext>
                </a:extLst>
              </p:cNvPr>
              <p:cNvSpPr/>
              <p:nvPr/>
            </p:nvSpPr>
            <p:spPr>
              <a:xfrm>
                <a:off x="4775279" y="2793145"/>
                <a:ext cx="604331" cy="60432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B8B665CC-0B85-00BF-0BC4-BE14EABC892C}"/>
                </a:ext>
              </a:extLst>
            </p:cNvPr>
            <p:cNvGrpSpPr/>
            <p:nvPr/>
          </p:nvGrpSpPr>
          <p:grpSpPr>
            <a:xfrm>
              <a:off x="9024313" y="5191415"/>
              <a:ext cx="873072" cy="1309607"/>
              <a:chOff x="5467830" y="1345433"/>
              <a:chExt cx="873072" cy="1309607"/>
            </a:xfrm>
          </p:grpSpPr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0D76FF9E-A6D4-368C-F946-8FB1FBCFEB4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365E95F-3618-CFBE-9D32-0143B3414E75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B8BE9E9-DB5D-960C-7C84-04797EDE00D3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42BB4D9-E4C0-1AB6-D4D5-C6D7F6946B89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46A4762D-5109-CEAA-164D-A2CE1E036BC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44" name="Abgerundetes Rechteck 243">
                <a:extLst>
                  <a:ext uri="{FF2B5EF4-FFF2-40B4-BE49-F238E27FC236}">
                    <a16:creationId xmlns:a16="http://schemas.microsoft.com/office/drawing/2014/main" id="{25632CBD-F5C9-43F2-EBD7-604F3FB5B0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3AF5C923-04EC-B197-C45A-2107C1393AE0}"/>
                </a:ext>
              </a:extLst>
            </p:cNvPr>
            <p:cNvGrpSpPr/>
            <p:nvPr/>
          </p:nvGrpSpPr>
          <p:grpSpPr>
            <a:xfrm flipH="1">
              <a:off x="6677603" y="5217419"/>
              <a:ext cx="873072" cy="1309607"/>
              <a:chOff x="5467830" y="1345433"/>
              <a:chExt cx="873072" cy="1309607"/>
            </a:xfrm>
          </p:grpSpPr>
          <p:grpSp>
            <p:nvGrpSpPr>
              <p:cNvPr id="250" name="Gruppieren 249">
                <a:extLst>
                  <a:ext uri="{FF2B5EF4-FFF2-40B4-BE49-F238E27FC236}">
                    <a16:creationId xmlns:a16="http://schemas.microsoft.com/office/drawing/2014/main" id="{8744CB79-B742-E465-24EF-8EB58078E20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8980F4C-9AF2-7F24-CFD7-DF14F83731BE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3CB96DBD-15D6-44C7-241F-C8B782E6A447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8C557442-1E6D-2BFF-F0D2-78CF3070FB4C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EE89992D-0ABD-3FA1-A066-5B48D308FEFA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51" name="Abgerundetes Rechteck 250">
                <a:extLst>
                  <a:ext uri="{FF2B5EF4-FFF2-40B4-BE49-F238E27FC236}">
                    <a16:creationId xmlns:a16="http://schemas.microsoft.com/office/drawing/2014/main" id="{2EF88926-9BA1-C38D-9912-4BA9BE6188B0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57" name="Textfeld 256">
            <a:extLst>
              <a:ext uri="{FF2B5EF4-FFF2-40B4-BE49-F238E27FC236}">
                <a16:creationId xmlns:a16="http://schemas.microsoft.com/office/drawing/2014/main" id="{F325C5F3-ED32-9F7E-24A9-D81A37A42A4C}"/>
              </a:ext>
            </a:extLst>
          </p:cNvPr>
          <p:cNvSpPr txBox="1"/>
          <p:nvPr/>
        </p:nvSpPr>
        <p:spPr>
          <a:xfrm>
            <a:off x="6069051" y="4171510"/>
            <a:ext cx="2368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Oxaloacetate</a:t>
            </a: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AD6702A1-0A7D-5A81-1C29-FC5A8237B417}"/>
              </a:ext>
            </a:extLst>
          </p:cNvPr>
          <p:cNvSpPr txBox="1"/>
          <p:nvPr/>
        </p:nvSpPr>
        <p:spPr>
          <a:xfrm>
            <a:off x="6096000" y="4692008"/>
            <a:ext cx="24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-CH2-(C=O)-COO</a:t>
            </a:r>
            <a:r>
              <a:rPr lang="de-DE" baseline="30000" dirty="0"/>
              <a:t>—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0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50</cp:revision>
  <dcterms:created xsi:type="dcterms:W3CDTF">2023-10-01T00:43:20Z</dcterms:created>
  <dcterms:modified xsi:type="dcterms:W3CDTF">2024-01-04T16:26:58Z</dcterms:modified>
</cp:coreProperties>
</file>