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77" r:id="rId4"/>
    <p:sldId id="279" r:id="rId5"/>
    <p:sldId id="278" r:id="rId6"/>
    <p:sldId id="280" r:id="rId7"/>
    <p:sldId id="281" r:id="rId8"/>
    <p:sldId id="263" r:id="rId9"/>
    <p:sldId id="264" r:id="rId10"/>
    <p:sldId id="266" r:id="rId11"/>
    <p:sldId id="267" r:id="rId12"/>
    <p:sldId id="272" r:id="rId13"/>
    <p:sldId id="268" r:id="rId14"/>
    <p:sldId id="270" r:id="rId15"/>
    <p:sldId id="269" r:id="rId16"/>
    <p:sldId id="265" r:id="rId17"/>
    <p:sldId id="275" r:id="rId18"/>
    <p:sldId id="257" r:id="rId19"/>
    <p:sldId id="259" r:id="rId20"/>
    <p:sldId id="258" r:id="rId21"/>
    <p:sldId id="274" r:id="rId22"/>
    <p:sldId id="260" r:id="rId23"/>
    <p:sldId id="261" r:id="rId24"/>
    <p:sldId id="262" r:id="rId25"/>
    <p:sldId id="271" r:id="rId26"/>
    <p:sldId id="282" r:id="rId27"/>
    <p:sldId id="273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>
        <p:scale>
          <a:sx n="100" d="100"/>
          <a:sy n="100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9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01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540A06-D0CB-5DE0-C283-3F995D145DD6}"/>
              </a:ext>
            </a:extLst>
          </p:cNvPr>
          <p:cNvGrpSpPr/>
          <p:nvPr/>
        </p:nvGrpSpPr>
        <p:grpSpPr>
          <a:xfrm>
            <a:off x="1003069" y="440167"/>
            <a:ext cx="3241547" cy="2661083"/>
            <a:chOff x="877566" y="700964"/>
            <a:chExt cx="3241547" cy="2661083"/>
          </a:xfrm>
        </p:grpSpPr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DBF6B9C7-18A0-C122-B80D-C56D5CF700F9}"/>
                </a:ext>
              </a:extLst>
            </p:cNvPr>
            <p:cNvCxnSpPr/>
            <p:nvPr/>
          </p:nvCxnSpPr>
          <p:spPr>
            <a:xfrm>
              <a:off x="877566" y="229456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3E4F55A-758F-5428-0F65-56A75C13759A}"/>
                </a:ext>
              </a:extLst>
            </p:cNvPr>
            <p:cNvCxnSpPr/>
            <p:nvPr/>
          </p:nvCxnSpPr>
          <p:spPr>
            <a:xfrm>
              <a:off x="886801" y="181267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A3979953-37EA-3421-726F-3DD9C2E57A66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8944023E-848F-BC8A-8029-C12CCC600C8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ED4DD9E-B42F-DD67-15A5-EC0697A31B49}"/>
                </a:ext>
              </a:extLst>
            </p:cNvPr>
            <p:cNvSpPr txBox="1"/>
            <p:nvPr/>
          </p:nvSpPr>
          <p:spPr>
            <a:xfrm>
              <a:off x="1149042" y="1428579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9002775-2E6F-A5FE-91D6-F70CFC73A42E}"/>
                </a:ext>
              </a:extLst>
            </p:cNvPr>
            <p:cNvSpPr txBox="1"/>
            <p:nvPr/>
          </p:nvSpPr>
          <p:spPr>
            <a:xfrm>
              <a:off x="1118584" y="224445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77FD5C7-6F1D-A875-AB57-D3D5D08E603B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B23EF8FA-6502-0562-5BD9-267F7A377DCE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39AE13A8-71C5-A0F3-12F1-B3E682851D2E}"/>
                </a:ext>
              </a:extLst>
            </p:cNvPr>
            <p:cNvCxnSpPr/>
            <p:nvPr/>
          </p:nvCxnSpPr>
          <p:spPr>
            <a:xfrm>
              <a:off x="3204713" y="2065962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23D3426-9507-57E5-B965-43210FAAB7A7}"/>
                </a:ext>
              </a:extLst>
            </p:cNvPr>
            <p:cNvSpPr txBox="1"/>
            <p:nvPr/>
          </p:nvSpPr>
          <p:spPr>
            <a:xfrm>
              <a:off x="3499717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858F35-54E1-E1DF-672A-99B3F8E40BA5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/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5970"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6B5AA9A2-71C1-130A-20EC-F8593A548CC1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612E39AA-673D-F1B0-7C89-70C272DC9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868A9F9-B096-AE3E-2147-937ACAD91925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607C3EEB-1373-4E9A-54CB-560BDAAE6901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6CDA9B4A-65D8-2F21-2B28-551C3307DF83}"/>
              </a:ext>
            </a:extLst>
          </p:cNvPr>
          <p:cNvGrpSpPr/>
          <p:nvPr/>
        </p:nvGrpSpPr>
        <p:grpSpPr>
          <a:xfrm>
            <a:off x="8594125" y="494037"/>
            <a:ext cx="3191613" cy="2863441"/>
            <a:chOff x="7994097" y="2015591"/>
            <a:chExt cx="3191613" cy="2863441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2914E5C-B369-7C2F-0AEE-1108B42AFA81}"/>
                </a:ext>
              </a:extLst>
            </p:cNvPr>
            <p:cNvSpPr/>
            <p:nvPr/>
          </p:nvSpPr>
          <p:spPr>
            <a:xfrm>
              <a:off x="7994097" y="2015591"/>
              <a:ext cx="3191613" cy="28634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CE16037C-D6BB-1588-76B2-BA165D281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526" y="2415127"/>
              <a:ext cx="0" cy="121327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9DFD1A3-B248-03E4-7F23-9A8BF3BF5FF6}"/>
                </a:ext>
              </a:extLst>
            </p:cNvPr>
            <p:cNvSpPr/>
            <p:nvPr/>
          </p:nvSpPr>
          <p:spPr>
            <a:xfrm>
              <a:off x="97225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aute 107">
              <a:extLst>
                <a:ext uri="{FF2B5EF4-FFF2-40B4-BE49-F238E27FC236}">
                  <a16:creationId xmlns:a16="http://schemas.microsoft.com/office/drawing/2014/main" id="{15C03306-4A51-F038-B8E1-95921B834B23}"/>
                </a:ext>
              </a:extLst>
            </p:cNvPr>
            <p:cNvSpPr/>
            <p:nvPr/>
          </p:nvSpPr>
          <p:spPr>
            <a:xfrm>
              <a:off x="9488898" y="2545792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D9907A0-9343-47AF-4306-744FD616923C}"/>
                </a:ext>
              </a:extLst>
            </p:cNvPr>
            <p:cNvCxnSpPr>
              <a:cxnSpLocks/>
            </p:cNvCxnSpPr>
            <p:nvPr/>
          </p:nvCxnSpPr>
          <p:spPr>
            <a:xfrm>
              <a:off x="8279784" y="4015040"/>
              <a:ext cx="14158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96439769-C2E5-D03C-6703-74B47B6FF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063" y="3997742"/>
              <a:ext cx="41864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3E3277EC-55BA-ADA3-3854-FBD5A0A4FBFA}"/>
                </a:ext>
              </a:extLst>
            </p:cNvPr>
            <p:cNvSpPr txBox="1"/>
            <p:nvPr/>
          </p:nvSpPr>
          <p:spPr>
            <a:xfrm>
              <a:off x="99009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A14823F4-F5E8-8388-551A-C2A18660BD0F}"/>
                </a:ext>
              </a:extLst>
            </p:cNvPr>
            <p:cNvSpPr/>
            <p:nvPr/>
          </p:nvSpPr>
          <p:spPr>
            <a:xfrm>
              <a:off x="8552207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27B0A8D-1CFD-06C7-9668-E6D5232754CA}"/>
              </a:ext>
            </a:extLst>
          </p:cNvPr>
          <p:cNvGrpSpPr/>
          <p:nvPr/>
        </p:nvGrpSpPr>
        <p:grpSpPr>
          <a:xfrm>
            <a:off x="4890864" y="480914"/>
            <a:ext cx="3241547" cy="2661083"/>
            <a:chOff x="4917890" y="2217949"/>
            <a:chExt cx="3241547" cy="2661083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57281955-871D-1F05-F462-8E4CD750E01F}"/>
                </a:ext>
              </a:extLst>
            </p:cNvPr>
            <p:cNvGrpSpPr/>
            <p:nvPr/>
          </p:nvGrpSpPr>
          <p:grpSpPr>
            <a:xfrm>
              <a:off x="4917890" y="2217949"/>
              <a:ext cx="3241547" cy="2661083"/>
              <a:chOff x="877566" y="700964"/>
              <a:chExt cx="3241547" cy="2661083"/>
            </a:xfrm>
          </p:grpSpPr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CBC88E39-1A7D-9D52-8B0A-2D5B76DB1746}"/>
                  </a:ext>
                </a:extLst>
              </p:cNvPr>
              <p:cNvCxnSpPr/>
              <p:nvPr/>
            </p:nvCxnSpPr>
            <p:spPr>
              <a:xfrm>
                <a:off x="877566" y="229456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DC4E2058-6B0D-8D76-7C34-F3A781D1D1EA}"/>
                  </a:ext>
                </a:extLst>
              </p:cNvPr>
              <p:cNvCxnSpPr/>
              <p:nvPr/>
            </p:nvCxnSpPr>
            <p:spPr>
              <a:xfrm>
                <a:off x="886801" y="181267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F5CC0DD6-0CE0-6BBB-4D4F-5A7F48283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781684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A2527615-4EF9-C6B3-5E6F-B57B40AEB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769517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D64448E-6EB9-2128-37D6-BEC618597411}"/>
                  </a:ext>
                </a:extLst>
              </p:cNvPr>
              <p:cNvSpPr txBox="1"/>
              <p:nvPr/>
            </p:nvSpPr>
            <p:spPr>
              <a:xfrm>
                <a:off x="1149042" y="1428579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B5401AF-C1E6-1248-8A5A-D5001439D192}"/>
                  </a:ext>
                </a:extLst>
              </p:cNvPr>
              <p:cNvSpPr txBox="1"/>
              <p:nvPr/>
            </p:nvSpPr>
            <p:spPr>
              <a:xfrm>
                <a:off x="1118584" y="2244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A1ED651-8136-B887-3E40-56ECD3602C91}"/>
                  </a:ext>
                </a:extLst>
              </p:cNvPr>
              <p:cNvSpPr txBox="1"/>
              <p:nvPr/>
            </p:nvSpPr>
            <p:spPr>
              <a:xfrm>
                <a:off x="1872777" y="700964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67C5272-45C0-7CEF-DFF4-BD2DB6D9C43C}"/>
                  </a:ext>
                </a:extLst>
              </p:cNvPr>
              <p:cNvSpPr txBox="1"/>
              <p:nvPr/>
            </p:nvSpPr>
            <p:spPr>
              <a:xfrm>
                <a:off x="2678408" y="700964"/>
                <a:ext cx="455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265D6D8B-5B77-E6D7-5397-04F77613A0A0}"/>
                  </a:ext>
                </a:extLst>
              </p:cNvPr>
              <p:cNvCxnSpPr/>
              <p:nvPr/>
            </p:nvCxnSpPr>
            <p:spPr>
              <a:xfrm>
                <a:off x="3204713" y="2065962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16A2ED4-BCDD-EE57-B47B-7524A1975B42}"/>
                  </a:ext>
                </a:extLst>
              </p:cNvPr>
              <p:cNvSpPr txBox="1"/>
              <p:nvPr/>
            </p:nvSpPr>
            <p:spPr>
              <a:xfrm>
                <a:off x="3499717" y="1640438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52FF6F8-9F48-CACD-7631-046460D35E7A}"/>
                  </a:ext>
                </a:extLst>
              </p:cNvPr>
              <p:cNvSpPr/>
              <p:nvPr/>
            </p:nvSpPr>
            <p:spPr>
              <a:xfrm>
                <a:off x="1753673" y="1336893"/>
                <a:ext cx="1461480" cy="14614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a14:m>
                    <a:endPara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AE53A456-2CBB-2A16-8137-8234AD243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2773323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77F9F8AF-3C4D-750E-1F26-BFD907D68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2761156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DB3DD40-6E9C-E105-2358-F2B5FA93094E}"/>
                  </a:ext>
                </a:extLst>
              </p:cNvPr>
              <p:cNvSpPr txBox="1"/>
              <p:nvPr/>
            </p:nvSpPr>
            <p:spPr>
              <a:xfrm>
                <a:off x="1896129" y="281479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06601E0-9875-1318-8514-C4404C4220A4}"/>
                  </a:ext>
                </a:extLst>
              </p:cNvPr>
              <p:cNvSpPr txBox="1"/>
              <p:nvPr/>
            </p:nvSpPr>
            <p:spPr>
              <a:xfrm>
                <a:off x="2732724" y="2798373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DB2717F-82FD-FF4F-1CE0-357AC57E3373}"/>
                  </a:ext>
                </a:extLst>
              </p:cNvPr>
              <p:cNvSpPr txBox="1"/>
              <p:nvPr/>
            </p:nvSpPr>
            <p:spPr>
              <a:xfrm>
                <a:off x="2149918" y="1382097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05D6B3E4-3D61-241F-E8D3-DACEA88B3010}"/>
                </a:ext>
              </a:extLst>
            </p:cNvPr>
            <p:cNvGrpSpPr/>
            <p:nvPr/>
          </p:nvGrpSpPr>
          <p:grpSpPr>
            <a:xfrm>
              <a:off x="6140875" y="3345674"/>
              <a:ext cx="820521" cy="495127"/>
              <a:chOff x="9436586" y="4946422"/>
              <a:chExt cx="1031241" cy="62228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7C9E96C-D9B0-30F1-96A0-5592567EBA5D}"/>
                  </a:ext>
                </a:extLst>
              </p:cNvPr>
              <p:cNvSpPr/>
              <p:nvPr/>
            </p:nvSpPr>
            <p:spPr>
              <a:xfrm rot="16200000">
                <a:off x="9436586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68C8D9D-091B-EBC8-5294-42721CEDCD4B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A8998B7-4409-DE9C-8B9B-1B5016984AE4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DBC582D-7BC9-2ED4-0D9E-5D05887716E2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7F288AA-2C27-3BA5-9EDA-0255FA3C5664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754B817-051C-BFE8-E32F-F74F2CB1D8C9}"/>
                  </a:ext>
                </a:extLst>
              </p:cNvPr>
              <p:cNvSpPr/>
              <p:nvPr/>
            </p:nvSpPr>
            <p:spPr>
              <a:xfrm rot="16200000">
                <a:off x="9436586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1EB0A44-6DF9-20FC-220D-C77DB8EA0909}"/>
                  </a:ext>
                </a:extLst>
              </p:cNvPr>
              <p:cNvSpPr/>
              <p:nvPr/>
            </p:nvSpPr>
            <p:spPr>
              <a:xfrm rot="16200000">
                <a:off x="9645723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ED2B80A-C5CB-73A5-877C-1B7DFC8A33F2}"/>
                  </a:ext>
                </a:extLst>
              </p:cNvPr>
              <p:cNvSpPr/>
              <p:nvPr/>
            </p:nvSpPr>
            <p:spPr>
              <a:xfrm rot="16200000">
                <a:off x="10264135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0A7C7B-3FA6-1EC3-28C2-1277867C13FE}"/>
                  </a:ext>
                </a:extLst>
              </p:cNvPr>
              <p:cNvSpPr/>
              <p:nvPr/>
            </p:nvSpPr>
            <p:spPr>
              <a:xfrm rot="16200000">
                <a:off x="9855077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97B29F7-B17D-2B6A-22F6-0C45E0DC269E}"/>
                  </a:ext>
                </a:extLst>
              </p:cNvPr>
              <p:cNvSpPr/>
              <p:nvPr/>
            </p:nvSpPr>
            <p:spPr>
              <a:xfrm rot="16200000">
                <a:off x="10059249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D8F8AF9-A1E9-FFEA-2CBB-03251922A794}"/>
                  </a:ext>
                </a:extLst>
              </p:cNvPr>
              <p:cNvSpPr/>
              <p:nvPr/>
            </p:nvSpPr>
            <p:spPr>
              <a:xfrm rot="16200000">
                <a:off x="9436586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5098A17-713D-ACF1-AF6A-42F8239FF97E}"/>
                  </a:ext>
                </a:extLst>
              </p:cNvPr>
              <p:cNvSpPr/>
              <p:nvPr/>
            </p:nvSpPr>
            <p:spPr>
              <a:xfrm rot="16200000">
                <a:off x="9645723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749C0B-7E99-7A91-BD83-40D51D45C306}"/>
                  </a:ext>
                </a:extLst>
              </p:cNvPr>
              <p:cNvSpPr/>
              <p:nvPr/>
            </p:nvSpPr>
            <p:spPr>
              <a:xfrm rot="16200000">
                <a:off x="10264135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1D4398F-A301-1D85-1055-95F678003681}"/>
                  </a:ext>
                </a:extLst>
              </p:cNvPr>
              <p:cNvSpPr/>
              <p:nvPr/>
            </p:nvSpPr>
            <p:spPr>
              <a:xfrm rot="16200000">
                <a:off x="9855077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78151B-4893-D4F7-49EA-BBC623EFA02B}"/>
                  </a:ext>
                </a:extLst>
              </p:cNvPr>
              <p:cNvSpPr/>
              <p:nvPr/>
            </p:nvSpPr>
            <p:spPr>
              <a:xfrm rot="16200000">
                <a:off x="10059249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FDB8CC0-5BF0-BEE2-B61A-AF3232A4DF37}"/>
              </a:ext>
            </a:extLst>
          </p:cNvPr>
          <p:cNvGrpSpPr/>
          <p:nvPr/>
        </p:nvGrpSpPr>
        <p:grpSpPr>
          <a:xfrm>
            <a:off x="3574240" y="3807109"/>
            <a:ext cx="2742129" cy="2661083"/>
            <a:chOff x="1149042" y="700964"/>
            <a:chExt cx="2742129" cy="2661083"/>
          </a:xfrm>
        </p:grpSpPr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C4C5D27-2A99-4038-48FA-DACE5902234F}"/>
                </a:ext>
              </a:extLst>
            </p:cNvPr>
            <p:cNvCxnSpPr>
              <a:cxnSpLocks/>
            </p:cNvCxnSpPr>
            <p:nvPr/>
          </p:nvCxnSpPr>
          <p:spPr>
            <a:xfrm>
              <a:off x="1149042" y="2294561"/>
              <a:ext cx="642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15476EEC-0D88-11EB-393E-197D0351478E}"/>
                </a:ext>
              </a:extLst>
            </p:cNvPr>
            <p:cNvCxnSpPr>
              <a:cxnSpLocks/>
            </p:cNvCxnSpPr>
            <p:nvPr/>
          </p:nvCxnSpPr>
          <p:spPr>
            <a:xfrm>
              <a:off x="1149042" y="1812671"/>
              <a:ext cx="6521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76246B1B-2130-42F6-1D58-126D99721559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9EFC0044-C589-265B-43FF-7F941C80A45E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0CBCF1D7-A2E2-B8B4-022D-67C71DB80697}"/>
                </a:ext>
              </a:extLst>
            </p:cNvPr>
            <p:cNvSpPr txBox="1"/>
            <p:nvPr/>
          </p:nvSpPr>
          <p:spPr>
            <a:xfrm>
              <a:off x="1233714" y="1440383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9F319DD4-9FE1-8A22-FA69-4F5C63E04CCF}"/>
                </a:ext>
              </a:extLst>
            </p:cNvPr>
            <p:cNvSpPr txBox="1"/>
            <p:nvPr/>
          </p:nvSpPr>
          <p:spPr>
            <a:xfrm>
              <a:off x="1211669" y="2255661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8BAF16F4-40F1-4780-A8C3-0460BC3723EF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C9975DB1-08AC-71B0-8E45-FFB5081035A0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96B4F622-114B-1BE9-D049-13046EEF9944}"/>
                </a:ext>
              </a:extLst>
            </p:cNvPr>
            <p:cNvCxnSpPr>
              <a:cxnSpLocks/>
            </p:cNvCxnSpPr>
            <p:nvPr/>
          </p:nvCxnSpPr>
          <p:spPr>
            <a:xfrm>
              <a:off x="3204713" y="2065962"/>
              <a:ext cx="686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66400D1-583E-BEDA-A5A6-9D79C8F8F3EF}"/>
                </a:ext>
              </a:extLst>
            </p:cNvPr>
            <p:cNvSpPr txBox="1"/>
            <p:nvPr/>
          </p:nvSpPr>
          <p:spPr>
            <a:xfrm>
              <a:off x="3400109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2A56803-0855-E61B-4C74-77B86667B004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50406E9-C901-C7FF-C8B6-6DCF88C5BAFC}"/>
                    </a:ext>
                  </a:extLst>
                </p:cNvPr>
                <p:cNvSpPr txBox="1"/>
                <p:nvPr/>
              </p:nvSpPr>
              <p:spPr>
                <a:xfrm>
                  <a:off x="2142115" y="2414689"/>
                  <a:ext cx="6383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50406E9-C901-C7FF-C8B6-6DCF88C5B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15" y="2414689"/>
                  <a:ext cx="63838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353620AC-F818-EBDD-28C9-8024CDB10C4E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73CDB9B4-914A-F5A4-40B2-6429673C6757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D721E934-8A77-1B39-F2FA-F8D9FE31DEF3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38531059-B799-BFF4-0F11-000DCAF691F9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F7B8F4D-8416-478E-6CA7-A0714366CCEC}"/>
                </a:ext>
              </a:extLst>
            </p:cNvPr>
            <p:cNvSpPr txBox="1"/>
            <p:nvPr/>
          </p:nvSpPr>
          <p:spPr>
            <a:xfrm>
              <a:off x="2355231" y="1215002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994CE23F-573F-1949-693A-8C4E82132822}"/>
                </a:ext>
              </a:extLst>
            </p:cNvPr>
            <p:cNvSpPr txBox="1"/>
            <p:nvPr/>
          </p:nvSpPr>
          <p:spPr>
            <a:xfrm>
              <a:off x="2330083" y="167272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2B77C00-DAF6-B577-4AC0-BD7E648B85CB}"/>
              </a:ext>
            </a:extLst>
          </p:cNvPr>
          <p:cNvGrpSpPr/>
          <p:nvPr/>
        </p:nvGrpSpPr>
        <p:grpSpPr>
          <a:xfrm>
            <a:off x="4513653" y="5108406"/>
            <a:ext cx="820521" cy="495127"/>
            <a:chOff x="9436586" y="4946422"/>
            <a:chExt cx="1031241" cy="62228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5D45B0-3E72-D46A-C11B-69EF85448F30}"/>
                </a:ext>
              </a:extLst>
            </p:cNvPr>
            <p:cNvSpPr/>
            <p:nvPr/>
          </p:nvSpPr>
          <p:spPr>
            <a:xfrm rot="16200000">
              <a:off x="9436586" y="494642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49B2577-964C-D209-A549-65EC1823E3F4}"/>
                </a:ext>
              </a:extLst>
            </p:cNvPr>
            <p:cNvSpPr/>
            <p:nvPr/>
          </p:nvSpPr>
          <p:spPr>
            <a:xfrm rot="16200000">
              <a:off x="9645723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19678B-C33C-BFDD-1FE7-911C14222B6E}"/>
                </a:ext>
              </a:extLst>
            </p:cNvPr>
            <p:cNvSpPr/>
            <p:nvPr/>
          </p:nvSpPr>
          <p:spPr>
            <a:xfrm rot="16200000">
              <a:off x="10264135" y="494642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2680BC0-6FFB-50D6-04FD-3A29643F68EF}"/>
                </a:ext>
              </a:extLst>
            </p:cNvPr>
            <p:cNvSpPr/>
            <p:nvPr/>
          </p:nvSpPr>
          <p:spPr>
            <a:xfrm rot="16200000">
              <a:off x="9855077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D9B5BF-B8F2-108F-65F7-BF64EDAD1BFC}"/>
                </a:ext>
              </a:extLst>
            </p:cNvPr>
            <p:cNvSpPr/>
            <p:nvPr/>
          </p:nvSpPr>
          <p:spPr>
            <a:xfrm rot="16200000">
              <a:off x="10059249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1F8D8C-830F-07EF-1F53-D5F1660A8E84}"/>
                </a:ext>
              </a:extLst>
            </p:cNvPr>
            <p:cNvSpPr/>
            <p:nvPr/>
          </p:nvSpPr>
          <p:spPr>
            <a:xfrm rot="16200000">
              <a:off x="9436586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6C3564A-58CC-6739-31B6-001C80B3AB7B}"/>
                </a:ext>
              </a:extLst>
            </p:cNvPr>
            <p:cNvSpPr/>
            <p:nvPr/>
          </p:nvSpPr>
          <p:spPr>
            <a:xfrm rot="16200000">
              <a:off x="9645723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B510D36-BE4C-E171-B28F-325A18E278CB}"/>
                </a:ext>
              </a:extLst>
            </p:cNvPr>
            <p:cNvSpPr/>
            <p:nvPr/>
          </p:nvSpPr>
          <p:spPr>
            <a:xfrm rot="16200000">
              <a:off x="10264135" y="5152905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7157086-E06F-9A4A-B483-DF53B77AFE77}"/>
                </a:ext>
              </a:extLst>
            </p:cNvPr>
            <p:cNvSpPr/>
            <p:nvPr/>
          </p:nvSpPr>
          <p:spPr>
            <a:xfrm rot="16200000">
              <a:off x="9855077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DE6BB1-4716-BA44-8FFA-F5F25FA252DA}"/>
                </a:ext>
              </a:extLst>
            </p:cNvPr>
            <p:cNvSpPr/>
            <p:nvPr/>
          </p:nvSpPr>
          <p:spPr>
            <a:xfrm rot="16200000">
              <a:off x="10059249" y="5152905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D9BE166-365E-6F92-06D6-7B9FE4FA718C}"/>
                </a:ext>
              </a:extLst>
            </p:cNvPr>
            <p:cNvSpPr/>
            <p:nvPr/>
          </p:nvSpPr>
          <p:spPr>
            <a:xfrm rot="16200000">
              <a:off x="9436586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D54AE2-CE32-977F-F3D9-68BCC99C5AE1}"/>
                </a:ext>
              </a:extLst>
            </p:cNvPr>
            <p:cNvSpPr/>
            <p:nvPr/>
          </p:nvSpPr>
          <p:spPr>
            <a:xfrm rot="16200000">
              <a:off x="9645723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4277EC6-8075-CFE3-A873-F7D93FE51B75}"/>
                </a:ext>
              </a:extLst>
            </p:cNvPr>
            <p:cNvSpPr/>
            <p:nvPr/>
          </p:nvSpPr>
          <p:spPr>
            <a:xfrm rot="16200000">
              <a:off x="10264135" y="536501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C4DD95B-B4F7-3F02-AB07-4BE322F58F36}"/>
                </a:ext>
              </a:extLst>
            </p:cNvPr>
            <p:cNvSpPr/>
            <p:nvPr/>
          </p:nvSpPr>
          <p:spPr>
            <a:xfrm rot="16200000">
              <a:off x="9855077" y="536501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664A2F7-73CE-0467-877A-139D774E8313}"/>
                </a:ext>
              </a:extLst>
            </p:cNvPr>
            <p:cNvSpPr/>
            <p:nvPr/>
          </p:nvSpPr>
          <p:spPr>
            <a:xfrm rot="16200000">
              <a:off x="10059249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DEDFF53E-4030-29C8-5FFC-F9A3AF64ACC6}"/>
              </a:ext>
            </a:extLst>
          </p:cNvPr>
          <p:cNvGrpSpPr/>
          <p:nvPr/>
        </p:nvGrpSpPr>
        <p:grpSpPr>
          <a:xfrm>
            <a:off x="4592885" y="4675054"/>
            <a:ext cx="654118" cy="162070"/>
            <a:chOff x="9645723" y="4946422"/>
            <a:chExt cx="822104" cy="20369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084E2B0-273C-12A4-3197-0AEB986F0849}"/>
                </a:ext>
              </a:extLst>
            </p:cNvPr>
            <p:cNvSpPr/>
            <p:nvPr/>
          </p:nvSpPr>
          <p:spPr>
            <a:xfrm rot="16200000">
              <a:off x="9645723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2533420-AF51-939C-BF48-869D4BC56E34}"/>
                </a:ext>
              </a:extLst>
            </p:cNvPr>
            <p:cNvSpPr/>
            <p:nvPr/>
          </p:nvSpPr>
          <p:spPr>
            <a:xfrm rot="16200000">
              <a:off x="10264135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1EFCC9-B7A6-84A0-F86D-DA8D933647CA}"/>
                </a:ext>
              </a:extLst>
            </p:cNvPr>
            <p:cNvSpPr/>
            <p:nvPr/>
          </p:nvSpPr>
          <p:spPr>
            <a:xfrm rot="16200000">
              <a:off x="9855077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3ABB097-2D3A-D160-0E63-09166EFDF927}"/>
                </a:ext>
              </a:extLst>
            </p:cNvPr>
            <p:cNvSpPr/>
            <p:nvPr/>
          </p:nvSpPr>
          <p:spPr>
            <a:xfrm rot="16200000">
              <a:off x="10059249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1" name="Textfeld 150">
            <a:extLst>
              <a:ext uri="{FF2B5EF4-FFF2-40B4-BE49-F238E27FC236}">
                <a16:creationId xmlns:a16="http://schemas.microsoft.com/office/drawing/2014/main" id="{0D7BA168-AC83-1F3A-89F6-D8AA64563247}"/>
              </a:ext>
            </a:extLst>
          </p:cNvPr>
          <p:cNvSpPr txBox="1"/>
          <p:nvPr/>
        </p:nvSpPr>
        <p:spPr>
          <a:xfrm>
            <a:off x="3283935" y="387566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FE8FD4EA-D9E8-5BD3-0D63-3D5829986F69}"/>
              </a:ext>
            </a:extLst>
          </p:cNvPr>
          <p:cNvGrpSpPr/>
          <p:nvPr/>
        </p:nvGrpSpPr>
        <p:grpSpPr>
          <a:xfrm>
            <a:off x="276235" y="3831959"/>
            <a:ext cx="2872016" cy="2088985"/>
            <a:chOff x="1217064" y="3791338"/>
            <a:chExt cx="2872016" cy="2088985"/>
          </a:xfrm>
        </p:grpSpPr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2079D824-E002-33C2-6788-826FFA360ABD}"/>
                </a:ext>
              </a:extLst>
            </p:cNvPr>
            <p:cNvGrpSpPr/>
            <p:nvPr/>
          </p:nvGrpSpPr>
          <p:grpSpPr>
            <a:xfrm>
              <a:off x="1217064" y="3791338"/>
              <a:ext cx="2872016" cy="2088985"/>
              <a:chOff x="943559" y="709388"/>
              <a:chExt cx="2872016" cy="2088985"/>
            </a:xfrm>
          </p:grpSpPr>
          <p:cxnSp>
            <p:nvCxnSpPr>
              <p:cNvPr id="132" name="Gerade Verbindung mit Pfeil 131">
                <a:extLst>
                  <a:ext uri="{FF2B5EF4-FFF2-40B4-BE49-F238E27FC236}">
                    <a16:creationId xmlns:a16="http://schemas.microsoft.com/office/drawing/2014/main" id="{6D2BDC4B-5673-E7B4-8FDC-3ABC3F0E9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042" y="2294561"/>
                <a:ext cx="6429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mit Pfeil 132">
                <a:extLst>
                  <a:ext uri="{FF2B5EF4-FFF2-40B4-BE49-F238E27FC236}">
                    <a16:creationId xmlns:a16="http://schemas.microsoft.com/office/drawing/2014/main" id="{B1635CD7-0D41-57AB-FFE5-AB7A67309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346" y="1812671"/>
                <a:ext cx="6298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1B1A0DA7-0936-F73B-DFB5-1A3842B3287F}"/>
                  </a:ext>
                </a:extLst>
              </p:cNvPr>
              <p:cNvSpPr txBox="1"/>
              <p:nvPr/>
            </p:nvSpPr>
            <p:spPr>
              <a:xfrm>
                <a:off x="1149042" y="1428579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B9B5C7F5-E3FD-62A4-A82A-BDF7B345BF79}"/>
                  </a:ext>
                </a:extLst>
              </p:cNvPr>
              <p:cNvSpPr txBox="1"/>
              <p:nvPr/>
            </p:nvSpPr>
            <p:spPr>
              <a:xfrm>
                <a:off x="1118584" y="2244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0" name="Gerade Verbindung mit Pfeil 139">
                <a:extLst>
                  <a:ext uri="{FF2B5EF4-FFF2-40B4-BE49-F238E27FC236}">
                    <a16:creationId xmlns:a16="http://schemas.microsoft.com/office/drawing/2014/main" id="{7A3F1F24-C419-9D60-D76E-E83527F22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713" y="2065962"/>
                <a:ext cx="6108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feld 140">
                <a:extLst>
                  <a:ext uri="{FF2B5EF4-FFF2-40B4-BE49-F238E27FC236}">
                    <a16:creationId xmlns:a16="http://schemas.microsoft.com/office/drawing/2014/main" id="{EE99C24B-63B5-A0EE-92D0-A0FC9234807E}"/>
                  </a:ext>
                </a:extLst>
              </p:cNvPr>
              <p:cNvSpPr txBox="1"/>
              <p:nvPr/>
            </p:nvSpPr>
            <p:spPr>
              <a:xfrm>
                <a:off x="3365703" y="1602150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2F6FF45-D9E6-9AA0-B482-D20D8E43E81A}"/>
                  </a:ext>
                </a:extLst>
              </p:cNvPr>
              <p:cNvSpPr/>
              <p:nvPr/>
            </p:nvSpPr>
            <p:spPr>
              <a:xfrm>
                <a:off x="1753673" y="1336893"/>
                <a:ext cx="1461480" cy="14614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D0B75E7E-EE14-6681-5ED2-A3ECF0E740C3}"/>
                  </a:ext>
                </a:extLst>
              </p:cNvPr>
              <p:cNvSpPr txBox="1"/>
              <p:nvPr/>
            </p:nvSpPr>
            <p:spPr>
              <a:xfrm>
                <a:off x="943559" y="709388"/>
                <a:ext cx="455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A)</a:t>
                </a:r>
                <a:endParaRPr lang="en-US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8A38BB7F-BCE0-EDD1-B6AA-9D590B368B9B}"/>
                </a:ext>
              </a:extLst>
            </p:cNvPr>
            <p:cNvGrpSpPr/>
            <p:nvPr/>
          </p:nvGrpSpPr>
          <p:grpSpPr>
            <a:xfrm>
              <a:off x="2461740" y="4650859"/>
              <a:ext cx="654118" cy="162070"/>
              <a:chOff x="9645723" y="4946422"/>
              <a:chExt cx="822104" cy="203692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A52627C-0944-D1AA-2321-6C44668B7A73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FEF3420-29E4-FE8A-7B70-60518079C6AE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81E86FD-FB22-72C5-AFDD-6F1D672152FF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25421BA-82F0-16D1-AE43-3ECFB1B6D1EB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848C4CF1-55EF-7370-7C5B-7F4C6228D473}"/>
                </a:ext>
              </a:extLst>
            </p:cNvPr>
            <p:cNvGrpSpPr/>
            <p:nvPr/>
          </p:nvGrpSpPr>
          <p:grpSpPr>
            <a:xfrm>
              <a:off x="2372234" y="5176677"/>
              <a:ext cx="820521" cy="495127"/>
              <a:chOff x="9436586" y="4946422"/>
              <a:chExt cx="1031241" cy="622282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A244DAD-1358-2DEC-1297-2FDE1599CBE0}"/>
                  </a:ext>
                </a:extLst>
              </p:cNvPr>
              <p:cNvSpPr/>
              <p:nvPr/>
            </p:nvSpPr>
            <p:spPr>
              <a:xfrm rot="16200000">
                <a:off x="9436586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36BF298-0F30-F11E-FCF4-0E97ED57ACB1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5337D81-8A34-6491-699C-29273D74B6E9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3E69EB1-8768-EEFC-EEE9-A56E643AB468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6EB981-E155-3925-9F39-A86C0310F0F0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AE3C0BE-C2A1-940A-5510-C217923893F5}"/>
                  </a:ext>
                </a:extLst>
              </p:cNvPr>
              <p:cNvSpPr/>
              <p:nvPr/>
            </p:nvSpPr>
            <p:spPr>
              <a:xfrm rot="16200000">
                <a:off x="9436586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F602A34-FEB5-F2E8-8BDA-361867C6DECF}"/>
                  </a:ext>
                </a:extLst>
              </p:cNvPr>
              <p:cNvSpPr/>
              <p:nvPr/>
            </p:nvSpPr>
            <p:spPr>
              <a:xfrm rot="16200000">
                <a:off x="9645723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E1018245-E162-CDE8-D129-D15722960ACE}"/>
                  </a:ext>
                </a:extLst>
              </p:cNvPr>
              <p:cNvSpPr/>
              <p:nvPr/>
            </p:nvSpPr>
            <p:spPr>
              <a:xfrm rot="16200000">
                <a:off x="10264135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F45FF7F-26CD-5379-1EC5-B9E6D80F576A}"/>
                  </a:ext>
                </a:extLst>
              </p:cNvPr>
              <p:cNvSpPr/>
              <p:nvPr/>
            </p:nvSpPr>
            <p:spPr>
              <a:xfrm rot="16200000">
                <a:off x="9855077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8939F1C-4146-1241-8665-88ED6AA97924}"/>
                  </a:ext>
                </a:extLst>
              </p:cNvPr>
              <p:cNvSpPr/>
              <p:nvPr/>
            </p:nvSpPr>
            <p:spPr>
              <a:xfrm rot="16200000">
                <a:off x="10059249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5A0B4A72-3FBC-038A-F863-55188E46FDB2}"/>
                  </a:ext>
                </a:extLst>
              </p:cNvPr>
              <p:cNvSpPr/>
              <p:nvPr/>
            </p:nvSpPr>
            <p:spPr>
              <a:xfrm rot="16200000">
                <a:off x="9436586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BA4AB9-52F4-0EC0-E635-EF8A5CBA4FA4}"/>
                  </a:ext>
                </a:extLst>
              </p:cNvPr>
              <p:cNvSpPr/>
              <p:nvPr/>
            </p:nvSpPr>
            <p:spPr>
              <a:xfrm rot="16200000">
                <a:off x="9645723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50B8372-1CE1-0FDF-2862-4178D4AA958D}"/>
                  </a:ext>
                </a:extLst>
              </p:cNvPr>
              <p:cNvSpPr/>
              <p:nvPr/>
            </p:nvSpPr>
            <p:spPr>
              <a:xfrm rot="16200000">
                <a:off x="10264135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A102877-EF40-84AF-4049-D34A803BF332}"/>
                  </a:ext>
                </a:extLst>
              </p:cNvPr>
              <p:cNvSpPr/>
              <p:nvPr/>
            </p:nvSpPr>
            <p:spPr>
              <a:xfrm rot="16200000">
                <a:off x="9855077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3D546A0-C652-ED33-7D2B-24E14517ADF4}"/>
                  </a:ext>
                </a:extLst>
              </p:cNvPr>
              <p:cNvSpPr/>
              <p:nvPr/>
            </p:nvSpPr>
            <p:spPr>
              <a:xfrm rot="16200000">
                <a:off x="10059249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55AD0E6E-E2D0-9E43-C97E-5454174D1796}"/>
                </a:ext>
              </a:extLst>
            </p:cNvPr>
            <p:cNvSpPr txBox="1"/>
            <p:nvPr/>
          </p:nvSpPr>
          <p:spPr>
            <a:xfrm>
              <a:off x="2642229" y="4775457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F1495AE1-8437-0DE2-6A62-87768E50FE0F}"/>
              </a:ext>
            </a:extLst>
          </p:cNvPr>
          <p:cNvGrpSpPr/>
          <p:nvPr/>
        </p:nvGrpSpPr>
        <p:grpSpPr>
          <a:xfrm>
            <a:off x="6816901" y="4474525"/>
            <a:ext cx="2451263" cy="1457824"/>
            <a:chOff x="9069764" y="4347845"/>
            <a:chExt cx="2451263" cy="145782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97ADE0B-A6D2-2C25-7001-5BCCDD6A2AD2}"/>
                </a:ext>
              </a:extLst>
            </p:cNvPr>
            <p:cNvGrpSpPr/>
            <p:nvPr/>
          </p:nvGrpSpPr>
          <p:grpSpPr>
            <a:xfrm rot="16200000">
              <a:off x="9521913" y="4417417"/>
              <a:ext cx="1336036" cy="1440468"/>
              <a:chOff x="4643621" y="3429000"/>
              <a:chExt cx="2645407" cy="2852187"/>
            </a:xfrm>
          </p:grpSpPr>
          <p:sp>
            <p:nvSpPr>
              <p:cNvPr id="90" name="Dreieck 89">
                <a:extLst>
                  <a:ext uri="{FF2B5EF4-FFF2-40B4-BE49-F238E27FC236}">
                    <a16:creationId xmlns:a16="http://schemas.microsoft.com/office/drawing/2014/main" id="{85BEAE30-9FC5-E131-FD99-F59D7B068FB7}"/>
                  </a:ext>
                </a:extLst>
              </p:cNvPr>
              <p:cNvSpPr/>
              <p:nvPr/>
            </p:nvSpPr>
            <p:spPr>
              <a:xfrm flipV="1">
                <a:off x="5193865" y="5344796"/>
                <a:ext cx="1564270" cy="936391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B9A36501-960B-EEF0-927B-FA7CD7B9C630}"/>
                  </a:ext>
                </a:extLst>
              </p:cNvPr>
              <p:cNvGrpSpPr/>
              <p:nvPr/>
            </p:nvGrpSpPr>
            <p:grpSpPr>
              <a:xfrm>
                <a:off x="4643621" y="3429000"/>
                <a:ext cx="2645407" cy="2181311"/>
                <a:chOff x="4428071" y="1305398"/>
                <a:chExt cx="3758835" cy="3099405"/>
              </a:xfrm>
            </p:grpSpPr>
            <p:sp>
              <p:nvSpPr>
                <p:cNvPr id="92" name="Dreieck 91">
                  <a:extLst>
                    <a:ext uri="{FF2B5EF4-FFF2-40B4-BE49-F238E27FC236}">
                      <a16:creationId xmlns:a16="http://schemas.microsoft.com/office/drawing/2014/main" id="{43F34C7A-C541-DA5B-0927-4A5873E1D75F}"/>
                    </a:ext>
                  </a:extLst>
                </p:cNvPr>
                <p:cNvSpPr/>
                <p:nvPr/>
              </p:nvSpPr>
              <p:spPr>
                <a:xfrm>
                  <a:off x="4428071" y="1305398"/>
                  <a:ext cx="3758835" cy="1330510"/>
                </a:xfrm>
                <a:prstGeom prst="triangle">
                  <a:avLst>
                    <a:gd name="adj" fmla="val 49481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Abgerundetes Rechteck 93">
                  <a:extLst>
                    <a:ext uri="{FF2B5EF4-FFF2-40B4-BE49-F238E27FC236}">
                      <a16:creationId xmlns:a16="http://schemas.microsoft.com/office/drawing/2014/main" id="{7F8FE454-3176-991A-75AF-E562109F7E90}"/>
                    </a:ext>
                  </a:extLst>
                </p:cNvPr>
                <p:cNvSpPr/>
                <p:nvPr/>
              </p:nvSpPr>
              <p:spPr>
                <a:xfrm>
                  <a:off x="4428071" y="2630073"/>
                  <a:ext cx="3758835" cy="89107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8DDC54C6-470F-B082-21AE-DDFEA151FEBC}"/>
                    </a:ext>
                  </a:extLst>
                </p:cNvPr>
                <p:cNvGrpSpPr/>
                <p:nvPr/>
              </p:nvGrpSpPr>
              <p:grpSpPr>
                <a:xfrm rot="10800000" flipH="1" flipV="1">
                  <a:off x="4569257" y="2734092"/>
                  <a:ext cx="3487595" cy="688872"/>
                  <a:chOff x="5685739" y="3585020"/>
                  <a:chExt cx="820521" cy="162070"/>
                </a:xfrm>
              </p:grpSpPr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7CD4C975-2176-20BA-2159-E6717307A85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85739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64D3EA1D-BF2E-23B1-312E-5A063456765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52142" y="3585020"/>
                    <a:ext cx="162070" cy="1620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62C86740-6850-0686-9D24-3E64C1D0EE8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4190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62041A0C-1BCC-B4C9-87DA-E6E4594B7E7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018717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4227F68C-7610-5A1E-700F-5951C05893D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181169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96" name="Abgerundetes Rechteck 95">
                  <a:extLst>
                    <a:ext uri="{FF2B5EF4-FFF2-40B4-BE49-F238E27FC236}">
                      <a16:creationId xmlns:a16="http://schemas.microsoft.com/office/drawing/2014/main" id="{6D35341A-6922-362F-C93A-AD57C2F6B2DE}"/>
                    </a:ext>
                  </a:extLst>
                </p:cNvPr>
                <p:cNvSpPr/>
                <p:nvPr/>
              </p:nvSpPr>
              <p:spPr>
                <a:xfrm>
                  <a:off x="4428071" y="3513727"/>
                  <a:ext cx="3758835" cy="89107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97" name="Gruppieren 96">
                  <a:extLst>
                    <a:ext uri="{FF2B5EF4-FFF2-40B4-BE49-F238E27FC236}">
                      <a16:creationId xmlns:a16="http://schemas.microsoft.com/office/drawing/2014/main" id="{8FCE5725-C4A8-6B18-312E-3F92EABCB060}"/>
                    </a:ext>
                  </a:extLst>
                </p:cNvPr>
                <p:cNvGrpSpPr/>
                <p:nvPr/>
              </p:nvGrpSpPr>
              <p:grpSpPr>
                <a:xfrm rot="10800000" flipH="1" flipV="1">
                  <a:off x="4569257" y="3617746"/>
                  <a:ext cx="3487595" cy="688872"/>
                  <a:chOff x="5685739" y="3585020"/>
                  <a:chExt cx="820521" cy="162070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DDC98E30-0497-19CA-82FD-5092BC77E24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85739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BF87FA36-BE7F-24B8-B460-98510E0815D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52142" y="3585020"/>
                    <a:ext cx="162070" cy="1620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3553F199-32A1-1E39-2002-82900D669B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4190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DB07FD44-AC35-8F73-0DB7-D4784CAB40C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018717" y="3585020"/>
                    <a:ext cx="162070" cy="1620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26CFF958-648A-ABB9-139B-79B261977A0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181169" y="3585020"/>
                    <a:ext cx="162070" cy="1620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</p:grpSp>
        <p:cxnSp>
          <p:nvCxnSpPr>
            <p:cNvPr id="183" name="Gerade Verbindung mit Pfeil 182">
              <a:extLst>
                <a:ext uri="{FF2B5EF4-FFF2-40B4-BE49-F238E27FC236}">
                  <a16:creationId xmlns:a16="http://schemas.microsoft.com/office/drawing/2014/main" id="{1A7F1812-463E-34F8-C990-A9D4CBA5C355}"/>
                </a:ext>
              </a:extLst>
            </p:cNvPr>
            <p:cNvCxnSpPr>
              <a:cxnSpLocks/>
            </p:cNvCxnSpPr>
            <p:nvPr/>
          </p:nvCxnSpPr>
          <p:spPr>
            <a:xfrm>
              <a:off x="9069764" y="5453518"/>
              <a:ext cx="642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mit Pfeil 183">
              <a:extLst>
                <a:ext uri="{FF2B5EF4-FFF2-40B4-BE49-F238E27FC236}">
                  <a16:creationId xmlns:a16="http://schemas.microsoft.com/office/drawing/2014/main" id="{76C50D29-8884-4FA4-A1E1-885C581B5B77}"/>
                </a:ext>
              </a:extLst>
            </p:cNvPr>
            <p:cNvCxnSpPr>
              <a:cxnSpLocks/>
            </p:cNvCxnSpPr>
            <p:nvPr/>
          </p:nvCxnSpPr>
          <p:spPr>
            <a:xfrm>
              <a:off x="9076299" y="4791883"/>
              <a:ext cx="6298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B9A1E46E-04DE-1D36-D59C-C3DD0CC7156E}"/>
                </a:ext>
              </a:extLst>
            </p:cNvPr>
            <p:cNvSpPr txBox="1"/>
            <p:nvPr/>
          </p:nvSpPr>
          <p:spPr>
            <a:xfrm>
              <a:off x="9163623" y="4347845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97F8EDAE-4474-B523-15BC-DC54A7AEE85C}"/>
                </a:ext>
              </a:extLst>
            </p:cNvPr>
            <p:cNvSpPr txBox="1"/>
            <p:nvPr/>
          </p:nvSpPr>
          <p:spPr>
            <a:xfrm>
              <a:off x="9141637" y="539293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7" name="Gerade Verbindung mit Pfeil 186">
              <a:extLst>
                <a:ext uri="{FF2B5EF4-FFF2-40B4-BE49-F238E27FC236}">
                  <a16:creationId xmlns:a16="http://schemas.microsoft.com/office/drawing/2014/main" id="{085787D3-3248-71E6-002F-36CF553C0C1D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165" y="5137651"/>
              <a:ext cx="6108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939FA49F-9A9B-BDD7-5C2B-1C73426B98FB}"/>
                </a:ext>
              </a:extLst>
            </p:cNvPr>
            <p:cNvSpPr txBox="1"/>
            <p:nvPr/>
          </p:nvSpPr>
          <p:spPr>
            <a:xfrm>
              <a:off x="11055820" y="4638285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A8160E5A-7BDA-005C-B97A-FEE556AA1AB6}"/>
                </a:ext>
              </a:extLst>
            </p:cNvPr>
            <p:cNvSpPr txBox="1"/>
            <p:nvPr/>
          </p:nvSpPr>
          <p:spPr>
            <a:xfrm>
              <a:off x="9554313" y="4900581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D0173C3A-90DB-C61A-9B1E-7B21A2D27FDB}"/>
              </a:ext>
            </a:extLst>
          </p:cNvPr>
          <p:cNvGrpSpPr/>
          <p:nvPr/>
        </p:nvGrpSpPr>
        <p:grpSpPr>
          <a:xfrm>
            <a:off x="9547745" y="4493575"/>
            <a:ext cx="2101330" cy="1445202"/>
            <a:chOff x="9547745" y="4493575"/>
            <a:chExt cx="2101330" cy="1445202"/>
          </a:xfrm>
        </p:grpSpPr>
        <p:sp>
          <p:nvSpPr>
            <p:cNvPr id="231" name="Abgerundetes Rechteck 230">
              <a:extLst>
                <a:ext uri="{FF2B5EF4-FFF2-40B4-BE49-F238E27FC236}">
                  <a16:creationId xmlns:a16="http://schemas.microsoft.com/office/drawing/2014/main" id="{36853BD5-FBF1-C09C-E718-C157474C35B3}"/>
                </a:ext>
              </a:extLst>
            </p:cNvPr>
            <p:cNvSpPr/>
            <p:nvPr/>
          </p:nvSpPr>
          <p:spPr>
            <a:xfrm rot="2765604">
              <a:off x="10043414" y="4794005"/>
              <a:ext cx="936753" cy="9389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Abgerundetes Rechteck 231">
              <a:extLst>
                <a:ext uri="{FF2B5EF4-FFF2-40B4-BE49-F238E27FC236}">
                  <a16:creationId xmlns:a16="http://schemas.microsoft.com/office/drawing/2014/main" id="{FBEB32DF-5D32-45E8-F03F-FECC93F32A31}"/>
                </a:ext>
              </a:extLst>
            </p:cNvPr>
            <p:cNvSpPr/>
            <p:nvPr/>
          </p:nvSpPr>
          <p:spPr>
            <a:xfrm rot="2765604">
              <a:off x="10619777" y="4994700"/>
              <a:ext cx="545705" cy="5470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3BC9A187-7B23-0BB0-309D-BE965FFE78DD}"/>
                </a:ext>
              </a:extLst>
            </p:cNvPr>
            <p:cNvSpPr/>
            <p:nvPr/>
          </p:nvSpPr>
          <p:spPr>
            <a:xfrm rot="16200000">
              <a:off x="10044892" y="4979042"/>
              <a:ext cx="1336036" cy="570580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3E376167-5181-A13B-7D4E-7BF9B835A468}"/>
                </a:ext>
              </a:extLst>
            </p:cNvPr>
            <p:cNvGrpSpPr/>
            <p:nvPr/>
          </p:nvGrpSpPr>
          <p:grpSpPr>
            <a:xfrm rot="5400000" flipH="1" flipV="1">
              <a:off x="10402740" y="5197478"/>
              <a:ext cx="787454" cy="155539"/>
              <a:chOff x="5685739" y="3585020"/>
              <a:chExt cx="820521" cy="16207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F2571727-8304-E820-329E-C20FB458938D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60A22394-4D9F-AC90-C33F-8DCD72D5B5AA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BB0BCCF-F0E5-83BB-78E1-822397015E0D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9F882F5-474B-4DBB-FC4D-7D63F9153BF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D1C1B49-FAB8-B529-E5C1-CAF1C7D0E6CA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8B82E2F2-8770-927D-8FC0-20A6E04F6DF4}"/>
                </a:ext>
              </a:extLst>
            </p:cNvPr>
            <p:cNvCxnSpPr>
              <a:cxnSpLocks/>
            </p:cNvCxnSpPr>
            <p:nvPr/>
          </p:nvCxnSpPr>
          <p:spPr>
            <a:xfrm>
              <a:off x="9547745" y="5599248"/>
              <a:ext cx="642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94">
              <a:extLst>
                <a:ext uri="{FF2B5EF4-FFF2-40B4-BE49-F238E27FC236}">
                  <a16:creationId xmlns:a16="http://schemas.microsoft.com/office/drawing/2014/main" id="{DA95D4F1-3CC6-7963-6C21-92EE6F801F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4280" y="4937613"/>
              <a:ext cx="6298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AB96D0D9-1349-7F01-907F-4FEAD61943B7}"/>
                </a:ext>
              </a:extLst>
            </p:cNvPr>
            <p:cNvSpPr txBox="1"/>
            <p:nvPr/>
          </p:nvSpPr>
          <p:spPr>
            <a:xfrm>
              <a:off x="9641604" y="4493575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E57F1DE-FE3C-BC65-81FB-24C31A330CD8}"/>
                </a:ext>
              </a:extLst>
            </p:cNvPr>
            <p:cNvSpPr txBox="1"/>
            <p:nvPr/>
          </p:nvSpPr>
          <p:spPr>
            <a:xfrm>
              <a:off x="9619618" y="553866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722F4555-DFB1-1ABA-C80E-726B957080F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2096" y="5273856"/>
              <a:ext cx="4069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736582F3-06AD-7A18-0800-A36984AC4A9F}"/>
                </a:ext>
              </a:extLst>
            </p:cNvPr>
            <p:cNvSpPr txBox="1"/>
            <p:nvPr/>
          </p:nvSpPr>
          <p:spPr>
            <a:xfrm>
              <a:off x="11254446" y="4806101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B10A5B60-2683-F76F-64C3-846D34248144}"/>
                </a:ext>
              </a:extLst>
            </p:cNvPr>
            <p:cNvSpPr txBox="1"/>
            <p:nvPr/>
          </p:nvSpPr>
          <p:spPr>
            <a:xfrm>
              <a:off x="9914819" y="5036786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8" name="Gruppieren 217">
              <a:extLst>
                <a:ext uri="{FF2B5EF4-FFF2-40B4-BE49-F238E27FC236}">
                  <a16:creationId xmlns:a16="http://schemas.microsoft.com/office/drawing/2014/main" id="{3EB44B09-C565-4BBB-0C34-5A0DA741DE79}"/>
                </a:ext>
              </a:extLst>
            </p:cNvPr>
            <p:cNvGrpSpPr/>
            <p:nvPr/>
          </p:nvGrpSpPr>
          <p:grpSpPr>
            <a:xfrm rot="5400000" flipH="1" flipV="1">
              <a:off x="10234313" y="5201885"/>
              <a:ext cx="787455" cy="155539"/>
              <a:chOff x="5685739" y="3585020"/>
              <a:chExt cx="820521" cy="162070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083A33A6-ED60-BB2F-1220-8B763C42DFB9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EC497223-C772-C9A0-8221-6A4A557DDE3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822C62E2-35CC-D5E3-217C-6C5E0CB4D51C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94A2D9A3-9C7D-5447-85F1-BDC01EEBB7FF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8CA09DBE-3126-EAFC-3542-43FB6FC23D26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24" name="Gruppieren 223">
              <a:extLst>
                <a:ext uri="{FF2B5EF4-FFF2-40B4-BE49-F238E27FC236}">
                  <a16:creationId xmlns:a16="http://schemas.microsoft.com/office/drawing/2014/main" id="{95EEC42E-3F3B-8AE9-88EF-62333543611B}"/>
                </a:ext>
              </a:extLst>
            </p:cNvPr>
            <p:cNvGrpSpPr/>
            <p:nvPr/>
          </p:nvGrpSpPr>
          <p:grpSpPr>
            <a:xfrm rot="5400000" flipH="1" flipV="1">
              <a:off x="9995025" y="5193830"/>
              <a:ext cx="627757" cy="155539"/>
              <a:chOff x="5852142" y="3585020"/>
              <a:chExt cx="654118" cy="162070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BE1013CA-48EA-7858-B5C7-EC64457F1D40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F561F6ED-3385-20DC-5650-3F62BC7903A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483B7EA-9202-8D86-B7B3-95651DC38D80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446E7D5-752A-0505-B67C-C1C8505678C4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609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CF50C55-D3B1-6A1B-A13C-E4ACAB568E2F}"/>
              </a:ext>
            </a:extLst>
          </p:cNvPr>
          <p:cNvGrpSpPr/>
          <p:nvPr/>
        </p:nvGrpSpPr>
        <p:grpSpPr>
          <a:xfrm>
            <a:off x="1099630" y="589182"/>
            <a:ext cx="2028682" cy="4697842"/>
            <a:chOff x="1355959" y="1628609"/>
            <a:chExt cx="2028682" cy="4697842"/>
          </a:xfrm>
        </p:grpSpPr>
        <p:sp>
          <p:nvSpPr>
            <p:cNvPr id="167" name="Abgerundetes Rechteck 166">
              <a:extLst>
                <a:ext uri="{FF2B5EF4-FFF2-40B4-BE49-F238E27FC236}">
                  <a16:creationId xmlns:a16="http://schemas.microsoft.com/office/drawing/2014/main" id="{F00CEF14-C4E0-F974-DCD4-71AA913D5C6E}"/>
                </a:ext>
              </a:extLst>
            </p:cNvPr>
            <p:cNvSpPr/>
            <p:nvPr/>
          </p:nvSpPr>
          <p:spPr>
            <a:xfrm>
              <a:off x="1355959" y="1628609"/>
              <a:ext cx="2028682" cy="4697842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753871D-A590-AA57-918A-5C5B61198E9F}"/>
                </a:ext>
              </a:extLst>
            </p:cNvPr>
            <p:cNvSpPr/>
            <p:nvPr/>
          </p:nvSpPr>
          <p:spPr>
            <a:xfrm>
              <a:off x="1765388" y="2873835"/>
              <a:ext cx="593305" cy="31285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80A0D62C-037A-48CB-4B06-0A04C0DC4E45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B904943-FF53-46FC-9C60-93E33935A97D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C04A5B8-2408-F167-835F-132B5CAF350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DD9AA8B5-32B4-636B-8775-E6FEB6E4F2BE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E434DF4-3B03-68A5-E534-69B3600FC3FB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F4B3158-090C-A610-13B3-496F269A78A0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aute 252">
              <a:extLst>
                <a:ext uri="{FF2B5EF4-FFF2-40B4-BE49-F238E27FC236}">
                  <a16:creationId xmlns:a16="http://schemas.microsoft.com/office/drawing/2014/main" id="{F15DBE67-EB2B-8CA8-92E9-D50C4B877B39}"/>
                </a:ext>
              </a:extLst>
            </p:cNvPr>
            <p:cNvSpPr/>
            <p:nvPr/>
          </p:nvSpPr>
          <p:spPr>
            <a:xfrm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FAA123A-5961-D5D8-D091-D194F2CB5A71}"/>
              </a:ext>
            </a:extLst>
          </p:cNvPr>
          <p:cNvGrpSpPr/>
          <p:nvPr/>
        </p:nvGrpSpPr>
        <p:grpSpPr>
          <a:xfrm>
            <a:off x="4066777" y="4574028"/>
            <a:ext cx="2797086" cy="1547367"/>
            <a:chOff x="4066777" y="4574028"/>
            <a:chExt cx="2797086" cy="1547367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20BFED8C-A4DB-4A99-D3EC-936B8B88E066}"/>
                </a:ext>
              </a:extLst>
            </p:cNvPr>
            <p:cNvSpPr/>
            <p:nvPr/>
          </p:nvSpPr>
          <p:spPr>
            <a:xfrm>
              <a:off x="4066777" y="4574028"/>
              <a:ext cx="2797086" cy="1547367"/>
            </a:xfrm>
            <a:prstGeom prst="roundRect">
              <a:avLst>
                <a:gd name="adj" fmla="val 7286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52D3BDE-EDF8-E0B0-3F6B-BE79AA47A62F}"/>
                </a:ext>
              </a:extLst>
            </p:cNvPr>
            <p:cNvGrpSpPr/>
            <p:nvPr/>
          </p:nvGrpSpPr>
          <p:grpSpPr>
            <a:xfrm>
              <a:off x="4152502" y="4666651"/>
              <a:ext cx="2618614" cy="1373032"/>
              <a:chOff x="6638218" y="2873835"/>
              <a:chExt cx="3842668" cy="2014847"/>
            </a:xfrm>
          </p:grpSpPr>
          <p:pic>
            <p:nvPicPr>
              <p:cNvPr id="8" name="Grafik 7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5945AB8F-37D5-93C5-1839-2C0E090AD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8218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9" name="Grafik 8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72855605-7030-D41E-3B76-AF4D7C2D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76369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B756BEE9-9437-3932-C6F4-EADC7CE6B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08870" y="2873835"/>
                <a:ext cx="872016" cy="2014847"/>
              </a:xfrm>
              <a:prstGeom prst="rect">
                <a:avLst/>
              </a:prstGeom>
            </p:spPr>
          </p:pic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E97BCDB-69E7-9AFD-0C8C-8D05791256C9}"/>
                </a:ext>
              </a:extLst>
            </p:cNvPr>
            <p:cNvSpPr txBox="1"/>
            <p:nvPr/>
          </p:nvSpPr>
          <p:spPr>
            <a:xfrm>
              <a:off x="5528558" y="5106702"/>
              <a:ext cx="547901" cy="360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.  .  .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42F636B-5D89-47D5-1279-C44FE48752B3}"/>
              </a:ext>
            </a:extLst>
          </p:cNvPr>
          <p:cNvGrpSpPr/>
          <p:nvPr/>
        </p:nvGrpSpPr>
        <p:grpSpPr>
          <a:xfrm rot="5400000" flipV="1">
            <a:off x="6609902" y="-717609"/>
            <a:ext cx="2028682" cy="4937110"/>
            <a:chOff x="1355959" y="1389341"/>
            <a:chExt cx="2028682" cy="4937110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>
              <a:off x="1355959" y="1389341"/>
              <a:ext cx="2028682" cy="4937110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CE9DEC-006F-71DE-793C-57621977E894}"/>
                </a:ext>
              </a:extLst>
            </p:cNvPr>
            <p:cNvSpPr/>
            <p:nvPr/>
          </p:nvSpPr>
          <p:spPr>
            <a:xfrm>
              <a:off x="1754755" y="1702107"/>
              <a:ext cx="593305" cy="4300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10CCB6B1-2BC6-BE9F-C881-15760F0CA94F}"/>
                </a:ext>
              </a:extLst>
            </p:cNvPr>
            <p:cNvSpPr/>
            <p:nvPr/>
          </p:nvSpPr>
          <p:spPr>
            <a:xfrm rot="16200000"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90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513376A-D7CF-29AB-0543-4C4A1AD8E0D9}"/>
              </a:ext>
            </a:extLst>
          </p:cNvPr>
          <p:cNvSpPr/>
          <p:nvPr/>
        </p:nvSpPr>
        <p:spPr>
          <a:xfrm rot="16200000">
            <a:off x="4746716" y="944156"/>
            <a:ext cx="2099100" cy="5560329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204D3D7-8C37-AE5A-DFE2-A96DA55D4EEC}"/>
              </a:ext>
            </a:extLst>
          </p:cNvPr>
          <p:cNvCxnSpPr>
            <a:cxnSpLocks/>
          </p:cNvCxnSpPr>
          <p:nvPr/>
        </p:nvCxnSpPr>
        <p:spPr>
          <a:xfrm rot="16200000">
            <a:off x="4637113" y="2753184"/>
            <a:ext cx="0" cy="8815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611878-0EA8-1ADC-7465-F7971C23F0B6}"/>
              </a:ext>
            </a:extLst>
          </p:cNvPr>
          <p:cNvSpPr/>
          <p:nvPr/>
        </p:nvSpPr>
        <p:spPr>
          <a:xfrm rot="16200000">
            <a:off x="5230877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3EF424-7B87-6DE0-961F-433E66646672}"/>
              </a:ext>
            </a:extLst>
          </p:cNvPr>
          <p:cNvSpPr/>
          <p:nvPr/>
        </p:nvSpPr>
        <p:spPr>
          <a:xfrm rot="16200000">
            <a:off x="5820834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74582E-3A57-8946-50AD-EBB969346311}"/>
              </a:ext>
            </a:extLst>
          </p:cNvPr>
          <p:cNvSpPr/>
          <p:nvPr/>
        </p:nvSpPr>
        <p:spPr>
          <a:xfrm rot="16200000">
            <a:off x="7579045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266EC4-139E-0081-1B21-9D46E08FA632}"/>
              </a:ext>
            </a:extLst>
          </p:cNvPr>
          <p:cNvSpPr/>
          <p:nvPr/>
        </p:nvSpPr>
        <p:spPr>
          <a:xfrm rot="16200000">
            <a:off x="6397069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B8AD7B-223D-FAAA-1A2A-5DF7ABE410CB}"/>
              </a:ext>
            </a:extLst>
          </p:cNvPr>
          <p:cNvSpPr/>
          <p:nvPr/>
        </p:nvSpPr>
        <p:spPr>
          <a:xfrm rot="16200000">
            <a:off x="6987026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10CCB6B1-2BC6-BE9F-C881-15760F0CA94F}"/>
              </a:ext>
            </a:extLst>
          </p:cNvPr>
          <p:cNvSpPr/>
          <p:nvPr/>
        </p:nvSpPr>
        <p:spPr>
          <a:xfrm rot="10800000">
            <a:off x="3441450" y="2897875"/>
            <a:ext cx="989333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hseck 1">
            <a:extLst>
              <a:ext uri="{FF2B5EF4-FFF2-40B4-BE49-F238E27FC236}">
                <a16:creationId xmlns:a16="http://schemas.microsoft.com/office/drawing/2014/main" id="{8E6CF0A8-CE94-65F3-EF16-45782017E53D}"/>
              </a:ext>
            </a:extLst>
          </p:cNvPr>
          <p:cNvSpPr/>
          <p:nvPr/>
        </p:nvSpPr>
        <p:spPr>
          <a:xfrm flipV="1">
            <a:off x="5034219" y="3891917"/>
            <a:ext cx="3218103" cy="593305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09E08F3-21BF-FED3-BC09-1355EBAE0F01}"/>
              </a:ext>
            </a:extLst>
          </p:cNvPr>
          <p:cNvCxnSpPr>
            <a:cxnSpLocks/>
          </p:cNvCxnSpPr>
          <p:nvPr/>
        </p:nvCxnSpPr>
        <p:spPr>
          <a:xfrm>
            <a:off x="1971304" y="3207335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603BEFA-5E26-62E7-BCA5-556AF242F444}"/>
              </a:ext>
            </a:extLst>
          </p:cNvPr>
          <p:cNvSpPr txBox="1"/>
          <p:nvPr/>
        </p:nvSpPr>
        <p:spPr>
          <a:xfrm>
            <a:off x="2294784" y="3767084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498874-65AF-35C9-8166-68099BC09BD3}"/>
              </a:ext>
            </a:extLst>
          </p:cNvPr>
          <p:cNvCxnSpPr>
            <a:cxnSpLocks/>
          </p:cNvCxnSpPr>
          <p:nvPr/>
        </p:nvCxnSpPr>
        <p:spPr>
          <a:xfrm>
            <a:off x="1971304" y="4183211"/>
            <a:ext cx="305104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A064DC7-B3C7-ECA2-D7F8-27E7B40AD634}"/>
              </a:ext>
            </a:extLst>
          </p:cNvPr>
          <p:cNvSpPr txBox="1"/>
          <p:nvPr/>
        </p:nvSpPr>
        <p:spPr>
          <a:xfrm>
            <a:off x="2294823" y="274281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2FC9AF-F8AF-2670-CFBD-4BE36B70D7A4}"/>
              </a:ext>
            </a:extLst>
          </p:cNvPr>
          <p:cNvCxnSpPr>
            <a:cxnSpLocks/>
          </p:cNvCxnSpPr>
          <p:nvPr/>
        </p:nvCxnSpPr>
        <p:spPr>
          <a:xfrm flipV="1">
            <a:off x="5796266" y="4485222"/>
            <a:ext cx="0" cy="95698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2C4CC21-5DB9-4B03-1DC3-3396B1009568}"/>
              </a:ext>
            </a:extLst>
          </p:cNvPr>
          <p:cNvSpPr txBox="1"/>
          <p:nvPr/>
        </p:nvSpPr>
        <p:spPr>
          <a:xfrm>
            <a:off x="5572423" y="5313408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1CBF82D-3F1D-C481-9489-DCA13B9E7768}"/>
              </a:ext>
            </a:extLst>
          </p:cNvPr>
          <p:cNvSpPr txBox="1"/>
          <p:nvPr/>
        </p:nvSpPr>
        <p:spPr>
          <a:xfrm>
            <a:off x="3579879" y="2986304"/>
            <a:ext cx="69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1EC28AC-9EF0-2C95-3EFF-3D440A741ED3}"/>
              </a:ext>
            </a:extLst>
          </p:cNvPr>
          <p:cNvSpPr txBox="1"/>
          <p:nvPr/>
        </p:nvSpPr>
        <p:spPr>
          <a:xfrm>
            <a:off x="4504798" y="273048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2646AB3-E818-545C-219E-63173EE52B90}"/>
              </a:ext>
            </a:extLst>
          </p:cNvPr>
          <p:cNvCxnSpPr>
            <a:cxnSpLocks/>
          </p:cNvCxnSpPr>
          <p:nvPr/>
        </p:nvCxnSpPr>
        <p:spPr>
          <a:xfrm>
            <a:off x="8182098" y="3563591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21FFB3A-F295-4138-C7AE-13BC63BC13FA}"/>
              </a:ext>
            </a:extLst>
          </p:cNvPr>
          <p:cNvSpPr txBox="1"/>
          <p:nvPr/>
        </p:nvSpPr>
        <p:spPr>
          <a:xfrm>
            <a:off x="8909379" y="3099069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B49204B-CC5A-718B-42D6-1FEAEC01ABCA}"/>
              </a:ext>
            </a:extLst>
          </p:cNvPr>
          <p:cNvSpPr txBox="1"/>
          <p:nvPr/>
        </p:nvSpPr>
        <p:spPr>
          <a:xfrm>
            <a:off x="6160035" y="3903792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E2A9C95-09C0-0D2E-950B-86D89A08AC11}"/>
              </a:ext>
            </a:extLst>
          </p:cNvPr>
          <p:cNvSpPr/>
          <p:nvPr/>
        </p:nvSpPr>
        <p:spPr>
          <a:xfrm rot="16200000" flipH="1">
            <a:off x="6556038" y="1636892"/>
            <a:ext cx="141606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A46E352-4469-7AC8-319E-42FC70063A18}"/>
              </a:ext>
            </a:extLst>
          </p:cNvPr>
          <p:cNvCxnSpPr>
            <a:cxnSpLocks/>
          </p:cNvCxnSpPr>
          <p:nvPr/>
        </p:nvCxnSpPr>
        <p:spPr>
          <a:xfrm flipV="1">
            <a:off x="5796266" y="2035894"/>
            <a:ext cx="5520" cy="108545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0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Field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1007623" y="5605795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5C235CA-3403-1B63-D677-2296D055F9FB}"/>
              </a:ext>
            </a:extLst>
          </p:cNvPr>
          <p:cNvSpPr txBox="1"/>
          <p:nvPr/>
        </p:nvSpPr>
        <p:spPr>
          <a:xfrm>
            <a:off x="5661148" y="153107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215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</a:t>
            </a:r>
            <a:r>
              <a:rPr lang="en-US" sz="4000" dirty="0" err="1"/>
              <a:t>Bamk</a:t>
            </a:r>
            <a:endParaRPr lang="en-US" sz="40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DCED0770-3F90-6C31-FD13-BF8288832E00}"/>
              </a:ext>
            </a:extLst>
          </p:cNvPr>
          <p:cNvGrpSpPr/>
          <p:nvPr/>
        </p:nvGrpSpPr>
        <p:grpSpPr>
          <a:xfrm>
            <a:off x="5155460" y="1330098"/>
            <a:ext cx="6630258" cy="4197804"/>
            <a:chOff x="3049569" y="2004973"/>
            <a:chExt cx="6630258" cy="4197804"/>
          </a:xfrm>
        </p:grpSpPr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EE9A40AD-C0D1-1EE7-1F3C-DE2E972EDC8B}"/>
                </a:ext>
              </a:extLst>
            </p:cNvPr>
            <p:cNvSpPr/>
            <p:nvPr/>
          </p:nvSpPr>
          <p:spPr>
            <a:xfrm rot="16200000">
              <a:off x="4984450" y="1489921"/>
              <a:ext cx="2762464" cy="4985861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B9DF7DC5-4CE7-6749-118A-381592950F17}"/>
                </a:ext>
              </a:extLst>
            </p:cNvPr>
            <p:cNvCxnSpPr>
              <a:cxnSpLocks/>
            </p:cNvCxnSpPr>
            <p:nvPr/>
          </p:nvCxnSpPr>
          <p:spPr>
            <a:xfrm>
              <a:off x="4583972" y="4419163"/>
              <a:ext cx="7449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72F56C-B0CD-EF4F-F0FE-8298754C4398}"/>
                </a:ext>
              </a:extLst>
            </p:cNvPr>
            <p:cNvSpPr/>
            <p:nvPr/>
          </p:nvSpPr>
          <p:spPr>
            <a:xfrm rot="16200000">
              <a:off x="5520602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AFD737E-7537-6C7E-3476-0D7C3DA02EF6}"/>
                </a:ext>
              </a:extLst>
            </p:cNvPr>
            <p:cNvSpPr/>
            <p:nvPr/>
          </p:nvSpPr>
          <p:spPr>
            <a:xfrm rot="16200000">
              <a:off x="5979130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E8B6BF-456D-8DF0-971A-6A7886522402}"/>
                </a:ext>
              </a:extLst>
            </p:cNvPr>
            <p:cNvSpPr/>
            <p:nvPr/>
          </p:nvSpPr>
          <p:spPr>
            <a:xfrm rot="16200000">
              <a:off x="7334981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AC24D4-09C9-55FD-2F3B-0DD5E16B8338}"/>
                </a:ext>
              </a:extLst>
            </p:cNvPr>
            <p:cNvSpPr/>
            <p:nvPr/>
          </p:nvSpPr>
          <p:spPr>
            <a:xfrm rot="16200000">
              <a:off x="6438132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6FCCD0D-49C7-CFAA-4F1E-E644B676B36B}"/>
                </a:ext>
              </a:extLst>
            </p:cNvPr>
            <p:cNvSpPr/>
            <p:nvPr/>
          </p:nvSpPr>
          <p:spPr>
            <a:xfrm rot="16200000">
              <a:off x="6885774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183A99A-7D95-C9CF-1C1D-B87BEA90EFBA}"/>
                </a:ext>
              </a:extLst>
            </p:cNvPr>
            <p:cNvCxnSpPr>
              <a:cxnSpLocks/>
            </p:cNvCxnSpPr>
            <p:nvPr/>
          </p:nvCxnSpPr>
          <p:spPr>
            <a:xfrm>
              <a:off x="3094965" y="4426830"/>
              <a:ext cx="11173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16FE751-A4F8-E041-903B-EAA26E1EB939}"/>
                </a:ext>
              </a:extLst>
            </p:cNvPr>
            <p:cNvSpPr txBox="1"/>
            <p:nvPr/>
          </p:nvSpPr>
          <p:spPr>
            <a:xfrm>
              <a:off x="3188468" y="2588737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62AA0DE-3B09-CBEC-BA5F-7636A9D2DB0F}"/>
                </a:ext>
              </a:extLst>
            </p:cNvPr>
            <p:cNvCxnSpPr>
              <a:cxnSpLocks/>
            </p:cNvCxnSpPr>
            <p:nvPr/>
          </p:nvCxnSpPr>
          <p:spPr>
            <a:xfrm>
              <a:off x="3058219" y="3084822"/>
              <a:ext cx="111550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E162EE5-5252-DF3A-A683-ABEEE8FE4134}"/>
                </a:ext>
              </a:extLst>
            </p:cNvPr>
            <p:cNvSpPr txBox="1"/>
            <p:nvPr/>
          </p:nvSpPr>
          <p:spPr>
            <a:xfrm>
              <a:off x="3049569" y="442262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3051442D-2036-B65C-960E-76EC3865C48F}"/>
                </a:ext>
              </a:extLst>
            </p:cNvPr>
            <p:cNvCxnSpPr>
              <a:cxnSpLocks/>
            </p:cNvCxnSpPr>
            <p:nvPr/>
          </p:nvCxnSpPr>
          <p:spPr>
            <a:xfrm>
              <a:off x="5982260" y="2096877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5A27AEF-49D8-6D84-6135-FCC5AE70B82F}"/>
                </a:ext>
              </a:extLst>
            </p:cNvPr>
            <p:cNvSpPr txBox="1"/>
            <p:nvPr/>
          </p:nvSpPr>
          <p:spPr>
            <a:xfrm>
              <a:off x="6002877" y="200497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4F059502-122C-0F7F-98E8-E30B61E75EE4}"/>
                </a:ext>
              </a:extLst>
            </p:cNvPr>
            <p:cNvSpPr txBox="1"/>
            <p:nvPr/>
          </p:nvSpPr>
          <p:spPr>
            <a:xfrm>
              <a:off x="4884773" y="3974459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CB5512E1-24D0-2FA1-EA73-BE392B9FBA50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3558462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E7FC2113-CC74-0678-C217-12B17B964CB6}"/>
                </a:ext>
              </a:extLst>
            </p:cNvPr>
            <p:cNvSpPr/>
            <p:nvPr/>
          </p:nvSpPr>
          <p:spPr>
            <a:xfrm rot="16200000" flipH="1">
              <a:off x="6558754" y="3831556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F83EA46D-D8FD-17B0-4586-0BAC598BB855}"/>
                </a:ext>
              </a:extLst>
            </p:cNvPr>
            <p:cNvCxnSpPr>
              <a:cxnSpLocks/>
            </p:cNvCxnSpPr>
            <p:nvPr/>
          </p:nvCxnSpPr>
          <p:spPr>
            <a:xfrm>
              <a:off x="5376543" y="5163598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3953195-9882-BC5E-25EA-6B51EF042BC6}"/>
                </a:ext>
              </a:extLst>
            </p:cNvPr>
            <p:cNvSpPr txBox="1"/>
            <p:nvPr/>
          </p:nvSpPr>
          <p:spPr>
            <a:xfrm>
              <a:off x="5463527" y="5567432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313C2342-FDE0-06D1-1446-21A8DF2FF0C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60" y="3093022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7C990AFC-3DD2-D9F0-6702-CAF705688767}"/>
                </a:ext>
              </a:extLst>
            </p:cNvPr>
            <p:cNvSpPr txBox="1"/>
            <p:nvPr/>
          </p:nvSpPr>
          <p:spPr>
            <a:xfrm>
              <a:off x="9108942" y="2636286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83EAFA1-51D4-9B8B-13E5-9DFD6CECE404}"/>
                </a:ext>
              </a:extLst>
            </p:cNvPr>
            <p:cNvSpPr/>
            <p:nvPr/>
          </p:nvSpPr>
          <p:spPr>
            <a:xfrm rot="16200000">
              <a:off x="552060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BDE4B1F-FB30-09CE-AEB6-9357C9666BDD}"/>
                </a:ext>
              </a:extLst>
            </p:cNvPr>
            <p:cNvSpPr/>
            <p:nvPr/>
          </p:nvSpPr>
          <p:spPr>
            <a:xfrm rot="16200000">
              <a:off x="5979130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81C0EE-0889-C5A6-5318-4E20F01B3B65}"/>
                </a:ext>
              </a:extLst>
            </p:cNvPr>
            <p:cNvSpPr/>
            <p:nvPr/>
          </p:nvSpPr>
          <p:spPr>
            <a:xfrm rot="16200000">
              <a:off x="7334981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F776661-802A-FDBC-C92D-28EBB56D5EE1}"/>
                </a:ext>
              </a:extLst>
            </p:cNvPr>
            <p:cNvSpPr/>
            <p:nvPr/>
          </p:nvSpPr>
          <p:spPr>
            <a:xfrm rot="16200000">
              <a:off x="643813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48044B3-2A13-B593-8DFB-CF7F06A11422}"/>
                </a:ext>
              </a:extLst>
            </p:cNvPr>
            <p:cNvSpPr/>
            <p:nvPr/>
          </p:nvSpPr>
          <p:spPr>
            <a:xfrm rot="16200000">
              <a:off x="6885774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EB42B16-69DB-A816-000D-1C827C8D8CC0}"/>
                </a:ext>
              </a:extLst>
            </p:cNvPr>
            <p:cNvSpPr/>
            <p:nvPr/>
          </p:nvSpPr>
          <p:spPr>
            <a:xfrm rot="16200000">
              <a:off x="5520602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C189018-EA9A-4B3A-9221-11550196F4BC}"/>
                </a:ext>
              </a:extLst>
            </p:cNvPr>
            <p:cNvSpPr/>
            <p:nvPr/>
          </p:nvSpPr>
          <p:spPr>
            <a:xfrm rot="16200000">
              <a:off x="5979130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83E38AC-A2BE-1FFE-33E4-B0851D423C2F}"/>
                </a:ext>
              </a:extLst>
            </p:cNvPr>
            <p:cNvSpPr/>
            <p:nvPr/>
          </p:nvSpPr>
          <p:spPr>
            <a:xfrm rot="16200000">
              <a:off x="7334981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1CE50C3-ACD3-1A5C-C0CF-C2444627BA24}"/>
                </a:ext>
              </a:extLst>
            </p:cNvPr>
            <p:cNvSpPr/>
            <p:nvPr/>
          </p:nvSpPr>
          <p:spPr>
            <a:xfrm rot="16200000">
              <a:off x="6438132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2B5E02-62E6-627F-3D78-6B5BF9B8D64D}"/>
                </a:ext>
              </a:extLst>
            </p:cNvPr>
            <p:cNvSpPr/>
            <p:nvPr/>
          </p:nvSpPr>
          <p:spPr>
            <a:xfrm rot="16200000">
              <a:off x="6885774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F15DD686-2B59-49CE-D3C1-90B94AD79402}"/>
                </a:ext>
              </a:extLst>
            </p:cNvPr>
            <p:cNvSpPr/>
            <p:nvPr/>
          </p:nvSpPr>
          <p:spPr>
            <a:xfrm rot="16200000" flipH="1">
              <a:off x="6558754" y="2655899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9B7843C1-5D40-F95E-0819-EDF5C8E1E63F}"/>
                </a:ext>
              </a:extLst>
            </p:cNvPr>
            <p:cNvSpPr/>
            <p:nvPr/>
          </p:nvSpPr>
          <p:spPr>
            <a:xfrm rot="16200000" flipH="1">
              <a:off x="6558754" y="3243728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Sechseck 50">
              <a:extLst>
                <a:ext uri="{FF2B5EF4-FFF2-40B4-BE49-F238E27FC236}">
                  <a16:creationId xmlns:a16="http://schemas.microsoft.com/office/drawing/2014/main" id="{3EC0DF00-F61C-4758-BE90-E234BEECFB5F}"/>
                </a:ext>
              </a:extLst>
            </p:cNvPr>
            <p:cNvSpPr/>
            <p:nvPr/>
          </p:nvSpPr>
          <p:spPr>
            <a:xfrm flipV="1">
              <a:off x="4177702" y="2867119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626380F-AE44-D65C-21BD-ABC7489C13FD}"/>
                </a:ext>
              </a:extLst>
            </p:cNvPr>
            <p:cNvSpPr txBox="1"/>
            <p:nvPr/>
          </p:nvSpPr>
          <p:spPr>
            <a:xfrm>
              <a:off x="5624244" y="2868269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BDFAC58-590D-BE97-F539-8258F3DC0490}"/>
                </a:ext>
              </a:extLst>
            </p:cNvPr>
            <p:cNvSpPr/>
            <p:nvPr/>
          </p:nvSpPr>
          <p:spPr>
            <a:xfrm>
              <a:off x="4213574" y="4147917"/>
              <a:ext cx="696686" cy="5733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F7D92FEF-D171-A0DD-FAE5-FB1C2250CDFF}"/>
                </a:ext>
              </a:extLst>
            </p:cNvPr>
            <p:cNvGrpSpPr/>
            <p:nvPr/>
          </p:nvGrpSpPr>
          <p:grpSpPr>
            <a:xfrm>
              <a:off x="4299051" y="4262258"/>
              <a:ext cx="522826" cy="335581"/>
              <a:chOff x="4170921" y="3377160"/>
              <a:chExt cx="522826" cy="335581"/>
            </a:xfrm>
          </p:grpSpPr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0B9278EC-7AE7-58F7-2273-4D8D9642F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1209" y="3383510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63DF543D-AB78-323C-E85E-B2E6BD8BC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4B6E9CB7-F80D-C98F-230A-DE01F930F1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6616A20E-692B-73A0-D92A-6433B7CD3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3EF3EA54-DBD0-1978-8076-7C851CC6A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F1C0773-F351-A31D-4464-7FF26E4E2E24}"/>
                  </a:ext>
                </a:extLst>
              </p:cNvPr>
              <p:cNvSpPr txBox="1"/>
              <p:nvPr/>
            </p:nvSpPr>
            <p:spPr>
              <a:xfrm>
                <a:off x="4330704" y="3377160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EFC701F9-4105-25AF-D5B5-19CA2C1C1375}"/>
                </a:ext>
              </a:extLst>
            </p:cNvPr>
            <p:cNvSpPr/>
            <p:nvPr/>
          </p:nvSpPr>
          <p:spPr>
            <a:xfrm flipH="1">
              <a:off x="5328945" y="3692553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4DDFCEB5-ACB4-EAB9-873C-B7ED0A7C3026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135058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F73C1D7-B288-064A-1472-8907B26EADDE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723303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7E3D95FE-4708-E62C-9E5B-2DFF8716854C}"/>
                </a:ext>
              </a:extLst>
            </p:cNvPr>
            <p:cNvSpPr/>
            <p:nvPr/>
          </p:nvSpPr>
          <p:spPr>
            <a:xfrm flipH="1">
              <a:off x="8415773" y="3430464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655DCB07-BF0B-6DDB-DD69-400190F04922}"/>
                </a:ext>
              </a:extLst>
            </p:cNvPr>
            <p:cNvCxnSpPr>
              <a:cxnSpLocks/>
            </p:cNvCxnSpPr>
            <p:nvPr/>
          </p:nvCxnSpPr>
          <p:spPr>
            <a:xfrm>
              <a:off x="8538057" y="4135058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FA1485C2-5098-6219-108F-70E7AEB7F7E2}"/>
                </a:ext>
              </a:extLst>
            </p:cNvPr>
            <p:cNvSpPr txBox="1"/>
            <p:nvPr/>
          </p:nvSpPr>
          <p:spPr>
            <a:xfrm>
              <a:off x="9128021" y="4098439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A45AB201-2FC6-B68A-DC43-965AAB80D7C3}"/>
                </a:ext>
              </a:extLst>
            </p:cNvPr>
            <p:cNvSpPr txBox="1"/>
            <p:nvPr/>
          </p:nvSpPr>
          <p:spPr>
            <a:xfrm>
              <a:off x="7916586" y="3085029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BAD5B9F0-57F0-3A52-14B0-56269DFCCDA3}"/>
                </a:ext>
              </a:extLst>
            </p:cNvPr>
            <p:cNvSpPr txBox="1"/>
            <p:nvPr/>
          </p:nvSpPr>
          <p:spPr>
            <a:xfrm>
              <a:off x="7916586" y="3603383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5B49391A-E510-0A2A-0BB0-178AC8DFBD0E}"/>
                </a:ext>
              </a:extLst>
            </p:cNvPr>
            <p:cNvSpPr txBox="1"/>
            <p:nvPr/>
          </p:nvSpPr>
          <p:spPr>
            <a:xfrm>
              <a:off x="7916586" y="461679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AF65052F-3350-10F3-9BC2-6EFC7334A7F7}"/>
                </a:ext>
              </a:extLst>
            </p:cNvPr>
            <p:cNvSpPr txBox="1"/>
            <p:nvPr/>
          </p:nvSpPr>
          <p:spPr>
            <a:xfrm rot="5400000">
              <a:off x="7930415" y="427078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C0EF4079-FBF6-7F1D-C7D1-48A16E96C40F}"/>
              </a:ext>
            </a:extLst>
          </p:cNvPr>
          <p:cNvGrpSpPr/>
          <p:nvPr/>
        </p:nvGrpSpPr>
        <p:grpSpPr>
          <a:xfrm>
            <a:off x="1383404" y="1913862"/>
            <a:ext cx="3322258" cy="2443791"/>
            <a:chOff x="604325" y="2057891"/>
            <a:chExt cx="3322258" cy="2443791"/>
          </a:xfrm>
        </p:grpSpPr>
        <p:cxnSp>
          <p:nvCxnSpPr>
            <p:cNvPr id="257" name="Gerade Verbindung mit Pfeil 256">
              <a:extLst>
                <a:ext uri="{FF2B5EF4-FFF2-40B4-BE49-F238E27FC236}">
                  <a16:creationId xmlns:a16="http://schemas.microsoft.com/office/drawing/2014/main" id="{3E5305D4-6194-2DB3-EAD6-36250D7D1BBE}"/>
                </a:ext>
              </a:extLst>
            </p:cNvPr>
            <p:cNvCxnSpPr>
              <a:cxnSpLocks/>
            </p:cNvCxnSpPr>
            <p:nvPr/>
          </p:nvCxnSpPr>
          <p:spPr>
            <a:xfrm>
              <a:off x="2764918" y="3587322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F55F655-DA33-7118-3814-8EAB6ADF123E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feld 224">
              <a:extLst>
                <a:ext uri="{FF2B5EF4-FFF2-40B4-BE49-F238E27FC236}">
                  <a16:creationId xmlns:a16="http://schemas.microsoft.com/office/drawing/2014/main" id="{126011BD-D772-0751-7223-5CDECFF8B76D}"/>
                </a:ext>
              </a:extLst>
            </p:cNvPr>
            <p:cNvSpPr txBox="1"/>
            <p:nvPr/>
          </p:nvSpPr>
          <p:spPr>
            <a:xfrm>
              <a:off x="787253" y="2538906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948B2F91-58FA-DB6B-FCB5-4D7E73EE23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3017678"/>
              <a:ext cx="78865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FBC700EF-E214-44D0-A278-63ACFA57CF6F}"/>
                </a:ext>
              </a:extLst>
            </p:cNvPr>
            <p:cNvSpPr txBox="1"/>
            <p:nvPr/>
          </p:nvSpPr>
          <p:spPr>
            <a:xfrm>
              <a:off x="764253" y="3584753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883372C3-CABA-F87B-5CB2-9F58D0D13BC9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057891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8E80D8F7-A412-E3BF-7CA5-2D5C2A206DCA}"/>
                </a:ext>
              </a:extLst>
            </p:cNvPr>
            <p:cNvSpPr txBox="1"/>
            <p:nvPr/>
          </p:nvSpPr>
          <p:spPr>
            <a:xfrm>
              <a:off x="2355762" y="209045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3" name="Gerade Verbindung mit Pfeil 232">
              <a:extLst>
                <a:ext uri="{FF2B5EF4-FFF2-40B4-BE49-F238E27FC236}">
                  <a16:creationId xmlns:a16="http://schemas.microsoft.com/office/drawing/2014/main" id="{7F7B88AE-5F97-7213-11A1-E360C1C7D8C4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9EA92BF8-B938-8A2B-07AD-163111DDEA9F}"/>
                </a:ext>
              </a:extLst>
            </p:cNvPr>
            <p:cNvSpPr txBox="1"/>
            <p:nvPr/>
          </p:nvSpPr>
          <p:spPr>
            <a:xfrm>
              <a:off x="2261254" y="3895160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Gerade Verbindung mit Pfeil 234">
              <a:extLst>
                <a:ext uri="{FF2B5EF4-FFF2-40B4-BE49-F238E27FC236}">
                  <a16:creationId xmlns:a16="http://schemas.microsoft.com/office/drawing/2014/main" id="{F3821C6B-886A-344D-6C88-E5BAA590FB93}"/>
                </a:ext>
              </a:extLst>
            </p:cNvPr>
            <p:cNvCxnSpPr>
              <a:cxnSpLocks/>
            </p:cNvCxnSpPr>
            <p:nvPr/>
          </p:nvCxnSpPr>
          <p:spPr>
            <a:xfrm>
              <a:off x="2039316" y="3017678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793BF482-C543-0532-ECBE-93C6326821D5}"/>
                </a:ext>
              </a:extLst>
            </p:cNvPr>
            <p:cNvSpPr txBox="1"/>
            <p:nvPr/>
          </p:nvSpPr>
          <p:spPr>
            <a:xfrm>
              <a:off x="3303625" y="259503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6C9D6B48-17A8-F75F-E216-3561B3D02CFE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217" name="Abgerundetes Rechteck 216">
                <a:extLst>
                  <a:ext uri="{FF2B5EF4-FFF2-40B4-BE49-F238E27FC236}">
                    <a16:creationId xmlns:a16="http://schemas.microsoft.com/office/drawing/2014/main" id="{8C4888E2-314A-C93A-2CBB-98F1622D8961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879C7C64-173D-A065-94EA-B9E1B89DACC5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A7300F50-94F7-6817-FC99-F51E83B0392C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4A4F100-43D5-D6C8-6A0E-AE363F2334AD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76C77999-724B-32EE-07EE-E19C8A819511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D8483641-E4D3-4AE3-BB30-A44F7811027A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BAE56AC-3722-DB9C-50A0-F61A5343B734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A50377E-3018-763C-682A-6BDB42FC7614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C8F6CEC2-626B-5825-1D86-0B16C3C0A53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DBA3ABC-7401-1046-7016-DA0F7791F25C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57FD51B6-F6DE-6CEF-41EB-591DD6324750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208C7F75-C63F-AEDA-62BA-430E97A56475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7E52D9A-BED6-5E17-B91F-2FF07E70E543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CCC565E-F814-464C-1B72-52326A84E2DD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1453BEFB-334B-056A-8FEB-E1A05F3801EB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372D405-53C7-5CB9-A91A-1BBA4D8743FC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9" name="Sechseck 248">
                <a:extLst>
                  <a:ext uri="{FF2B5EF4-FFF2-40B4-BE49-F238E27FC236}">
                    <a16:creationId xmlns:a16="http://schemas.microsoft.com/office/drawing/2014/main" id="{AFE6C797-326B-FE4C-A470-3C3915859C3C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1" name="Rechteck 250">
                <a:extLst>
                  <a:ext uri="{FF2B5EF4-FFF2-40B4-BE49-F238E27FC236}">
                    <a16:creationId xmlns:a16="http://schemas.microsoft.com/office/drawing/2014/main" id="{CB786B38-E6DB-C5F1-2D57-ECB3DE8887B8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52" name="Gruppieren 251">
                <a:extLst>
                  <a:ext uri="{FF2B5EF4-FFF2-40B4-BE49-F238E27FC236}">
                    <a16:creationId xmlns:a16="http://schemas.microsoft.com/office/drawing/2014/main" id="{1796561C-046C-F4F3-FFD7-06FFAEB331FD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264" name="Gerade Verbindung mit Pfeil 263">
                  <a:extLst>
                    <a:ext uri="{FF2B5EF4-FFF2-40B4-BE49-F238E27FC236}">
                      <a16:creationId xmlns:a16="http://schemas.microsoft.com/office/drawing/2014/main" id="{F06E567B-C912-4A36-D5EA-A33DA8FD5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Gerade Verbindung mit Pfeil 264">
                  <a:extLst>
                    <a:ext uri="{FF2B5EF4-FFF2-40B4-BE49-F238E27FC236}">
                      <a16:creationId xmlns:a16="http://schemas.microsoft.com/office/drawing/2014/main" id="{F5EE7B96-1AD0-BDC2-189D-AA44BD402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Gerade Verbindung mit Pfeil 265">
                  <a:extLst>
                    <a:ext uri="{FF2B5EF4-FFF2-40B4-BE49-F238E27FC236}">
                      <a16:creationId xmlns:a16="http://schemas.microsoft.com/office/drawing/2014/main" id="{42EEE2A1-B3BB-FE84-6E58-8B72DE563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Gerade Verbindung mit Pfeil 266">
                  <a:extLst>
                    <a:ext uri="{FF2B5EF4-FFF2-40B4-BE49-F238E27FC236}">
                      <a16:creationId xmlns:a16="http://schemas.microsoft.com/office/drawing/2014/main" id="{D4DD9884-95FD-1CF9-1544-C1EC0E47C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64ECFFD1-B7FC-1583-3728-0976C10310F9}"/>
                </a:ext>
              </a:extLst>
            </p:cNvPr>
            <p:cNvSpPr txBox="1"/>
            <p:nvPr/>
          </p:nvSpPr>
          <p:spPr>
            <a:xfrm>
              <a:off x="3287894" y="3571828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2" name="Textfeld 271">
            <a:extLst>
              <a:ext uri="{FF2B5EF4-FFF2-40B4-BE49-F238E27FC236}">
                <a16:creationId xmlns:a16="http://schemas.microsoft.com/office/drawing/2014/main" id="{1C55F072-B6CB-A6AC-C0B9-F1BDAAF4FF51}"/>
              </a:ext>
            </a:extLst>
          </p:cNvPr>
          <p:cNvSpPr txBox="1"/>
          <p:nvPr/>
        </p:nvSpPr>
        <p:spPr>
          <a:xfrm>
            <a:off x="6080056" y="130425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869323D8-D73F-0FB0-0F00-C4A15070C33E}"/>
              </a:ext>
            </a:extLst>
          </p:cNvPr>
          <p:cNvSpPr txBox="1"/>
          <p:nvPr/>
        </p:nvSpPr>
        <p:spPr>
          <a:xfrm>
            <a:off x="1609914" y="127433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96292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E8706FD-A707-CEC1-BAD2-611EDBF0C008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082321" y="4737497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4C5101A-425A-8408-32EB-673424B989F4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1942610" y="1421854"/>
            <a:chExt cx="7712028" cy="4227359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4746716" y="845755"/>
              <a:ext cx="2099100" cy="5560329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37113" y="37329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 rot="16200000">
              <a:off x="5230877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 rot="16200000">
              <a:off x="5820834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 rot="16200000">
              <a:off x="7579045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 rot="16200000">
              <a:off x="6397069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 rot="16200000">
              <a:off x="6987026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1971304" y="4164555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2114268" y="2516347"/>
              <a:ext cx="539143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1942610" y="3170148"/>
              <a:ext cx="147014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2103369" y="4159009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1868114"/>
              <a:ext cx="0" cy="95698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5943059" y="1421854"/>
              <a:ext cx="687028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1EC28AC-9EF0-2C95-3EFF-3D440A741ED3}"/>
                </a:ext>
              </a:extLst>
            </p:cNvPr>
            <p:cNvSpPr txBox="1"/>
            <p:nvPr/>
          </p:nvSpPr>
          <p:spPr>
            <a:xfrm>
              <a:off x="4360924" y="3570792"/>
              <a:ext cx="710267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634" y="4159009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21FFB3A-F295-4138-C7AE-13BC63BC13FA}"/>
                </a:ext>
              </a:extLst>
            </p:cNvPr>
            <p:cNvSpPr txBox="1"/>
            <p:nvPr/>
          </p:nvSpPr>
          <p:spPr>
            <a:xfrm>
              <a:off x="8918368" y="4230375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E2A9C95-09C0-0D2E-950B-86D89A08AC11}"/>
                </a:ext>
              </a:extLst>
            </p:cNvPr>
            <p:cNvSpPr/>
            <p:nvPr/>
          </p:nvSpPr>
          <p:spPr>
            <a:xfrm rot="16200000" flipH="1">
              <a:off x="6556038" y="2620296"/>
              <a:ext cx="141606" cy="3110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4246357"/>
              <a:ext cx="5520" cy="108545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5C235CA-3403-1B63-D677-2296D055F9FB}"/>
                </a:ext>
              </a:extLst>
            </p:cNvPr>
            <p:cNvSpPr txBox="1"/>
            <p:nvPr/>
          </p:nvSpPr>
          <p:spPr>
            <a:xfrm>
              <a:off x="5909257" y="4959650"/>
              <a:ext cx="782096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A9C55A79-C1F3-5896-9B42-0A7533DB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182099" y="3180954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0B59FD6-3F4B-08A6-6FF3-2D1218BD1CD4}"/>
                </a:ext>
              </a:extLst>
            </p:cNvPr>
            <p:cNvSpPr txBox="1"/>
            <p:nvPr/>
          </p:nvSpPr>
          <p:spPr>
            <a:xfrm>
              <a:off x="8900903" y="2446695"/>
              <a:ext cx="610972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chseck 45">
            <a:extLst>
              <a:ext uri="{FF2B5EF4-FFF2-40B4-BE49-F238E27FC236}">
                <a16:creationId xmlns:a16="http://schemas.microsoft.com/office/drawing/2014/main" id="{84DEBD49-B20A-4B3D-DF67-96D41DCD8267}"/>
              </a:ext>
            </a:extLst>
          </p:cNvPr>
          <p:cNvSpPr/>
          <p:nvPr/>
        </p:nvSpPr>
        <p:spPr>
          <a:xfrm flipV="1">
            <a:off x="6354844" y="2464347"/>
            <a:ext cx="3650351" cy="450183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187DBA5-86EC-8DEE-D0F6-DADB9D0BB37A}"/>
              </a:ext>
            </a:extLst>
          </p:cNvPr>
          <p:cNvSpPr txBox="1"/>
          <p:nvPr/>
        </p:nvSpPr>
        <p:spPr>
          <a:xfrm>
            <a:off x="7801386" y="2465497"/>
            <a:ext cx="719612" cy="3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757F2A-35BF-A03E-2870-8ECCD0E3E311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1DDDB4-AD10-87DE-F535-948D033E74A4}"/>
              </a:ext>
            </a:extLst>
          </p:cNvPr>
          <p:cNvGrpSpPr/>
          <p:nvPr/>
        </p:nvGrpSpPr>
        <p:grpSpPr>
          <a:xfrm>
            <a:off x="6379486" y="3217695"/>
            <a:ext cx="696686" cy="508463"/>
            <a:chOff x="9165771" y="5068436"/>
            <a:chExt cx="696686" cy="50846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5FB0833-5EF5-9C4D-9D92-714B5D19D50A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F3A1B9E-CD86-D8B6-590E-805D1EB33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D1DBE56-E1A9-F023-11F0-D5D71971328F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813E982-4270-89BE-0799-70A9CAB54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219EBA9-CE0C-62AA-910A-80F1FEDB1B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B7D34000-9FE9-3255-47EA-5D6572613E1B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E84100-23C7-F62A-38D6-2F27BF970D3B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49C8EF4-C240-7067-09B0-ECB9C548C451}"/>
              </a:ext>
            </a:extLst>
          </p:cNvPr>
          <p:cNvSpPr txBox="1"/>
          <p:nvPr/>
        </p:nvSpPr>
        <p:spPr>
          <a:xfrm>
            <a:off x="7489573" y="5916634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169937" y="4813807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53524A5-3F82-5E22-BD42-2CB77FF17B01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5235361" y="1388153"/>
            <a:chExt cx="5851662" cy="3207596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24C5101A-425A-8408-32EB-673424B989F4}"/>
                </a:ext>
              </a:extLst>
            </p:cNvPr>
            <p:cNvGrpSpPr/>
            <p:nvPr/>
          </p:nvGrpSpPr>
          <p:grpSpPr>
            <a:xfrm>
              <a:off x="5235361" y="1388153"/>
              <a:ext cx="5851662" cy="3207596"/>
              <a:chOff x="1942610" y="1421854"/>
              <a:chExt cx="7712028" cy="4227359"/>
            </a:xfrm>
          </p:grpSpPr>
          <p:sp>
            <p:nvSpPr>
              <p:cNvPr id="24" name="Abgerundetes Rechteck 23">
                <a:extLst>
                  <a:ext uri="{FF2B5EF4-FFF2-40B4-BE49-F238E27FC236}">
                    <a16:creationId xmlns:a16="http://schemas.microsoft.com/office/drawing/2014/main" id="{E513376A-D7CF-29AB-0543-4C4A1AD8E0D9}"/>
                  </a:ext>
                </a:extLst>
              </p:cNvPr>
              <p:cNvSpPr/>
              <p:nvPr/>
            </p:nvSpPr>
            <p:spPr>
              <a:xfrm rot="16200000">
                <a:off x="4746716" y="845755"/>
                <a:ext cx="2099100" cy="5560329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B204D3D7-8C37-AE5A-DFE2-A96DA55D4EE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37113" y="3732927"/>
                <a:ext cx="0" cy="88159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11878-0EA8-1ADC-7465-F7971C23F0B6}"/>
                  </a:ext>
                </a:extLst>
              </p:cNvPr>
              <p:cNvSpPr/>
              <p:nvPr/>
            </p:nvSpPr>
            <p:spPr>
              <a:xfrm rot="16200000">
                <a:off x="5230877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23EF424-7B87-6DE0-961F-433E66646672}"/>
                  </a:ext>
                </a:extLst>
              </p:cNvPr>
              <p:cNvSpPr/>
              <p:nvPr/>
            </p:nvSpPr>
            <p:spPr>
              <a:xfrm rot="16200000">
                <a:off x="5820834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74582E-3A57-8946-50AD-EBB969346311}"/>
                  </a:ext>
                </a:extLst>
              </p:cNvPr>
              <p:cNvSpPr/>
              <p:nvPr/>
            </p:nvSpPr>
            <p:spPr>
              <a:xfrm rot="16200000">
                <a:off x="7579045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266EC4-139E-0081-1B21-9D46E08FA632}"/>
                  </a:ext>
                </a:extLst>
              </p:cNvPr>
              <p:cNvSpPr/>
              <p:nvPr/>
            </p:nvSpPr>
            <p:spPr>
              <a:xfrm rot="16200000">
                <a:off x="6397069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4B8AD7B-223D-FAAA-1A2A-5DF7ABE410CB}"/>
                  </a:ext>
                </a:extLst>
              </p:cNvPr>
              <p:cNvSpPr/>
              <p:nvPr/>
            </p:nvSpPr>
            <p:spPr>
              <a:xfrm rot="16200000">
                <a:off x="6987026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309E08F3-21BF-FED3-BC09-1355EBAE0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1304" y="4164555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603BEFA-5E26-62E7-BCA5-556AF242F444}"/>
                  </a:ext>
                </a:extLst>
              </p:cNvPr>
              <p:cNvSpPr txBox="1"/>
              <p:nvPr/>
            </p:nvSpPr>
            <p:spPr>
              <a:xfrm>
                <a:off x="2114268" y="2516347"/>
                <a:ext cx="450413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D3498874-65AF-35C9-8166-68099BC09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2610" y="3170148"/>
                <a:ext cx="147014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A064DC7-B3C7-ECA2-D7F8-27E7B40AD634}"/>
                  </a:ext>
                </a:extLst>
              </p:cNvPr>
              <p:cNvSpPr txBox="1"/>
              <p:nvPr/>
            </p:nvSpPr>
            <p:spPr>
              <a:xfrm>
                <a:off x="2103369" y="4159009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9A2FC9AF-F8AF-2670-CFBD-4BE36B70D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960" y="1925502"/>
                <a:ext cx="0" cy="95698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2C4CC21-5DB9-4B03-1DC3-3396B1009568}"/>
                  </a:ext>
                </a:extLst>
              </p:cNvPr>
              <p:cNvSpPr txBox="1"/>
              <p:nvPr/>
            </p:nvSpPr>
            <p:spPr>
              <a:xfrm>
                <a:off x="5943059" y="1421854"/>
                <a:ext cx="564495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1EC28AC-9EF0-2C95-3EFF-3D440A741ED3}"/>
                  </a:ext>
                </a:extLst>
              </p:cNvPr>
              <p:cNvSpPr txBox="1"/>
              <p:nvPr/>
            </p:nvSpPr>
            <p:spPr>
              <a:xfrm>
                <a:off x="4472562" y="3575457"/>
                <a:ext cx="575059" cy="527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9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52646AB3-E818-545C-219E-63173EE52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633" y="3786006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8918368" y="3857371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7E2A9C95-09C0-0D2E-950B-86D89A08AC11}"/>
                  </a:ext>
                </a:extLst>
              </p:cNvPr>
              <p:cNvSpPr/>
              <p:nvPr/>
            </p:nvSpPr>
            <p:spPr>
              <a:xfrm rot="16200000" flipH="1">
                <a:off x="6556038" y="2620296"/>
                <a:ext cx="141606" cy="311051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EA46E352-4469-7AC8-319E-42FC70063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266" y="4246357"/>
                <a:ext cx="5520" cy="108545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5909257" y="4959650"/>
                <a:ext cx="695479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5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A9C55A79-C1F3-5896-9B42-0A7533DBE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2099" y="3180954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0B59FD6-3F4B-08A6-6FF3-2D1218BD1CD4}"/>
                  </a:ext>
                </a:extLst>
              </p:cNvPr>
              <p:cNvSpPr txBox="1"/>
              <p:nvPr/>
            </p:nvSpPr>
            <p:spPr>
              <a:xfrm>
                <a:off x="8900903" y="2446695"/>
                <a:ext cx="522242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Sechseck 45">
              <a:extLst>
                <a:ext uri="{FF2B5EF4-FFF2-40B4-BE49-F238E27FC236}">
                  <a16:creationId xmlns:a16="http://schemas.microsoft.com/office/drawing/2014/main" id="{84DEBD49-B20A-4B3D-DF67-96D41DCD8267}"/>
                </a:ext>
              </a:extLst>
            </p:cNvPr>
            <p:cNvSpPr/>
            <p:nvPr/>
          </p:nvSpPr>
          <p:spPr>
            <a:xfrm flipV="1">
              <a:off x="6354844" y="2464347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187DBA5-86EC-8DEE-D0F6-DADB9D0BB37A}"/>
                </a:ext>
              </a:extLst>
            </p:cNvPr>
            <p:cNvSpPr txBox="1"/>
            <p:nvPr/>
          </p:nvSpPr>
          <p:spPr>
            <a:xfrm>
              <a:off x="7801386" y="2465497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4F1DDDB4-AD10-87DE-F535-948D033E74A4}"/>
                </a:ext>
              </a:extLst>
            </p:cNvPr>
            <p:cNvGrpSpPr/>
            <p:nvPr/>
          </p:nvGrpSpPr>
          <p:grpSpPr>
            <a:xfrm>
              <a:off x="6379486" y="3217695"/>
              <a:ext cx="696686" cy="508463"/>
              <a:chOff x="9165771" y="5068436"/>
              <a:chExt cx="696686" cy="508463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B5FB0833-5EF5-9C4D-9D92-714B5D19D50A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BF3A1B9E-CD86-D8B6-590E-805D1EB33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5265" y="5158051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6D1DBE56-E1A9-F023-11F0-D5D71971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2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9813E982-4270-89BE-0799-70A9CAB54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E219EBA9-CE0C-62AA-910A-80F1FEDB1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B7D34000-9FE9-3255-47EA-5D6572613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BE84100-23C7-F62A-38D6-2F27BF970D3B}"/>
                  </a:ext>
                </a:extLst>
              </p:cNvPr>
              <p:cNvSpPr txBox="1"/>
              <p:nvPr/>
            </p:nvSpPr>
            <p:spPr>
              <a:xfrm>
                <a:off x="9424760" y="5151701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AE8CD04-9472-33B5-883B-8B1D82A880A9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984ADA-4AE6-7264-9354-5747D1E96F82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15478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603806" y="430991"/>
            <a:ext cx="551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Block Diagram of Synapse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AF188CF-0B57-2DBB-A6D8-EC0C38350D45}"/>
              </a:ext>
            </a:extLst>
          </p:cNvPr>
          <p:cNvGrpSpPr/>
          <p:nvPr/>
        </p:nvGrpSpPr>
        <p:grpSpPr>
          <a:xfrm>
            <a:off x="4623788" y="1584092"/>
            <a:ext cx="7189791" cy="4096888"/>
            <a:chOff x="4623788" y="1584092"/>
            <a:chExt cx="7189791" cy="4096888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6868524" y="1909009"/>
              <a:ext cx="2377432" cy="3504516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  <a:stCxn id="3" idx="3"/>
              <a:endCxn id="7" idx="0"/>
            </p:cNvCxnSpPr>
            <p:nvPr/>
          </p:nvCxnSpPr>
          <p:spPr>
            <a:xfrm>
              <a:off x="7498522" y="4197220"/>
              <a:ext cx="1161482" cy="147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4191696"/>
              <a:ext cx="155738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5347621" y="313198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3226383"/>
              <a:ext cx="13283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5355913" y="3687466"/>
              <a:ext cx="47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769" y="1691148"/>
              <a:ext cx="0" cy="122575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7150794" y="185136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9129821" y="4197221"/>
              <a:ext cx="177882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4153" y="4197257"/>
              <a:ext cx="342" cy="142679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8C3E4B-8316-1CF4-252E-62A5466453FD}"/>
                </a:ext>
              </a:extLst>
            </p:cNvPr>
            <p:cNvSpPr/>
            <p:nvPr/>
          </p:nvSpPr>
          <p:spPr>
            <a:xfrm rot="16200000">
              <a:off x="8660004" y="3904414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5D3B7F2-3312-E2AC-1AAF-E2AB52F8C406}"/>
                </a:ext>
              </a:extLst>
            </p:cNvPr>
            <p:cNvSpPr txBox="1"/>
            <p:nvPr/>
          </p:nvSpPr>
          <p:spPr>
            <a:xfrm>
              <a:off x="8745020" y="396670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487D65A9-6424-6DE1-6A46-DCF67B5DE80A}"/>
                </a:ext>
              </a:extLst>
            </p:cNvPr>
            <p:cNvCxnSpPr>
              <a:cxnSpLocks/>
            </p:cNvCxnSpPr>
            <p:nvPr/>
          </p:nvCxnSpPr>
          <p:spPr>
            <a:xfrm>
              <a:off x="8953618" y="3221444"/>
              <a:ext cx="0" cy="68676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F217F0B3-0C87-F488-FD9A-1149639CBAE0}"/>
                </a:ext>
              </a:extLst>
            </p:cNvPr>
            <p:cNvSpPr/>
            <p:nvPr/>
          </p:nvSpPr>
          <p:spPr>
            <a:xfrm flipV="1">
              <a:off x="6563842" y="2929730"/>
              <a:ext cx="2029435" cy="593305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7506B8C-BB2A-C7C6-00C5-C22C5E55281C}"/>
                </a:ext>
              </a:extLst>
            </p:cNvPr>
            <p:cNvSpPr txBox="1"/>
            <p:nvPr/>
          </p:nvSpPr>
          <p:spPr>
            <a:xfrm>
              <a:off x="7131858" y="2975376"/>
              <a:ext cx="900453" cy="47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3EFC2D-955F-050B-EDDC-9297FD9004CF}"/>
                </a:ext>
              </a:extLst>
            </p:cNvPr>
            <p:cNvSpPr/>
            <p:nvPr/>
          </p:nvSpPr>
          <p:spPr>
            <a:xfrm rot="16200000">
              <a:off x="8018506" y="4151573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10AA17-33AC-E5BF-4BB6-6050F8E2F53E}"/>
                </a:ext>
              </a:extLst>
            </p:cNvPr>
            <p:cNvSpPr txBox="1"/>
            <p:nvPr/>
          </p:nvSpPr>
          <p:spPr>
            <a:xfrm>
              <a:off x="7631525" y="1584092"/>
              <a:ext cx="10711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index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AD52DFD-759B-AE31-BB9F-C07589DCA0AA}"/>
                </a:ext>
              </a:extLst>
            </p:cNvPr>
            <p:cNvSpPr txBox="1"/>
            <p:nvPr/>
          </p:nvSpPr>
          <p:spPr>
            <a:xfrm>
              <a:off x="9912096" y="4321238"/>
              <a:ext cx="19014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post-synaptic 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175FC0B-C147-E307-CCA3-28E0F6593C55}"/>
                </a:ext>
              </a:extLst>
            </p:cNvPr>
            <p:cNvSpPr txBox="1"/>
            <p:nvPr/>
          </p:nvSpPr>
          <p:spPr>
            <a:xfrm>
              <a:off x="8167089" y="4849983"/>
              <a:ext cx="1208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synaptic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D1563468-E4A6-452A-E721-7EC1D1DE9A3D}"/>
                </a:ext>
              </a:extLst>
            </p:cNvPr>
            <p:cNvSpPr txBox="1"/>
            <p:nvPr/>
          </p:nvSpPr>
          <p:spPr>
            <a:xfrm>
              <a:off x="4623788" y="4198888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permanence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F36B174E-E25C-7291-0193-220F3925A571}"/>
                </a:ext>
              </a:extLst>
            </p:cNvPr>
            <p:cNvSpPr txBox="1"/>
            <p:nvPr/>
          </p:nvSpPr>
          <p:spPr>
            <a:xfrm>
              <a:off x="4954317" y="2717521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BEB4C3D1-AB98-B452-4176-671682410084}"/>
                </a:ext>
              </a:extLst>
            </p:cNvPr>
            <p:cNvCxnSpPr>
              <a:cxnSpLocks/>
            </p:cNvCxnSpPr>
            <p:nvPr/>
          </p:nvCxnSpPr>
          <p:spPr>
            <a:xfrm>
              <a:off x="8593277" y="3221444"/>
              <a:ext cx="23153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041EA67-4657-FCEA-7062-63397BC1FA05}"/>
                </a:ext>
              </a:extLst>
            </p:cNvPr>
            <p:cNvSpPr/>
            <p:nvPr/>
          </p:nvSpPr>
          <p:spPr>
            <a:xfrm rot="16200000">
              <a:off x="8907506" y="3175795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58DCAA5-05B3-C500-4005-FA8CC060A592}"/>
                </a:ext>
              </a:extLst>
            </p:cNvPr>
            <p:cNvSpPr txBox="1"/>
            <p:nvPr/>
          </p:nvSpPr>
          <p:spPr>
            <a:xfrm>
              <a:off x="9901551" y="2267097"/>
              <a:ext cx="17105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pre-synaptic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feld 85">
            <a:extLst>
              <a:ext uri="{FF2B5EF4-FFF2-40B4-BE49-F238E27FC236}">
                <a16:creationId xmlns:a16="http://schemas.microsoft.com/office/drawing/2014/main" id="{E0527203-4B3F-973A-FB0A-BF3C72467483}"/>
              </a:ext>
            </a:extLst>
          </p:cNvPr>
          <p:cNvSpPr txBox="1"/>
          <p:nvPr/>
        </p:nvSpPr>
        <p:spPr>
          <a:xfrm>
            <a:off x="10359123" y="3748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BAC30F4-1231-11B9-C2ED-FF0B38966F6C}"/>
              </a:ext>
            </a:extLst>
          </p:cNvPr>
          <p:cNvSpPr txBox="1"/>
          <p:nvPr/>
        </p:nvSpPr>
        <p:spPr>
          <a:xfrm>
            <a:off x="10376013" y="31209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519CB48-B069-E53B-9379-9EAA1C6E3FBD}"/>
              </a:ext>
            </a:extLst>
          </p:cNvPr>
          <p:cNvSpPr txBox="1"/>
          <p:nvPr/>
        </p:nvSpPr>
        <p:spPr>
          <a:xfrm>
            <a:off x="7601219" y="500516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556630E-F5AE-1658-A5A5-7CD87A1DFD91}"/>
              </a:ext>
            </a:extLst>
          </p:cNvPr>
          <p:cNvGrpSpPr/>
          <p:nvPr/>
        </p:nvGrpSpPr>
        <p:grpSpPr>
          <a:xfrm>
            <a:off x="6801836" y="3942988"/>
            <a:ext cx="696686" cy="508463"/>
            <a:chOff x="9165771" y="5068436"/>
            <a:chExt cx="696686" cy="508463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B9E2951-3E1A-FF98-6AAC-B625085B3EC9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EC1B796-92D4-19F4-AC32-5417CC93C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D4C8377-3FA0-6F1E-5DD6-1F96B6C59E17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A45C5A87-BE0C-1675-0121-C720BC196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DACD41B-5773-FCEF-2137-003481EAEF26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FABFDB0-837D-C920-6564-D3EE93E6416C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4220D86-B034-6F3E-0AC6-7EB14A31AA04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92E6C2F-2855-6C5F-9BB8-C0CC032E39D5}"/>
              </a:ext>
            </a:extLst>
          </p:cNvPr>
          <p:cNvGrpSpPr/>
          <p:nvPr/>
        </p:nvGrpSpPr>
        <p:grpSpPr>
          <a:xfrm>
            <a:off x="1187869" y="2529111"/>
            <a:ext cx="3086100" cy="2274142"/>
            <a:chOff x="1187869" y="2529111"/>
            <a:chExt cx="3086100" cy="2274142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09A1C7F-EBB5-AF8B-AC0F-D75360A651F1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DF10CA5B-8D93-0259-C5C8-E654EC2E1414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53" name="Abgerundetes Rechteck 52">
                  <a:extLst>
                    <a:ext uri="{FF2B5EF4-FFF2-40B4-BE49-F238E27FC236}">
                      <a16:creationId xmlns:a16="http://schemas.microsoft.com/office/drawing/2014/main" id="{84F65D46-C7E9-F773-B6A1-00ADC195F590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18897B6-9E03-4A73-CB62-AAC57DE60E28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Sechseck 59">
                  <a:extLst>
                    <a:ext uri="{FF2B5EF4-FFF2-40B4-BE49-F238E27FC236}">
                      <a16:creationId xmlns:a16="http://schemas.microsoft.com/office/drawing/2014/main" id="{786782E1-FAC6-3991-54A7-D6CF8B35EBAB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4C3A8DDB-F06E-D821-4A40-5BC9134C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56E3DBF0-220A-09D4-E7E6-D9234BF8B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7D5F7D96-B63E-95E6-6515-EB4C5AF8F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9E879D0A-0367-3E5D-2E3E-8DA052A93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2E5C5210-7FA3-CA95-D432-8EAF1163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A57EF58-DF7A-CD6E-E152-4EB23CCC43E5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2205027D-6A7B-2888-DB0E-209FD5C9AE70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361E8C34-8F05-7D08-5B09-E50CF5A3F3AE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Gerade Verbindung mit Pfeil 96">
                <a:extLst>
                  <a:ext uri="{FF2B5EF4-FFF2-40B4-BE49-F238E27FC236}">
                    <a16:creationId xmlns:a16="http://schemas.microsoft.com/office/drawing/2014/main" id="{DD1E748F-127E-5887-156E-CC9C7F0EE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F8CA82FE-AF67-1B8C-0757-6EE9400EFFCE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6F99440-D8F5-BC06-D576-B6DF2C94D55B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C9E8CFD-5521-98E3-77F7-1BE1539A82C7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48DD5399-2152-CDD4-0128-8335C8648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30C6040E-DCC2-AFA0-B60F-05DEE810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C2EDFD4D-07AF-29AC-6FB7-7B3F47C5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66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7BDE348-C754-6D1C-F9D1-A403503108BC}"/>
              </a:ext>
            </a:extLst>
          </p:cNvPr>
          <p:cNvCxnSpPr>
            <a:cxnSpLocks/>
          </p:cNvCxnSpPr>
          <p:nvPr/>
        </p:nvCxnSpPr>
        <p:spPr>
          <a:xfrm>
            <a:off x="7164786" y="3663058"/>
            <a:ext cx="0" cy="1996902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5FD01CD-A538-1DFE-4F79-86865D24FE46}"/>
              </a:ext>
            </a:extLst>
          </p:cNvPr>
          <p:cNvSpPr/>
          <p:nvPr/>
        </p:nvSpPr>
        <p:spPr>
          <a:xfrm>
            <a:off x="2628900" y="1320800"/>
            <a:ext cx="1435100" cy="4178299"/>
          </a:xfrm>
          <a:prstGeom prst="roundRect">
            <a:avLst>
              <a:gd name="adj" fmla="val 2418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4BEE46E-983B-A0B4-39B9-E22B0C91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1503693"/>
            <a:ext cx="1029091" cy="883908"/>
          </a:xfrm>
          <a:prstGeom prst="rect">
            <a:avLst/>
          </a:prstGeom>
        </p:spPr>
      </p:pic>
      <p:pic>
        <p:nvPicPr>
          <p:cNvPr id="12" name="Grafik 11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3CEE648-4DC3-B430-AC1E-8673FA9F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2481593"/>
            <a:ext cx="1029091" cy="883908"/>
          </a:xfrm>
          <a:prstGeom prst="rect">
            <a:avLst/>
          </a:prstGeom>
        </p:spPr>
      </p:pic>
      <p:pic>
        <p:nvPicPr>
          <p:cNvPr id="13" name="Grafik 12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B164861D-2B31-E6A5-3FE4-5BEABBCD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4373893"/>
            <a:ext cx="1029091" cy="88390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F1A7525-AD69-0256-477B-68855D35A2B6}"/>
              </a:ext>
            </a:extLst>
          </p:cNvPr>
          <p:cNvSpPr txBox="1"/>
          <p:nvPr/>
        </p:nvSpPr>
        <p:spPr>
          <a:xfrm>
            <a:off x="1674599" y="2945084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5534B13-C801-C926-A6D8-F58C04FD7E43}"/>
              </a:ext>
            </a:extLst>
          </p:cNvPr>
          <p:cNvCxnSpPr>
            <a:cxnSpLocks/>
          </p:cNvCxnSpPr>
          <p:nvPr/>
        </p:nvCxnSpPr>
        <p:spPr>
          <a:xfrm>
            <a:off x="1116014" y="3359735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377B8D5-F7C2-2D02-E97C-31BC729D8927}"/>
              </a:ext>
            </a:extLst>
          </p:cNvPr>
          <p:cNvCxnSpPr>
            <a:cxnSpLocks/>
          </p:cNvCxnSpPr>
          <p:nvPr/>
        </p:nvCxnSpPr>
        <p:spPr>
          <a:xfrm>
            <a:off x="30141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520073" y="49530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6F13A564-B119-91F8-6F63-8536AFF72AE5}"/>
              </a:ext>
            </a:extLst>
          </p:cNvPr>
          <p:cNvSpPr/>
          <p:nvPr/>
        </p:nvSpPr>
        <p:spPr>
          <a:xfrm>
            <a:off x="619574" y="4192461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8095345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09D39F9-5C29-DA64-5663-0B080DA68CBF}"/>
              </a:ext>
            </a:extLst>
          </p:cNvPr>
          <p:cNvCxnSpPr>
            <a:cxnSpLocks/>
          </p:cNvCxnSpPr>
          <p:nvPr/>
        </p:nvCxnSpPr>
        <p:spPr>
          <a:xfrm>
            <a:off x="8496488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5254383" y="377098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3661818" y="59745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9343859" y="380794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8494271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7205749" y="2764359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A9EF877-4B7D-0BFB-AE8A-3FB217ABC169}"/>
              </a:ext>
            </a:extLst>
          </p:cNvPr>
          <p:cNvCxnSpPr>
            <a:cxnSpLocks/>
          </p:cNvCxnSpPr>
          <p:nvPr/>
        </p:nvCxnSpPr>
        <p:spPr>
          <a:xfrm>
            <a:off x="8884057" y="2742813"/>
            <a:ext cx="310474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10346163" y="426590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CE93CAA-848D-922F-9E20-89FED66EA208}"/>
              </a:ext>
            </a:extLst>
          </p:cNvPr>
          <p:cNvGrpSpPr/>
          <p:nvPr/>
        </p:nvGrpSpPr>
        <p:grpSpPr>
          <a:xfrm>
            <a:off x="8291150" y="4132988"/>
            <a:ext cx="504726" cy="459984"/>
            <a:chOff x="8922112" y="4015040"/>
            <a:chExt cx="504726" cy="459984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0EA6F1D-CB0E-070C-A969-E718287FFC7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41E17E71-8C6E-FE1A-214A-5FD0E4908FDB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8259892" y="25793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398D4EC-333B-D837-C55F-657D5974DDA4}"/>
              </a:ext>
            </a:extLst>
          </p:cNvPr>
          <p:cNvSpPr txBox="1"/>
          <p:nvPr/>
        </p:nvSpPr>
        <p:spPr>
          <a:xfrm>
            <a:off x="7720581" y="588484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>
            <a:off x="7189838" y="1401508"/>
            <a:ext cx="0" cy="9753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7867644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8155877" y="1459385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6E6FA8F-74DA-EA80-81BA-C5308E04CD02}"/>
              </a:ext>
            </a:extLst>
          </p:cNvPr>
          <p:cNvCxnSpPr>
            <a:cxnSpLocks/>
          </p:cNvCxnSpPr>
          <p:nvPr/>
        </p:nvCxnSpPr>
        <p:spPr>
          <a:xfrm>
            <a:off x="36618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3F72E58-8754-4FA5-3B0F-46BBB52ACF3A}"/>
              </a:ext>
            </a:extLst>
          </p:cNvPr>
          <p:cNvSpPr/>
          <p:nvPr/>
        </p:nvSpPr>
        <p:spPr>
          <a:xfrm>
            <a:off x="6766090" y="3384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6766090" y="23942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>
            <a:off x="5984373" y="37368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E7A92AB-FA99-54F7-18E8-05121815BCAE}"/>
              </a:ext>
            </a:extLst>
          </p:cNvPr>
          <p:cNvCxnSpPr>
            <a:cxnSpLocks/>
          </p:cNvCxnSpPr>
          <p:nvPr/>
        </p:nvCxnSpPr>
        <p:spPr>
          <a:xfrm>
            <a:off x="5984373" y="27462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8C1F2B4A-E170-2FEE-472C-4E0BD910B3C7}"/>
              </a:ext>
            </a:extLst>
          </p:cNvPr>
          <p:cNvSpPr/>
          <p:nvPr/>
        </p:nvSpPr>
        <p:spPr>
          <a:xfrm>
            <a:off x="5900324" y="2376810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5100933" y="4215041"/>
            <a:ext cx="799391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>
            <a:off x="6783007" y="253352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62A38FC-9500-A40E-7031-AA0EA040C060}"/>
              </a:ext>
            </a:extLst>
          </p:cNvPr>
          <p:cNvSpPr/>
          <p:nvPr/>
        </p:nvSpPr>
        <p:spPr>
          <a:xfrm>
            <a:off x="6766090" y="5289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5984373" y="56164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9AE85C2-0CC1-C1B6-23A4-57AE9FF0B366}"/>
              </a:ext>
            </a:extLst>
          </p:cNvPr>
          <p:cNvSpPr txBox="1"/>
          <p:nvPr/>
        </p:nvSpPr>
        <p:spPr>
          <a:xfrm>
            <a:off x="6783007" y="3548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3B2BBA6-694F-00E1-338F-44DBFF2E4A73}"/>
              </a:ext>
            </a:extLst>
          </p:cNvPr>
          <p:cNvSpPr txBox="1"/>
          <p:nvPr/>
        </p:nvSpPr>
        <p:spPr>
          <a:xfrm>
            <a:off x="6783007" y="5453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E6C1482-71BC-35C3-951B-3B10D549ACB1}"/>
              </a:ext>
            </a:extLst>
          </p:cNvPr>
          <p:cNvGrpSpPr/>
          <p:nvPr/>
        </p:nvGrpSpPr>
        <p:grpSpPr>
          <a:xfrm>
            <a:off x="6144850" y="2227988"/>
            <a:ext cx="498314" cy="459984"/>
            <a:chOff x="8922112" y="4015040"/>
            <a:chExt cx="498314" cy="45998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74D996-9719-9FEE-D4B7-4359FF7AB82E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DB78149A-34AA-2827-B0B9-3B5B754A71E4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6144850" y="5133301"/>
            <a:ext cx="485490" cy="459984"/>
            <a:chOff x="8922112" y="4015040"/>
            <a:chExt cx="485490" cy="459984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35384" y="4167247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9663701" y="-881108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440BBEFB-4578-6070-FA73-6492F7B2E551}"/>
              </a:ext>
            </a:extLst>
          </p:cNvPr>
          <p:cNvGrpSpPr/>
          <p:nvPr/>
        </p:nvGrpSpPr>
        <p:grpSpPr>
          <a:xfrm>
            <a:off x="6144850" y="3207042"/>
            <a:ext cx="498314" cy="459984"/>
            <a:chOff x="8922112" y="4015040"/>
            <a:chExt cx="498314" cy="459984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0AFFC64-9BD8-8087-73E2-BA577BB28E98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4D6FDA2-B3D1-3764-11F0-9173D8C57371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9425382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2272966-F066-EB8C-E152-0469F10D5A04}"/>
              </a:ext>
            </a:extLst>
          </p:cNvPr>
          <p:cNvCxnSpPr>
            <a:cxnSpLocks/>
          </p:cNvCxnSpPr>
          <p:nvPr/>
        </p:nvCxnSpPr>
        <p:spPr>
          <a:xfrm>
            <a:off x="9826525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4C3554FB-B49D-82E8-2795-9289A320B8A3}"/>
              </a:ext>
            </a:extLst>
          </p:cNvPr>
          <p:cNvCxnSpPr>
            <a:cxnSpLocks/>
          </p:cNvCxnSpPr>
          <p:nvPr/>
        </p:nvCxnSpPr>
        <p:spPr>
          <a:xfrm>
            <a:off x="9824308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aute 97">
            <a:extLst>
              <a:ext uri="{FF2B5EF4-FFF2-40B4-BE49-F238E27FC236}">
                <a16:creationId xmlns:a16="http://schemas.microsoft.com/office/drawing/2014/main" id="{A2C051BB-2C0D-5068-1EEC-B6052700647A}"/>
              </a:ext>
            </a:extLst>
          </p:cNvPr>
          <p:cNvSpPr/>
          <p:nvPr/>
        </p:nvSpPr>
        <p:spPr>
          <a:xfrm>
            <a:off x="9197681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11281891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D17E7563-63AC-7686-83CB-B3500DA84D47}"/>
              </a:ext>
            </a:extLst>
          </p:cNvPr>
          <p:cNvCxnSpPr>
            <a:cxnSpLocks/>
          </p:cNvCxnSpPr>
          <p:nvPr/>
        </p:nvCxnSpPr>
        <p:spPr>
          <a:xfrm>
            <a:off x="11683034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11680817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aute 105">
            <a:extLst>
              <a:ext uri="{FF2B5EF4-FFF2-40B4-BE49-F238E27FC236}">
                <a16:creationId xmlns:a16="http://schemas.microsoft.com/office/drawing/2014/main" id="{A4DF14B7-B8FE-D2D9-237F-A20C1EA340CC}"/>
              </a:ext>
            </a:extLst>
          </p:cNvPr>
          <p:cNvSpPr/>
          <p:nvPr/>
        </p:nvSpPr>
        <p:spPr>
          <a:xfrm>
            <a:off x="11054190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A7D0B9-C96E-9BB4-648D-5BFE93ADFDE5}"/>
              </a:ext>
            </a:extLst>
          </p:cNvPr>
          <p:cNvCxnSpPr>
            <a:cxnSpLocks/>
          </p:cNvCxnSpPr>
          <p:nvPr/>
        </p:nvCxnSpPr>
        <p:spPr>
          <a:xfrm>
            <a:off x="5943209" y="1161241"/>
            <a:ext cx="135793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mit Pfeil 247">
            <a:extLst>
              <a:ext uri="{FF2B5EF4-FFF2-40B4-BE49-F238E27FC236}">
                <a16:creationId xmlns:a16="http://schemas.microsoft.com/office/drawing/2014/main" id="{41CD0C63-1445-2E5C-DF6F-C448E86592A7}"/>
              </a:ext>
            </a:extLst>
          </p:cNvPr>
          <p:cNvCxnSpPr>
            <a:cxnSpLocks/>
          </p:cNvCxnSpPr>
          <p:nvPr/>
        </p:nvCxnSpPr>
        <p:spPr>
          <a:xfrm>
            <a:off x="6263140" y="4961072"/>
            <a:ext cx="114729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439769D3-3846-60C6-A4C9-ACD3E0B3AEF6}"/>
              </a:ext>
            </a:extLst>
          </p:cNvPr>
          <p:cNvGrpSpPr/>
          <p:nvPr/>
        </p:nvGrpSpPr>
        <p:grpSpPr>
          <a:xfrm>
            <a:off x="9203907" y="930426"/>
            <a:ext cx="820705" cy="875320"/>
            <a:chOff x="9854112" y="1915388"/>
            <a:chExt cx="1283255" cy="957599"/>
          </a:xfrm>
        </p:grpSpPr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B028EE8F-6140-43EE-5B53-F1D74DD6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35" y="1915388"/>
              <a:ext cx="1134932" cy="957599"/>
            </a:xfrm>
            <a:prstGeom prst="rect">
              <a:avLst/>
            </a:prstGeom>
          </p:spPr>
        </p:pic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51BB336-7C93-5AA9-715C-FC099CA566CA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7329EA2-53A8-AB0D-06AA-41179CB23C34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B04F5DE-1642-3200-A8AA-1CD1E0E97E15}"/>
              </a:ext>
            </a:extLst>
          </p:cNvPr>
          <p:cNvCxnSpPr>
            <a:cxnSpLocks/>
          </p:cNvCxnSpPr>
          <p:nvPr/>
        </p:nvCxnSpPr>
        <p:spPr>
          <a:xfrm flipV="1">
            <a:off x="8454813" y="1871197"/>
            <a:ext cx="0" cy="77387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76F2CD7-BC7D-1EB6-920A-04C1A54FF3B8}"/>
              </a:ext>
            </a:extLst>
          </p:cNvPr>
          <p:cNvCxnSpPr>
            <a:cxnSpLocks/>
          </p:cNvCxnSpPr>
          <p:nvPr/>
        </p:nvCxnSpPr>
        <p:spPr>
          <a:xfrm>
            <a:off x="8661399" y="1576598"/>
            <a:ext cx="74518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13E416F-CD73-29F2-99C6-3A334F75F429}"/>
              </a:ext>
            </a:extLst>
          </p:cNvPr>
          <p:cNvGrpSpPr/>
          <p:nvPr/>
        </p:nvGrpSpPr>
        <p:grpSpPr>
          <a:xfrm>
            <a:off x="616195" y="2735841"/>
            <a:ext cx="6328576" cy="3450674"/>
            <a:chOff x="-725965" y="2217479"/>
            <a:chExt cx="6328576" cy="3450674"/>
          </a:xfrm>
        </p:grpSpPr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1639EFD5-6C09-89B6-B2CA-227D7D6AFA4C}"/>
                </a:ext>
              </a:extLst>
            </p:cNvPr>
            <p:cNvCxnSpPr>
              <a:cxnSpLocks/>
            </p:cNvCxnSpPr>
            <p:nvPr/>
          </p:nvCxnSpPr>
          <p:spPr>
            <a:xfrm>
              <a:off x="2789676" y="3587322"/>
              <a:ext cx="165683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590EDD45-34A7-5188-E5A7-CCB03BF9693A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874DF56A-0A7D-F099-B417-2C08EDF2F0A8}"/>
                </a:ext>
              </a:extLst>
            </p:cNvPr>
            <p:cNvSpPr txBox="1"/>
            <p:nvPr/>
          </p:nvSpPr>
          <p:spPr>
            <a:xfrm>
              <a:off x="-725965" y="2511020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4F378BC9-5E62-1D25-3A86-9E42895A9EA5}"/>
                </a:ext>
              </a:extLst>
            </p:cNvPr>
            <p:cNvCxnSpPr>
              <a:cxnSpLocks/>
            </p:cNvCxnSpPr>
            <p:nvPr/>
          </p:nvCxnSpPr>
          <p:spPr>
            <a:xfrm>
              <a:off x="-618260" y="3017678"/>
              <a:ext cx="201651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D2D6FBD-696A-5B6C-13B1-AD823B954F1B}"/>
                </a:ext>
              </a:extLst>
            </p:cNvPr>
            <p:cNvSpPr txBox="1"/>
            <p:nvPr/>
          </p:nvSpPr>
          <p:spPr>
            <a:xfrm>
              <a:off x="1657238" y="5199160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FCF3124-CB8A-2B9D-DE5D-1D3019DE87DC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359458"/>
              <a:ext cx="0" cy="42456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724B9E2-0A36-3FE9-B873-B071E7B44FF1}"/>
                </a:ext>
              </a:extLst>
            </p:cNvPr>
            <p:cNvSpPr txBox="1"/>
            <p:nvPr/>
          </p:nvSpPr>
          <p:spPr>
            <a:xfrm>
              <a:off x="2294303" y="2217479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07F492C-AF35-FA18-CA73-7071E2B303FD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88095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083CA03-CBE7-7214-D5A8-B357BDE11452}"/>
                </a:ext>
              </a:extLst>
            </p:cNvPr>
            <p:cNvSpPr txBox="1"/>
            <p:nvPr/>
          </p:nvSpPr>
          <p:spPr>
            <a:xfrm>
              <a:off x="1702480" y="3855289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49D86B9-BB0A-1DAB-8686-1D63ABB91B8F}"/>
                </a:ext>
              </a:extLst>
            </p:cNvPr>
            <p:cNvCxnSpPr>
              <a:cxnSpLocks/>
            </p:cNvCxnSpPr>
            <p:nvPr/>
          </p:nvCxnSpPr>
          <p:spPr>
            <a:xfrm>
              <a:off x="1486655" y="3017678"/>
              <a:ext cx="24096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8831555-76E7-AFC0-988D-8EDCBD302A60}"/>
                </a:ext>
              </a:extLst>
            </p:cNvPr>
            <p:cNvSpPr txBox="1"/>
            <p:nvPr/>
          </p:nvSpPr>
          <p:spPr>
            <a:xfrm>
              <a:off x="3290803" y="2568713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8F77CC7-C758-193D-1249-32E51ED9A352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16" name="Abgerundetes Rechteck 15">
                <a:extLst>
                  <a:ext uri="{FF2B5EF4-FFF2-40B4-BE49-F238E27FC236}">
                    <a16:creationId xmlns:a16="http://schemas.microsoft.com/office/drawing/2014/main" id="{6275C78F-541B-FE98-BA3B-ED7B689691E0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C6799E-24CE-67BD-87CF-1D35EB23C95B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E99DDD-D024-7C4B-153D-B2DE164AD5BF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5C8240C-77E5-B5E4-13CF-60B5B06ED0AB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36151C3-9DAE-11A7-FC91-960C4185C3FD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FEB60B-780D-B651-45F5-5DA4508E13D2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791B2E3-C580-00B5-D141-E97182DC5F47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DCDBFBB-DE28-CE6D-021F-66672BCA471A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5D5F85A-A152-D1F5-65C7-006B6979697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787B57-9C0E-4750-8BE1-E63BBF37FB21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C8B6A47-EB3D-4C36-68F1-D6FF7D82E373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954989F-276D-CDE4-36A2-D7E0E56E4ECE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6D1571D-0460-6FF6-60DB-EACED7B3744C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CBB4493-2A19-DD48-7269-533EC3C253A1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49C5DBF-44A6-C382-D4B0-2561961ECC41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9A55F6E-3B18-BBDF-4722-8E840EEF4665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Sechseck 31">
                <a:extLst>
                  <a:ext uri="{FF2B5EF4-FFF2-40B4-BE49-F238E27FC236}">
                    <a16:creationId xmlns:a16="http://schemas.microsoft.com/office/drawing/2014/main" id="{C6D6571A-FE64-E7B0-C991-79F4A953BD6A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56B10B88-BBFA-1592-16CB-760801660149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47EF9C49-88C2-6FF4-24E6-F72AA363CD7F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622F7284-DEA1-2F0F-AF86-DFFDE6F2E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7778DBC3-6483-11E6-69FD-7F07E71F7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 Verbindung mit Pfeil 36">
                  <a:extLst>
                    <a:ext uri="{FF2B5EF4-FFF2-40B4-BE49-F238E27FC236}">
                      <a16:creationId xmlns:a16="http://schemas.microsoft.com/office/drawing/2014/main" id="{24386611-AB31-9932-39E0-D0755A580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>
                  <a:extLst>
                    <a:ext uri="{FF2B5EF4-FFF2-40B4-BE49-F238E27FC236}">
                      <a16:creationId xmlns:a16="http://schemas.microsoft.com/office/drawing/2014/main" id="{347CCF00-F10B-87A4-20DE-1085EB987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81CB66-7766-634A-FA60-C9B960045E65}"/>
                </a:ext>
              </a:extLst>
            </p:cNvPr>
            <p:cNvSpPr txBox="1"/>
            <p:nvPr/>
          </p:nvSpPr>
          <p:spPr>
            <a:xfrm>
              <a:off x="3286418" y="3559389"/>
              <a:ext cx="516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feld 227">
              <a:extLst>
                <a:ext uri="{FF2B5EF4-FFF2-40B4-BE49-F238E27FC236}">
                  <a16:creationId xmlns:a16="http://schemas.microsoft.com/office/drawing/2014/main" id="{F1BD156E-B475-E757-F469-F7A16FF6CF41}"/>
                </a:ext>
              </a:extLst>
            </p:cNvPr>
            <p:cNvSpPr txBox="1"/>
            <p:nvPr/>
          </p:nvSpPr>
          <p:spPr>
            <a:xfrm>
              <a:off x="3032942" y="5206488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Textfeld 309">
              <a:extLst>
                <a:ext uri="{FF2B5EF4-FFF2-40B4-BE49-F238E27FC236}">
                  <a16:creationId xmlns:a16="http://schemas.microsoft.com/office/drawing/2014/main" id="{781BEFC1-7B79-DB53-C29C-9E03498F886B}"/>
                </a:ext>
              </a:extLst>
            </p:cNvPr>
            <p:cNvSpPr txBox="1"/>
            <p:nvPr/>
          </p:nvSpPr>
          <p:spPr>
            <a:xfrm>
              <a:off x="4933838" y="5135660"/>
              <a:ext cx="668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5574257-E836-9BCD-01A8-8847D011092A}"/>
              </a:ext>
            </a:extLst>
          </p:cNvPr>
          <p:cNvGrpSpPr/>
          <p:nvPr/>
        </p:nvGrpSpPr>
        <p:grpSpPr>
          <a:xfrm>
            <a:off x="1602853" y="85686"/>
            <a:ext cx="3661029" cy="1723810"/>
            <a:chOff x="5596909" y="1953000"/>
            <a:chExt cx="3661029" cy="172381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85902CA9-A36B-3148-2490-15462133A6A9}"/>
                </a:ext>
              </a:extLst>
            </p:cNvPr>
            <p:cNvCxnSpPr>
              <a:cxnSpLocks/>
            </p:cNvCxnSpPr>
            <p:nvPr/>
          </p:nvCxnSpPr>
          <p:spPr>
            <a:xfrm>
              <a:off x="7959428" y="3023341"/>
              <a:ext cx="129851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D21C8967-258C-A221-A09E-D8132793AD48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61" y="3028976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ED5739C5-B847-7288-5703-0C54F8C3C5C3}"/>
                </a:ext>
              </a:extLst>
            </p:cNvPr>
            <p:cNvSpPr txBox="1"/>
            <p:nvPr/>
          </p:nvSpPr>
          <p:spPr>
            <a:xfrm>
              <a:off x="6241571" y="2409293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CFC068AF-D137-EC22-AA67-35ACAFDC51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6909" y="2823756"/>
              <a:ext cx="126128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4048E2E6-677A-EFBC-0699-0636690A462A}"/>
                </a:ext>
              </a:extLst>
            </p:cNvPr>
            <p:cNvSpPr txBox="1"/>
            <p:nvPr/>
          </p:nvSpPr>
          <p:spPr>
            <a:xfrm>
              <a:off x="5983405" y="2979386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0911D3D1-F11F-534C-74C8-A1BF931B4440}"/>
                </a:ext>
              </a:extLst>
            </p:cNvPr>
            <p:cNvCxnSpPr>
              <a:cxnSpLocks/>
            </p:cNvCxnSpPr>
            <p:nvPr/>
          </p:nvCxnSpPr>
          <p:spPr>
            <a:xfrm>
              <a:off x="7589255" y="2117725"/>
              <a:ext cx="0" cy="47872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0214672-6C3D-4BD0-7C58-EBE1EC5898F7}"/>
                </a:ext>
              </a:extLst>
            </p:cNvPr>
            <p:cNvSpPr txBox="1"/>
            <p:nvPr/>
          </p:nvSpPr>
          <p:spPr>
            <a:xfrm>
              <a:off x="7616293" y="1953000"/>
              <a:ext cx="42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4A71259D-B438-7D92-14F0-080FE150AFCC}"/>
                </a:ext>
              </a:extLst>
            </p:cNvPr>
            <p:cNvCxnSpPr>
              <a:cxnSpLocks/>
            </p:cNvCxnSpPr>
            <p:nvPr/>
          </p:nvCxnSpPr>
          <p:spPr>
            <a:xfrm>
              <a:off x="7590466" y="3252706"/>
              <a:ext cx="0" cy="34015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4BCCBA0-DF66-7DBF-5CB7-2A9C7977D558}"/>
                </a:ext>
              </a:extLst>
            </p:cNvPr>
            <p:cNvSpPr txBox="1"/>
            <p:nvPr/>
          </p:nvSpPr>
          <p:spPr>
            <a:xfrm>
              <a:off x="7591528" y="315359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9A8F3B13-A7B6-E3D7-88A8-72C02D811224}"/>
                </a:ext>
              </a:extLst>
            </p:cNvPr>
            <p:cNvCxnSpPr>
              <a:cxnSpLocks/>
            </p:cNvCxnSpPr>
            <p:nvPr/>
          </p:nvCxnSpPr>
          <p:spPr>
            <a:xfrm>
              <a:off x="7483377" y="2814231"/>
              <a:ext cx="130098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87B2EE80-0A9A-2CE6-E758-773547CB2B38}"/>
                </a:ext>
              </a:extLst>
            </p:cNvPr>
            <p:cNvSpPr txBox="1"/>
            <p:nvPr/>
          </p:nvSpPr>
          <p:spPr>
            <a:xfrm>
              <a:off x="8529828" y="2961119"/>
              <a:ext cx="519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Abgerundetes Rechteck 52">
              <a:extLst>
                <a:ext uri="{FF2B5EF4-FFF2-40B4-BE49-F238E27FC236}">
                  <a16:creationId xmlns:a16="http://schemas.microsoft.com/office/drawing/2014/main" id="{D297D51E-2351-D993-3C21-E9D9F52676B0}"/>
                </a:ext>
              </a:extLst>
            </p:cNvPr>
            <p:cNvSpPr/>
            <p:nvPr/>
          </p:nvSpPr>
          <p:spPr>
            <a:xfrm rot="16200000">
              <a:off x="7249868" y="2204777"/>
              <a:ext cx="651570" cy="1434914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587640-3D9F-E674-AB69-4E5F6D038EDA}"/>
                </a:ext>
              </a:extLst>
            </p:cNvPr>
            <p:cNvSpPr/>
            <p:nvPr/>
          </p:nvSpPr>
          <p:spPr>
            <a:xfrm rot="16200000">
              <a:off x="7341410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37D04A2-6758-2A54-68AD-8DC1CD39D468}"/>
                </a:ext>
              </a:extLst>
            </p:cNvPr>
            <p:cNvSpPr/>
            <p:nvPr/>
          </p:nvSpPr>
          <p:spPr>
            <a:xfrm rot="16200000">
              <a:off x="7550547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60490EF-B0E5-0B00-4C51-9F150EDFDE5C}"/>
                </a:ext>
              </a:extLst>
            </p:cNvPr>
            <p:cNvSpPr/>
            <p:nvPr/>
          </p:nvSpPr>
          <p:spPr>
            <a:xfrm rot="16200000">
              <a:off x="7759901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FC22685-CEF1-88A1-2B36-5533B1C25017}"/>
                </a:ext>
              </a:extLst>
            </p:cNvPr>
            <p:cNvSpPr/>
            <p:nvPr/>
          </p:nvSpPr>
          <p:spPr>
            <a:xfrm rot="16200000">
              <a:off x="7964073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Sechseck 68">
              <a:extLst>
                <a:ext uri="{FF2B5EF4-FFF2-40B4-BE49-F238E27FC236}">
                  <a16:creationId xmlns:a16="http://schemas.microsoft.com/office/drawing/2014/main" id="{D466FBEA-ED5C-7142-B331-4A01940A48E5}"/>
                </a:ext>
              </a:extLst>
            </p:cNvPr>
            <p:cNvSpPr/>
            <p:nvPr/>
          </p:nvSpPr>
          <p:spPr>
            <a:xfrm flipV="1">
              <a:off x="6953657" y="2717543"/>
              <a:ext cx="1271197" cy="205331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D5B97B77-D186-8BB7-B752-C2FA8CD4EC50}"/>
                </a:ext>
              </a:extLst>
            </p:cNvPr>
            <p:cNvSpPr/>
            <p:nvPr/>
          </p:nvSpPr>
          <p:spPr>
            <a:xfrm>
              <a:off x="7016693" y="2929263"/>
              <a:ext cx="317763" cy="203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4D5C2216-F9FE-9473-3136-08455538045E}"/>
                </a:ext>
              </a:extLst>
            </p:cNvPr>
            <p:cNvGrpSpPr/>
            <p:nvPr/>
          </p:nvGrpSpPr>
          <p:grpSpPr>
            <a:xfrm>
              <a:off x="7058855" y="2979335"/>
              <a:ext cx="216387" cy="104266"/>
              <a:chOff x="4170921" y="3443352"/>
              <a:chExt cx="474423" cy="228600"/>
            </a:xfrm>
          </p:grpSpPr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75BF7C58-2B34-2428-8392-D7A6367A63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9BFD5948-AB13-8C51-F294-7974519BB7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A40F1E71-D1D5-8CE3-FAA7-4957506C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F8BCD3E0-9930-BA38-13B0-DEDC95676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DA78727E-8D2D-E943-A5DB-B7ECD1ABD954}"/>
                </a:ext>
              </a:extLst>
            </p:cNvPr>
            <p:cNvSpPr txBox="1"/>
            <p:nvPr/>
          </p:nvSpPr>
          <p:spPr>
            <a:xfrm>
              <a:off x="8319165" y="2322309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17862623-F933-4264-E8B0-036BF1899F0A}"/>
              </a:ext>
            </a:extLst>
          </p:cNvPr>
          <p:cNvSpPr txBox="1"/>
          <p:nvPr/>
        </p:nvSpPr>
        <p:spPr>
          <a:xfrm>
            <a:off x="635517" y="2111308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59B0D17-0A9A-BCC7-EE9D-BD3601841533}"/>
              </a:ext>
            </a:extLst>
          </p:cNvPr>
          <p:cNvCxnSpPr>
            <a:cxnSpLocks/>
          </p:cNvCxnSpPr>
          <p:nvPr/>
        </p:nvCxnSpPr>
        <p:spPr>
          <a:xfrm>
            <a:off x="723900" y="2600591"/>
            <a:ext cx="752919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1D4F42B2-DEBB-F27C-3E65-35EB562C79A8}"/>
              </a:ext>
            </a:extLst>
          </p:cNvPr>
          <p:cNvCxnSpPr>
            <a:cxnSpLocks/>
          </p:cNvCxnSpPr>
          <p:nvPr/>
        </p:nvCxnSpPr>
        <p:spPr>
          <a:xfrm flipV="1">
            <a:off x="1602853" y="965530"/>
            <a:ext cx="0" cy="258321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444A62A6-1557-E74D-4EBA-FFD6F7C3F8E5}"/>
              </a:ext>
            </a:extLst>
          </p:cNvPr>
          <p:cNvSpPr/>
          <p:nvPr/>
        </p:nvSpPr>
        <p:spPr>
          <a:xfrm>
            <a:off x="1553673" y="3487242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458B6AE-CE4B-4150-FDD0-7A91A51ADBE1}"/>
              </a:ext>
            </a:extLst>
          </p:cNvPr>
          <p:cNvSpPr/>
          <p:nvPr/>
        </p:nvSpPr>
        <p:spPr>
          <a:xfrm>
            <a:off x="5254464" y="881583"/>
            <a:ext cx="879475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513B1240-F9B4-19A0-04A8-AEFB11EC2575}"/>
              </a:ext>
            </a:extLst>
          </p:cNvPr>
          <p:cNvSpPr txBox="1"/>
          <p:nvPr/>
        </p:nvSpPr>
        <p:spPr>
          <a:xfrm>
            <a:off x="5238415" y="95283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≟ 0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A24CD28B-2DC9-1302-3B4E-A25892400165}"/>
              </a:ext>
            </a:extLst>
          </p:cNvPr>
          <p:cNvCxnSpPr>
            <a:cxnSpLocks/>
            <a:endCxn id="137" idx="1"/>
          </p:cNvCxnSpPr>
          <p:nvPr/>
        </p:nvCxnSpPr>
        <p:spPr>
          <a:xfrm flipV="1">
            <a:off x="6143357" y="4104675"/>
            <a:ext cx="1219456" cy="16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38A6CC03-9ECC-5DEB-7308-99BD314AE7F5}"/>
              </a:ext>
            </a:extLst>
          </p:cNvPr>
          <p:cNvCxnSpPr>
            <a:cxnSpLocks/>
          </p:cNvCxnSpPr>
          <p:nvPr/>
        </p:nvCxnSpPr>
        <p:spPr>
          <a:xfrm>
            <a:off x="7460827" y="4100564"/>
            <a:ext cx="193717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208F41C2-5B46-C1B2-95CF-328A0E3226A7}"/>
              </a:ext>
            </a:extLst>
          </p:cNvPr>
          <p:cNvSpPr txBox="1"/>
          <p:nvPr/>
        </p:nvSpPr>
        <p:spPr>
          <a:xfrm>
            <a:off x="8743145" y="362957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AE895F61-1106-0202-7F05-01F21B198B3B}"/>
              </a:ext>
            </a:extLst>
          </p:cNvPr>
          <p:cNvGrpSpPr/>
          <p:nvPr/>
        </p:nvGrpSpPr>
        <p:grpSpPr>
          <a:xfrm>
            <a:off x="8264017" y="2342141"/>
            <a:ext cx="399375" cy="523220"/>
            <a:chOff x="7057990" y="2898388"/>
            <a:chExt cx="399375" cy="52322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142D5D-8A1D-EEB0-7F7B-8D0653C2B186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86F1FA12-9125-A099-853B-031D2D4A87C5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5ED636C-4A9F-A4D4-6C69-0F730ED8627F}"/>
              </a:ext>
            </a:extLst>
          </p:cNvPr>
          <p:cNvSpPr/>
          <p:nvPr/>
        </p:nvSpPr>
        <p:spPr>
          <a:xfrm>
            <a:off x="8402377" y="4051781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DE33F08F-75D2-B051-682E-5E0389D51CC2}"/>
              </a:ext>
            </a:extLst>
          </p:cNvPr>
          <p:cNvGrpSpPr/>
          <p:nvPr/>
        </p:nvGrpSpPr>
        <p:grpSpPr>
          <a:xfrm>
            <a:off x="8175356" y="1286276"/>
            <a:ext cx="543193" cy="582384"/>
            <a:chOff x="6394182" y="1893407"/>
            <a:chExt cx="543193" cy="582384"/>
          </a:xfrm>
        </p:grpSpPr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9AFDF0E7-42B8-4FAF-A240-79FF2E630CD9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2FAFBDB7-68C1-C702-9044-DDC46079DF5D}"/>
                </a:ext>
              </a:extLst>
            </p:cNvPr>
            <p:cNvSpPr txBox="1"/>
            <p:nvPr/>
          </p:nvSpPr>
          <p:spPr>
            <a:xfrm>
              <a:off x="654058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785E29B6-A288-9527-9702-9F113398B6A3}"/>
                </a:ext>
              </a:extLst>
            </p:cNvPr>
            <p:cNvSpPr txBox="1"/>
            <p:nvPr/>
          </p:nvSpPr>
          <p:spPr>
            <a:xfrm>
              <a:off x="6534939" y="210645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b="1" i="1" dirty="0">
                  <a:cs typeface="Times New Roman" panose="02020603050405020304" pitchFamily="18" charset="0"/>
                </a:rPr>
                <a:t>’</a:t>
              </a:r>
              <a:endParaRPr lang="en-US" sz="16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DF28235E-F0D1-06D1-48B5-B46F98FB5A6F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9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feld 131">
            <a:extLst>
              <a:ext uri="{FF2B5EF4-FFF2-40B4-BE49-F238E27FC236}">
                <a16:creationId xmlns:a16="http://schemas.microsoft.com/office/drawing/2014/main" id="{6D978021-096D-21E2-F293-A8E6E33880DC}"/>
              </a:ext>
            </a:extLst>
          </p:cNvPr>
          <p:cNvSpPr txBox="1"/>
          <p:nvPr/>
        </p:nvSpPr>
        <p:spPr>
          <a:xfrm>
            <a:off x="11101798" y="83091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DA329F7D-D3A6-A61D-DC11-4497D9C8930E}"/>
              </a:ext>
            </a:extLst>
          </p:cNvPr>
          <p:cNvSpPr/>
          <p:nvPr/>
        </p:nvSpPr>
        <p:spPr>
          <a:xfrm>
            <a:off x="5793239" y="3826258"/>
            <a:ext cx="879475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F920C46-7120-863E-E9FC-F2AD79EECEFB}"/>
              </a:ext>
            </a:extLst>
          </p:cNvPr>
          <p:cNvSpPr txBox="1"/>
          <p:nvPr/>
        </p:nvSpPr>
        <p:spPr>
          <a:xfrm>
            <a:off x="5830971" y="389923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6CBB8E0-B8EF-DAD8-1FD0-340116760C6A}"/>
              </a:ext>
            </a:extLst>
          </p:cNvPr>
          <p:cNvCxnSpPr>
            <a:cxnSpLocks/>
          </p:cNvCxnSpPr>
          <p:nvPr/>
        </p:nvCxnSpPr>
        <p:spPr>
          <a:xfrm flipV="1">
            <a:off x="8453330" y="2806968"/>
            <a:ext cx="0" cy="129513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4BDC21CF-4A05-4834-04E5-96E96E573FC1}"/>
              </a:ext>
            </a:extLst>
          </p:cNvPr>
          <p:cNvGrpSpPr/>
          <p:nvPr/>
        </p:nvGrpSpPr>
        <p:grpSpPr>
          <a:xfrm>
            <a:off x="7362813" y="3812292"/>
            <a:ext cx="543193" cy="572462"/>
            <a:chOff x="6394182" y="1893407"/>
            <a:chExt cx="543193" cy="572462"/>
          </a:xfrm>
        </p:grpSpPr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D961FFD7-6536-50BF-3208-D26836AB7538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7C2E97CD-335A-C700-8BD2-8F399F40AA72}"/>
                </a:ext>
              </a:extLst>
            </p:cNvPr>
            <p:cNvSpPr txBox="1"/>
            <p:nvPr/>
          </p:nvSpPr>
          <p:spPr>
            <a:xfrm>
              <a:off x="652352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4319B5FE-1AF7-7EC9-B35B-38C48C8766E5}"/>
                </a:ext>
              </a:extLst>
            </p:cNvPr>
            <p:cNvSpPr txBox="1"/>
            <p:nvPr/>
          </p:nvSpPr>
          <p:spPr>
            <a:xfrm>
              <a:off x="6521291" y="207631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23A93838-AFA7-FE6C-4C51-2F67B9AE62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773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3D0E5A19-08B2-4210-CB01-BF1CF99AE937}"/>
              </a:ext>
            </a:extLst>
          </p:cNvPr>
          <p:cNvCxnSpPr>
            <a:cxnSpLocks/>
          </p:cNvCxnSpPr>
          <p:nvPr/>
        </p:nvCxnSpPr>
        <p:spPr>
          <a:xfrm>
            <a:off x="7541053" y="1151193"/>
            <a:ext cx="186552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569812D-8492-C70F-14B9-D2F270B40B49}"/>
              </a:ext>
            </a:extLst>
          </p:cNvPr>
          <p:cNvCxnSpPr>
            <a:cxnSpLocks/>
          </p:cNvCxnSpPr>
          <p:nvPr/>
        </p:nvCxnSpPr>
        <p:spPr>
          <a:xfrm>
            <a:off x="10007599" y="1370223"/>
            <a:ext cx="151130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68FCAE13-05EA-A07A-9491-7E0FC28F1C1B}"/>
              </a:ext>
            </a:extLst>
          </p:cNvPr>
          <p:cNvSpPr txBox="1"/>
          <p:nvPr/>
        </p:nvSpPr>
        <p:spPr>
          <a:xfrm>
            <a:off x="6533931" y="71152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B1476A55-5346-756D-DF07-3A08AC09B7D2}"/>
              </a:ext>
            </a:extLst>
          </p:cNvPr>
          <p:cNvGrpSpPr/>
          <p:nvPr/>
        </p:nvGrpSpPr>
        <p:grpSpPr>
          <a:xfrm>
            <a:off x="3652450" y="5828052"/>
            <a:ext cx="543193" cy="587165"/>
            <a:chOff x="6394182" y="1893407"/>
            <a:chExt cx="543193" cy="587165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57D3970E-D59A-6B5E-2B54-B0054DAF3D85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44C36A1E-DF31-E849-4945-81B6C336D2BF}"/>
                </a:ext>
              </a:extLst>
            </p:cNvPr>
            <p:cNvSpPr txBox="1"/>
            <p:nvPr/>
          </p:nvSpPr>
          <p:spPr>
            <a:xfrm>
              <a:off x="654058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646C2F1C-AF3A-8712-B5C6-A413E3E431C6}"/>
                </a:ext>
              </a:extLst>
            </p:cNvPr>
            <p:cNvSpPr txBox="1"/>
            <p:nvPr/>
          </p:nvSpPr>
          <p:spPr>
            <a:xfrm>
              <a:off x="6519064" y="211124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Gerade Verbindung 163">
              <a:extLst>
                <a:ext uri="{FF2B5EF4-FFF2-40B4-BE49-F238E27FC236}">
                  <a16:creationId xmlns:a16="http://schemas.microsoft.com/office/drawing/2014/main" id="{8B1B6BED-FB1A-CB4A-8F62-019E695A5487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9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EE6081BA-3075-B16A-0143-406D7B960735}"/>
              </a:ext>
            </a:extLst>
          </p:cNvPr>
          <p:cNvCxnSpPr>
            <a:cxnSpLocks/>
          </p:cNvCxnSpPr>
          <p:nvPr/>
        </p:nvCxnSpPr>
        <p:spPr>
          <a:xfrm flipH="1">
            <a:off x="4195873" y="6117293"/>
            <a:ext cx="86409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5BA88FA8-4B4E-1D20-B333-00E42511AA52}"/>
              </a:ext>
            </a:extLst>
          </p:cNvPr>
          <p:cNvGrpSpPr/>
          <p:nvPr/>
        </p:nvGrpSpPr>
        <p:grpSpPr>
          <a:xfrm>
            <a:off x="5003066" y="5899652"/>
            <a:ext cx="393734" cy="409963"/>
            <a:chOff x="7057990" y="2953252"/>
            <a:chExt cx="393734" cy="40996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A5D87BB-28CB-E452-278F-60C918F81164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CB5AF04F-3467-EA15-4FD5-CC5BC332517B}"/>
                </a:ext>
              </a:extLst>
            </p:cNvPr>
            <p:cNvSpPr txBox="1"/>
            <p:nvPr/>
          </p:nvSpPr>
          <p:spPr>
            <a:xfrm>
              <a:off x="7085803" y="295325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3A1A9488-79E1-595E-78DB-4C82F074F550}"/>
              </a:ext>
            </a:extLst>
          </p:cNvPr>
          <p:cNvCxnSpPr>
            <a:cxnSpLocks/>
            <a:stCxn id="161" idx="1"/>
          </p:cNvCxnSpPr>
          <p:nvPr/>
        </p:nvCxnSpPr>
        <p:spPr>
          <a:xfrm flipH="1">
            <a:off x="1948540" y="6120435"/>
            <a:ext cx="170391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F3047EB2-193A-39CF-EE41-00A764BF4F44}"/>
              </a:ext>
            </a:extLst>
          </p:cNvPr>
          <p:cNvCxnSpPr>
            <a:cxnSpLocks/>
          </p:cNvCxnSpPr>
          <p:nvPr/>
        </p:nvCxnSpPr>
        <p:spPr>
          <a:xfrm flipV="1">
            <a:off x="1946485" y="4120762"/>
            <a:ext cx="0" cy="199943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7394E4C6-591A-F32C-5CA4-60880DACF196}"/>
              </a:ext>
            </a:extLst>
          </p:cNvPr>
          <p:cNvCxnSpPr>
            <a:cxnSpLocks/>
          </p:cNvCxnSpPr>
          <p:nvPr/>
        </p:nvCxnSpPr>
        <p:spPr>
          <a:xfrm flipH="1">
            <a:off x="2657870" y="5342961"/>
            <a:ext cx="2524423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CE7ABC53-6750-730B-D681-AADCD8D77C24}"/>
              </a:ext>
            </a:extLst>
          </p:cNvPr>
          <p:cNvCxnSpPr>
            <a:cxnSpLocks/>
          </p:cNvCxnSpPr>
          <p:nvPr/>
        </p:nvCxnSpPr>
        <p:spPr>
          <a:xfrm>
            <a:off x="5185536" y="5342959"/>
            <a:ext cx="0" cy="569393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3A01BF21-A4B0-8EF2-8797-4518C2431330}"/>
              </a:ext>
            </a:extLst>
          </p:cNvPr>
          <p:cNvSpPr/>
          <p:nvPr/>
        </p:nvSpPr>
        <p:spPr>
          <a:xfrm>
            <a:off x="2607907" y="6071020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798FCB4C-82DB-34A1-34D8-350469208AF5}"/>
              </a:ext>
            </a:extLst>
          </p:cNvPr>
          <p:cNvCxnSpPr>
            <a:cxnSpLocks/>
          </p:cNvCxnSpPr>
          <p:nvPr/>
        </p:nvCxnSpPr>
        <p:spPr>
          <a:xfrm flipV="1">
            <a:off x="2653958" y="5342959"/>
            <a:ext cx="0" cy="77724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224">
            <a:extLst>
              <a:ext uri="{FF2B5EF4-FFF2-40B4-BE49-F238E27FC236}">
                <a16:creationId xmlns:a16="http://schemas.microsoft.com/office/drawing/2014/main" id="{D6F28BD8-3181-98F4-CC31-E82FE0C3DE9E}"/>
              </a:ext>
            </a:extLst>
          </p:cNvPr>
          <p:cNvCxnSpPr>
            <a:cxnSpLocks/>
          </p:cNvCxnSpPr>
          <p:nvPr/>
        </p:nvCxnSpPr>
        <p:spPr>
          <a:xfrm flipH="1">
            <a:off x="5398854" y="6116956"/>
            <a:ext cx="21998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588CF309-6359-7F9F-62CC-7F0A28DB4D06}"/>
              </a:ext>
            </a:extLst>
          </p:cNvPr>
          <p:cNvCxnSpPr>
            <a:cxnSpLocks/>
          </p:cNvCxnSpPr>
          <p:nvPr/>
        </p:nvCxnSpPr>
        <p:spPr>
          <a:xfrm>
            <a:off x="7606775" y="4965244"/>
            <a:ext cx="0" cy="955413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03728E64-5027-9921-78FF-DAB90366DAEE}"/>
              </a:ext>
            </a:extLst>
          </p:cNvPr>
          <p:cNvCxnSpPr>
            <a:cxnSpLocks/>
          </p:cNvCxnSpPr>
          <p:nvPr/>
        </p:nvCxnSpPr>
        <p:spPr>
          <a:xfrm flipV="1">
            <a:off x="5197622" y="4096637"/>
            <a:ext cx="0" cy="8644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F0030828-A2F4-013C-D07F-68EA3B1C9539}"/>
              </a:ext>
            </a:extLst>
          </p:cNvPr>
          <p:cNvSpPr/>
          <p:nvPr/>
        </p:nvSpPr>
        <p:spPr>
          <a:xfrm>
            <a:off x="5146365" y="4054956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3722B3EA-90F7-0557-1794-8DD2D64056D4}"/>
              </a:ext>
            </a:extLst>
          </p:cNvPr>
          <p:cNvSpPr/>
          <p:nvPr/>
        </p:nvSpPr>
        <p:spPr>
          <a:xfrm>
            <a:off x="5945653" y="4693149"/>
            <a:ext cx="556359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1A7B61DE-1F1B-3536-92CA-B4247D972FD8}"/>
              </a:ext>
            </a:extLst>
          </p:cNvPr>
          <p:cNvSpPr txBox="1"/>
          <p:nvPr/>
        </p:nvSpPr>
        <p:spPr>
          <a:xfrm>
            <a:off x="5904710" y="474724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𝛿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CFBD6BAF-C131-332C-91DC-9B6D39B176C5}"/>
              </a:ext>
            </a:extLst>
          </p:cNvPr>
          <p:cNvGrpSpPr/>
          <p:nvPr/>
        </p:nvGrpSpPr>
        <p:grpSpPr>
          <a:xfrm>
            <a:off x="7416902" y="5852807"/>
            <a:ext cx="399375" cy="523220"/>
            <a:chOff x="7057990" y="2898388"/>
            <a:chExt cx="399375" cy="523220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029A5792-2099-6631-2E67-01BB7FD6437D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A0579F53-4991-A5A8-E7EE-E9ACD020E258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2" name="Gruppieren 261">
            <a:extLst>
              <a:ext uri="{FF2B5EF4-FFF2-40B4-BE49-F238E27FC236}">
                <a16:creationId xmlns:a16="http://schemas.microsoft.com/office/drawing/2014/main" id="{05212104-DCD2-0924-6AB8-33D8D00298AF}"/>
              </a:ext>
            </a:extLst>
          </p:cNvPr>
          <p:cNvGrpSpPr/>
          <p:nvPr/>
        </p:nvGrpSpPr>
        <p:grpSpPr>
          <a:xfrm>
            <a:off x="7412104" y="4750121"/>
            <a:ext cx="393734" cy="409963"/>
            <a:chOff x="7057990" y="2953252"/>
            <a:chExt cx="393734" cy="409963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5AAC570F-23F9-343C-C0D7-B2AD64BC3ECC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4" name="Textfeld 263">
              <a:extLst>
                <a:ext uri="{FF2B5EF4-FFF2-40B4-BE49-F238E27FC236}">
                  <a16:creationId xmlns:a16="http://schemas.microsoft.com/office/drawing/2014/main" id="{5ECD1BA7-6999-61EC-449D-2C8E9944898E}"/>
                </a:ext>
              </a:extLst>
            </p:cNvPr>
            <p:cNvSpPr txBox="1"/>
            <p:nvPr/>
          </p:nvSpPr>
          <p:spPr>
            <a:xfrm>
              <a:off x="7085803" y="295325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65" name="Gerade Verbindung mit Pfeil 264">
            <a:extLst>
              <a:ext uri="{FF2B5EF4-FFF2-40B4-BE49-F238E27FC236}">
                <a16:creationId xmlns:a16="http://schemas.microsoft.com/office/drawing/2014/main" id="{558D4C0D-C1BE-CFC2-5470-AB923135428E}"/>
              </a:ext>
            </a:extLst>
          </p:cNvPr>
          <p:cNvCxnSpPr>
            <a:cxnSpLocks/>
          </p:cNvCxnSpPr>
          <p:nvPr/>
        </p:nvCxnSpPr>
        <p:spPr>
          <a:xfrm>
            <a:off x="5182293" y="4961072"/>
            <a:ext cx="75709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682CD394-185D-5A5F-9380-886123140DB4}"/>
              </a:ext>
            </a:extLst>
          </p:cNvPr>
          <p:cNvCxnSpPr>
            <a:cxnSpLocks/>
          </p:cNvCxnSpPr>
          <p:nvPr/>
        </p:nvCxnSpPr>
        <p:spPr>
          <a:xfrm flipH="1">
            <a:off x="7819143" y="4961072"/>
            <a:ext cx="664559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feld 267">
            <a:extLst>
              <a:ext uri="{FF2B5EF4-FFF2-40B4-BE49-F238E27FC236}">
                <a16:creationId xmlns:a16="http://schemas.microsoft.com/office/drawing/2014/main" id="{BCEAC145-B1C6-4EF2-2964-1355E10CFDE9}"/>
              </a:ext>
            </a:extLst>
          </p:cNvPr>
          <p:cNvSpPr txBox="1"/>
          <p:nvPr/>
        </p:nvSpPr>
        <p:spPr>
          <a:xfrm>
            <a:off x="8425605" y="4730239"/>
            <a:ext cx="55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𝛿 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05A09BB2-5B9C-A4C7-7351-9FF25873B106}"/>
              </a:ext>
            </a:extLst>
          </p:cNvPr>
          <p:cNvCxnSpPr>
            <a:cxnSpLocks/>
          </p:cNvCxnSpPr>
          <p:nvPr/>
        </p:nvCxnSpPr>
        <p:spPr>
          <a:xfrm flipH="1">
            <a:off x="7812656" y="6116772"/>
            <a:ext cx="267943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ECAC4FE7-0FDF-6AC5-FD27-12D76FA8C332}"/>
              </a:ext>
            </a:extLst>
          </p:cNvPr>
          <p:cNvCxnSpPr>
            <a:cxnSpLocks/>
          </p:cNvCxnSpPr>
          <p:nvPr/>
        </p:nvCxnSpPr>
        <p:spPr>
          <a:xfrm>
            <a:off x="10492087" y="1393505"/>
            <a:ext cx="0" cy="471924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l 278">
            <a:extLst>
              <a:ext uri="{FF2B5EF4-FFF2-40B4-BE49-F238E27FC236}">
                <a16:creationId xmlns:a16="http://schemas.microsoft.com/office/drawing/2014/main" id="{F3678073-6974-DBE3-2602-4C312487EEDA}"/>
              </a:ext>
            </a:extLst>
          </p:cNvPr>
          <p:cNvSpPr/>
          <p:nvPr/>
        </p:nvSpPr>
        <p:spPr>
          <a:xfrm>
            <a:off x="10442907" y="1323854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Textfeld 287">
            <a:extLst>
              <a:ext uri="{FF2B5EF4-FFF2-40B4-BE49-F238E27FC236}">
                <a16:creationId xmlns:a16="http://schemas.microsoft.com/office/drawing/2014/main" id="{C37FAC38-9E31-C9D8-69C3-8289DA3FCC22}"/>
              </a:ext>
            </a:extLst>
          </p:cNvPr>
          <p:cNvSpPr txBox="1"/>
          <p:nvPr/>
        </p:nvSpPr>
        <p:spPr>
          <a:xfrm>
            <a:off x="9414112" y="116790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1CBDBDD0-02C6-4A0B-0230-A05FFA120B9F}"/>
              </a:ext>
            </a:extLst>
          </p:cNvPr>
          <p:cNvSpPr txBox="1"/>
          <p:nvPr/>
        </p:nvSpPr>
        <p:spPr>
          <a:xfrm>
            <a:off x="7711343" y="45579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A2D4F0F-D687-705C-C419-F77D9DBF5021}"/>
              </a:ext>
            </a:extLst>
          </p:cNvPr>
          <p:cNvSpPr/>
          <p:nvPr/>
        </p:nvSpPr>
        <p:spPr>
          <a:xfrm>
            <a:off x="1161677" y="85686"/>
            <a:ext cx="9785723" cy="6607214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A0BD633C-95D1-60F8-F40E-D3E58772E509}"/>
              </a:ext>
            </a:extLst>
          </p:cNvPr>
          <p:cNvSpPr txBox="1"/>
          <p:nvPr/>
        </p:nvSpPr>
        <p:spPr>
          <a:xfrm>
            <a:off x="2235106" y="60997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permanence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Textfeld 308">
            <a:extLst>
              <a:ext uri="{FF2B5EF4-FFF2-40B4-BE49-F238E27FC236}">
                <a16:creationId xmlns:a16="http://schemas.microsoft.com/office/drawing/2014/main" id="{CC7A9449-D340-FA91-7D0A-BD4637EE303E}"/>
              </a:ext>
            </a:extLst>
          </p:cNvPr>
          <p:cNvSpPr txBox="1"/>
          <p:nvPr/>
        </p:nvSpPr>
        <p:spPr>
          <a:xfrm>
            <a:off x="6061397" y="609970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D497308E-33ED-B67A-B0FD-E787D8CCE3C9}"/>
              </a:ext>
            </a:extLst>
          </p:cNvPr>
          <p:cNvSpPr txBox="1"/>
          <p:nvPr/>
        </p:nvSpPr>
        <p:spPr>
          <a:xfrm>
            <a:off x="4220006" y="446177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synaptics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Textfeld 311">
            <a:extLst>
              <a:ext uri="{FF2B5EF4-FFF2-40B4-BE49-F238E27FC236}">
                <a16:creationId xmlns:a16="http://schemas.microsoft.com/office/drawing/2014/main" id="{B317261F-BF84-3F29-F73A-3A9935B71F26}"/>
              </a:ext>
            </a:extLst>
          </p:cNvPr>
          <p:cNvSpPr txBox="1"/>
          <p:nvPr/>
        </p:nvSpPr>
        <p:spPr>
          <a:xfrm>
            <a:off x="5042902" y="3127697"/>
            <a:ext cx="19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pre-synaptic signal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Textfeld 314">
            <a:extLst>
              <a:ext uri="{FF2B5EF4-FFF2-40B4-BE49-F238E27FC236}">
                <a16:creationId xmlns:a16="http://schemas.microsoft.com/office/drawing/2014/main" id="{DE6C173D-247F-7193-0A3B-0850A655EAF6}"/>
              </a:ext>
            </a:extLst>
          </p:cNvPr>
          <p:cNvSpPr txBox="1"/>
          <p:nvPr/>
        </p:nvSpPr>
        <p:spPr>
          <a:xfrm>
            <a:off x="4412366" y="22011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Textfeld 315">
            <a:extLst>
              <a:ext uri="{FF2B5EF4-FFF2-40B4-BE49-F238E27FC236}">
                <a16:creationId xmlns:a16="http://schemas.microsoft.com/office/drawing/2014/main" id="{34DAAD7E-2FD1-B4F3-F7F0-1297C50C9092}"/>
              </a:ext>
            </a:extLst>
          </p:cNvPr>
          <p:cNvSpPr txBox="1"/>
          <p:nvPr/>
        </p:nvSpPr>
        <p:spPr>
          <a:xfrm>
            <a:off x="1222806" y="35981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Textfeld 316">
            <a:extLst>
              <a:ext uri="{FF2B5EF4-FFF2-40B4-BE49-F238E27FC236}">
                <a16:creationId xmlns:a16="http://schemas.microsoft.com/office/drawing/2014/main" id="{E422596F-ED16-1659-20B7-7FE4F422DE30}"/>
              </a:ext>
            </a:extLst>
          </p:cNvPr>
          <p:cNvSpPr txBox="1"/>
          <p:nvPr/>
        </p:nvSpPr>
        <p:spPr>
          <a:xfrm>
            <a:off x="6370158" y="11978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Textfeld 317">
            <a:extLst>
              <a:ext uri="{FF2B5EF4-FFF2-40B4-BE49-F238E27FC236}">
                <a16:creationId xmlns:a16="http://schemas.microsoft.com/office/drawing/2014/main" id="{194C3E40-2539-04E2-5D5A-27249CC2E49A}"/>
              </a:ext>
            </a:extLst>
          </p:cNvPr>
          <p:cNvSpPr txBox="1"/>
          <p:nvPr/>
        </p:nvSpPr>
        <p:spPr>
          <a:xfrm>
            <a:off x="8626906" y="40934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Textfeld 318">
            <a:extLst>
              <a:ext uri="{FF2B5EF4-FFF2-40B4-BE49-F238E27FC236}">
                <a16:creationId xmlns:a16="http://schemas.microsoft.com/office/drawing/2014/main" id="{E01ECA13-8919-CAC8-9256-24A43441DD67}"/>
              </a:ext>
            </a:extLst>
          </p:cNvPr>
          <p:cNvSpPr txBox="1"/>
          <p:nvPr/>
        </p:nvSpPr>
        <p:spPr>
          <a:xfrm>
            <a:off x="10063557" y="8921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Textfeld 319">
            <a:extLst>
              <a:ext uri="{FF2B5EF4-FFF2-40B4-BE49-F238E27FC236}">
                <a16:creationId xmlns:a16="http://schemas.microsoft.com/office/drawing/2014/main" id="{A934FDB2-8DC8-4584-2DEB-98995DFA30C5}"/>
              </a:ext>
            </a:extLst>
          </p:cNvPr>
          <p:cNvSpPr txBox="1"/>
          <p:nvPr/>
        </p:nvSpPr>
        <p:spPr>
          <a:xfrm>
            <a:off x="2137206" y="284887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index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Textfeld 320">
            <a:extLst>
              <a:ext uri="{FF2B5EF4-FFF2-40B4-BE49-F238E27FC236}">
                <a16:creationId xmlns:a16="http://schemas.microsoft.com/office/drawing/2014/main" id="{59C13708-E892-3F1B-D1D2-9CC057CA9090}"/>
              </a:ext>
            </a:extLst>
          </p:cNvPr>
          <p:cNvSpPr txBox="1"/>
          <p:nvPr/>
        </p:nvSpPr>
        <p:spPr>
          <a:xfrm>
            <a:off x="2238806" y="232678"/>
            <a:ext cx="12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index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F3A149C-D5CF-23FC-86D4-1A084A6DF4F2}"/>
              </a:ext>
            </a:extLst>
          </p:cNvPr>
          <p:cNvSpPr txBox="1"/>
          <p:nvPr/>
        </p:nvSpPr>
        <p:spPr>
          <a:xfrm>
            <a:off x="6713088" y="3638899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19518C8-30E1-F3D1-00A8-FA18A7A7290A}"/>
              </a:ext>
            </a:extLst>
          </p:cNvPr>
          <p:cNvSpPr txBox="1"/>
          <p:nvPr/>
        </p:nvSpPr>
        <p:spPr>
          <a:xfrm>
            <a:off x="3736987" y="468695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(post-synaptic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effects)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8702308E-8735-9128-F7DC-09A7F8B1E338}"/>
              </a:ext>
            </a:extLst>
          </p:cNvPr>
          <p:cNvSpPr txBox="1"/>
          <p:nvPr/>
        </p:nvSpPr>
        <p:spPr>
          <a:xfrm>
            <a:off x="8462676" y="1962603"/>
            <a:ext cx="87876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ABB9ECA-A45E-9D92-47D4-82E536BFAEF0}"/>
              </a:ext>
            </a:extLst>
          </p:cNvPr>
          <p:cNvSpPr txBox="1"/>
          <p:nvPr/>
        </p:nvSpPr>
        <p:spPr>
          <a:xfrm>
            <a:off x="8724179" y="1228045"/>
            <a:ext cx="60625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8F41829-71BF-A1FE-A30A-11EE5DF4B72A}"/>
              </a:ext>
            </a:extLst>
          </p:cNvPr>
          <p:cNvGrpSpPr/>
          <p:nvPr/>
        </p:nvGrpSpPr>
        <p:grpSpPr>
          <a:xfrm>
            <a:off x="7309424" y="882268"/>
            <a:ext cx="399375" cy="523220"/>
            <a:chOff x="7057990" y="2898388"/>
            <a:chExt cx="399375" cy="52322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E8ECA45-8381-A393-A5A9-9C147B434B77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939AC7E-3455-CAA4-845E-EF56D7C40DE9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D3C761B4-D7C8-0121-AF88-E4AC67D13AD7}"/>
              </a:ext>
            </a:extLst>
          </p:cNvPr>
          <p:cNvCxnSpPr>
            <a:cxnSpLocks/>
          </p:cNvCxnSpPr>
          <p:nvPr/>
        </p:nvCxnSpPr>
        <p:spPr>
          <a:xfrm flipV="1">
            <a:off x="7498737" y="1349957"/>
            <a:ext cx="0" cy="125063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908A3C1-6C80-1A59-F84A-A9D73CC753FE}"/>
              </a:ext>
            </a:extLst>
          </p:cNvPr>
          <p:cNvSpPr/>
          <p:nvPr/>
        </p:nvSpPr>
        <p:spPr>
          <a:xfrm>
            <a:off x="7449877" y="2550006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7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033E1C8A-4BD5-F6FE-B23F-D5F01E56A8C0}"/>
              </a:ext>
            </a:extLst>
          </p:cNvPr>
          <p:cNvSpPr/>
          <p:nvPr/>
        </p:nvSpPr>
        <p:spPr>
          <a:xfrm>
            <a:off x="1127342" y="849240"/>
            <a:ext cx="10271343" cy="4524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231142" y="947364"/>
            <a:ext cx="1357167" cy="4338620"/>
            <a:chOff x="1231142" y="1110202"/>
            <a:chExt cx="1357167" cy="433862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8BE391F-A404-17BA-FF4D-E52A0F37B03B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EE8AF1-E4D4-F49E-52ED-62B03C4DE872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EA4181E-9375-D12C-1850-B5122B1D8B6D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0C96989-E77D-86AE-4AF0-4872F705776F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0636D7-E7C2-64D0-4274-090A220B5A5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CD3FC75-C409-8822-03D7-0E9FAAC947D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1D9FE21-D952-086D-83BB-4EFED3026E2D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B1BEA17-77DF-ADA6-2136-2F0569FC83CD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FCECB29-0662-A1D1-7B4D-EF9606B4A325}"/>
              </a:ext>
            </a:extLst>
          </p:cNvPr>
          <p:cNvGrpSpPr/>
          <p:nvPr/>
        </p:nvGrpSpPr>
        <p:grpSpPr>
          <a:xfrm>
            <a:off x="2433640" y="947364"/>
            <a:ext cx="1357167" cy="4338620"/>
            <a:chOff x="1231142" y="1110202"/>
            <a:chExt cx="1357167" cy="433862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664967D-243F-3DD6-0287-3657093CD05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9EC1434-0315-E2F5-3BD1-33EDA3378020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585A11-75DB-6855-BC7F-9A089AFE447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F46B9EF-2EAB-889C-1182-8D4143BA64FE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E392B0-500C-9226-7D0E-E94740AF6AD4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34FC86-B034-ADE4-3970-84E01BBF886A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7579169-2B73-46B3-1071-7CE080751E09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7B2B857-A63C-BC46-796C-B11BD51CA44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65AC4F4-15DA-58E6-F067-C2BE887001D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3FE7EB3-9114-3ACB-2C18-572B7DC11A65}"/>
                  </a:ext>
                </a:extLst>
              </p:cNvPr>
              <p:cNvSpPr txBox="1"/>
              <p:nvPr/>
            </p:nvSpPr>
            <p:spPr>
              <a:xfrm>
                <a:off x="1562990" y="1504775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B0D72A3-E60F-1A53-A79D-D937134682B5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C160CFB-C683-C464-E056-938D7111AAB6}"/>
              </a:ext>
            </a:extLst>
          </p:cNvPr>
          <p:cNvGrpSpPr/>
          <p:nvPr/>
        </p:nvGrpSpPr>
        <p:grpSpPr>
          <a:xfrm>
            <a:off x="3673717" y="947364"/>
            <a:ext cx="1357167" cy="4338620"/>
            <a:chOff x="1231142" y="1110202"/>
            <a:chExt cx="1357167" cy="433862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4D5D412-32DD-DB1A-91A1-5A23B146391D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C687714-A566-3798-5167-57D2C4CF7853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52F5AE-C110-2CC9-F5A1-8306D6C44D3B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8E950E71-7C06-9C2F-3156-20AF54002746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8DC00B7-86E0-4697-B6CA-E94BFBCA8BE2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9652458-B557-21AD-1C22-F19EBE5484DF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065A17E-AA98-8371-A88D-89604C55ADB4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6E8E713-45F6-EBDE-434D-6E269031192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86D09C-9BA6-9E7F-9F9C-9B93B8C4258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5B16090-2926-C378-0B3F-3AE3D17775B3}"/>
                  </a:ext>
                </a:extLst>
              </p:cNvPr>
              <p:cNvSpPr txBox="1"/>
              <p:nvPr/>
            </p:nvSpPr>
            <p:spPr>
              <a:xfrm>
                <a:off x="1553961" y="1489133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E309E47-B393-1321-0ACC-7CBED6D36B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EC50318-F982-3415-55C1-4A01CFD5A8EE}"/>
              </a:ext>
            </a:extLst>
          </p:cNvPr>
          <p:cNvGrpSpPr/>
          <p:nvPr/>
        </p:nvGrpSpPr>
        <p:grpSpPr>
          <a:xfrm>
            <a:off x="10137418" y="947364"/>
            <a:ext cx="1357167" cy="4338620"/>
            <a:chOff x="1231142" y="1110202"/>
            <a:chExt cx="1357167" cy="433862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4B73EFD-FE9E-F41D-6387-3D7FAFB3B450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FB5D0FE-20D7-77B1-6A1D-998D3DAD0448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5663E5F-5D17-7FAC-88FF-D79145018DF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6D120D-0429-ECEE-8B7E-CCD9687F5626}"/>
                  </a:ext>
                </a:extLst>
              </p:cNvPr>
              <p:cNvSpPr txBox="1"/>
              <p:nvPr/>
            </p:nvSpPr>
            <p:spPr>
              <a:xfrm>
                <a:off x="1362402" y="1350887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B9B995B4-4B45-AB75-1B94-407EFB0B7F60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85514D-97AB-1214-1ED5-B2986D777E3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E5A54DC-6700-FAE0-3387-75D749B044D7}"/>
                  </a:ext>
                </a:extLst>
              </p:cNvPr>
              <p:cNvSpPr txBox="1"/>
              <p:nvPr/>
            </p:nvSpPr>
            <p:spPr>
              <a:xfrm>
                <a:off x="1372615" y="1389236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237B5F3-1956-C58B-7304-9668B3BB9BD9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E325820-1AA7-3037-A11C-D03EBCC288FC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E84E1C8-7900-68FC-A564-B4407C7227A7}"/>
                  </a:ext>
                </a:extLst>
              </p:cNvPr>
              <p:cNvSpPr txBox="1"/>
              <p:nvPr/>
            </p:nvSpPr>
            <p:spPr>
              <a:xfrm>
                <a:off x="1553960" y="1493747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3149B3C-842A-3307-28BB-11DF1FEACA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632965BF-5D9E-A4A7-AA7F-394CB1CBE42D}"/>
              </a:ext>
            </a:extLst>
          </p:cNvPr>
          <p:cNvSpPr txBox="1"/>
          <p:nvPr/>
        </p:nvSpPr>
        <p:spPr>
          <a:xfrm rot="10800000">
            <a:off x="5262420" y="1284319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 . .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A85A908-2A0E-E290-3402-562C5DE8A89C}"/>
              </a:ext>
            </a:extLst>
          </p:cNvPr>
          <p:cNvSpPr txBox="1"/>
          <p:nvPr/>
        </p:nvSpPr>
        <p:spPr>
          <a:xfrm rot="10800000">
            <a:off x="5262420" y="2386610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66A728B-8D8C-F0DB-12D5-05F066E0D1C8}"/>
              </a:ext>
            </a:extLst>
          </p:cNvPr>
          <p:cNvSpPr txBox="1"/>
          <p:nvPr/>
        </p:nvSpPr>
        <p:spPr>
          <a:xfrm rot="10800000">
            <a:off x="5262420" y="4503508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8DD255-B4CA-21A5-3689-5D29950B73E2}"/>
              </a:ext>
            </a:extLst>
          </p:cNvPr>
          <p:cNvSpPr/>
          <p:nvPr/>
        </p:nvSpPr>
        <p:spPr>
          <a:xfrm>
            <a:off x="6950048" y="946964"/>
            <a:ext cx="1164921" cy="4338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189B58F-F2AF-4301-54E5-7BE89FE02851}"/>
              </a:ext>
            </a:extLst>
          </p:cNvPr>
          <p:cNvGrpSpPr/>
          <p:nvPr/>
        </p:nvGrpSpPr>
        <p:grpSpPr>
          <a:xfrm>
            <a:off x="7073313" y="3244092"/>
            <a:ext cx="952695" cy="952695"/>
            <a:chOff x="7073313" y="3406930"/>
            <a:chExt cx="952695" cy="9526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5FB827-2277-0B83-6DCA-EDBBD0C8A243}"/>
                </a:ext>
              </a:extLst>
            </p:cNvPr>
            <p:cNvSpPr/>
            <p:nvPr/>
          </p:nvSpPr>
          <p:spPr>
            <a:xfrm>
              <a:off x="7073313" y="3406930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C565C76-4F64-0CA3-B5F1-1BF32B578A55}"/>
                </a:ext>
              </a:extLst>
            </p:cNvPr>
            <p:cNvSpPr txBox="1"/>
            <p:nvPr/>
          </p:nvSpPr>
          <p:spPr>
            <a:xfrm>
              <a:off x="7137529" y="3651739"/>
              <a:ext cx="8242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AT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-1)m</a:t>
              </a:r>
            </a:p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+</a:t>
              </a:r>
              <a:r>
                <a:rPr lang="de-AT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585B46B2-17C8-7D8B-0CB1-D155CE964A0E}"/>
              </a:ext>
            </a:extLst>
          </p:cNvPr>
          <p:cNvSpPr txBox="1"/>
          <p:nvPr/>
        </p:nvSpPr>
        <p:spPr>
          <a:xfrm>
            <a:off x="7008436" y="946964"/>
            <a:ext cx="1074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j</a:t>
            </a:r>
          </a:p>
          <a:p>
            <a:endParaRPr lang="de-AT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7320BC6-71B5-CF66-B9F8-C6B31CAEBFE4}"/>
              </a:ext>
            </a:extLst>
          </p:cNvPr>
          <p:cNvSpPr txBox="1"/>
          <p:nvPr/>
        </p:nvSpPr>
        <p:spPr>
          <a:xfrm>
            <a:off x="6179438" y="3483040"/>
            <a:ext cx="70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0180791-A2B7-3656-1F21-D6C9D0680350}"/>
              </a:ext>
            </a:extLst>
          </p:cNvPr>
          <p:cNvSpPr txBox="1"/>
          <p:nvPr/>
        </p:nvSpPr>
        <p:spPr>
          <a:xfrm>
            <a:off x="3264343" y="337219"/>
            <a:ext cx="631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de-AT" sz="2400" dirty="0">
                <a:effectLst/>
              </a:rPr>
              <a:t> </a:t>
            </a:r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matrix: n columns, each containing m rows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EC212CF-1703-E866-523D-82603D296164}"/>
              </a:ext>
            </a:extLst>
          </p:cNvPr>
          <p:cNvCxnSpPr>
            <a:cxnSpLocks/>
          </p:cNvCxnSpPr>
          <p:nvPr/>
        </p:nvCxnSpPr>
        <p:spPr>
          <a:xfrm flipV="1">
            <a:off x="179290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E91C3E9-CB84-7AC0-3FD8-6993C73BDD2C}"/>
              </a:ext>
            </a:extLst>
          </p:cNvPr>
          <p:cNvCxnSpPr>
            <a:cxnSpLocks/>
          </p:cNvCxnSpPr>
          <p:nvPr/>
        </p:nvCxnSpPr>
        <p:spPr>
          <a:xfrm flipV="1">
            <a:off x="3020457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48B3771-A007-E55D-A49C-78030C3CA35B}"/>
              </a:ext>
            </a:extLst>
          </p:cNvPr>
          <p:cNvCxnSpPr>
            <a:cxnSpLocks/>
          </p:cNvCxnSpPr>
          <p:nvPr/>
        </p:nvCxnSpPr>
        <p:spPr>
          <a:xfrm flipV="1">
            <a:off x="4222955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8BA36EC-5E19-8B34-2482-AF9724086E06}"/>
              </a:ext>
            </a:extLst>
          </p:cNvPr>
          <p:cNvCxnSpPr>
            <a:cxnSpLocks/>
          </p:cNvCxnSpPr>
          <p:nvPr/>
        </p:nvCxnSpPr>
        <p:spPr>
          <a:xfrm flipV="1">
            <a:off x="7517300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68FD8CC-D098-8D1C-1440-96875742EC57}"/>
              </a:ext>
            </a:extLst>
          </p:cNvPr>
          <p:cNvCxnSpPr>
            <a:cxnSpLocks/>
          </p:cNvCxnSpPr>
          <p:nvPr/>
        </p:nvCxnSpPr>
        <p:spPr>
          <a:xfrm flipV="1">
            <a:off x="1074901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509E8B2C-A858-B814-B60D-969CE3B51F13}"/>
              </a:ext>
            </a:extLst>
          </p:cNvPr>
          <p:cNvSpPr txBox="1"/>
          <p:nvPr/>
        </p:nvSpPr>
        <p:spPr>
          <a:xfrm>
            <a:off x="1766903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04B3997-8562-BEAD-236A-DF5B6DA5357F}"/>
              </a:ext>
            </a:extLst>
          </p:cNvPr>
          <p:cNvSpPr txBox="1"/>
          <p:nvPr/>
        </p:nvSpPr>
        <p:spPr>
          <a:xfrm>
            <a:off x="3006980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4FDB2E5-780E-EF72-A1D3-E8A82338914F}"/>
              </a:ext>
            </a:extLst>
          </p:cNvPr>
          <p:cNvSpPr txBox="1"/>
          <p:nvPr/>
        </p:nvSpPr>
        <p:spPr>
          <a:xfrm>
            <a:off x="427210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B2EF54C-1E1E-3B35-40E8-AE42CC1B95CE}"/>
              </a:ext>
            </a:extLst>
          </p:cNvPr>
          <p:cNvSpPr txBox="1"/>
          <p:nvPr/>
        </p:nvSpPr>
        <p:spPr>
          <a:xfrm>
            <a:off x="7528876" y="563298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629D99D-CDA2-B879-9B50-C265777696F4}"/>
              </a:ext>
            </a:extLst>
          </p:cNvPr>
          <p:cNvSpPr txBox="1"/>
          <p:nvPr/>
        </p:nvSpPr>
        <p:spPr>
          <a:xfrm>
            <a:off x="1073553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478168" y="1958102"/>
            <a:ext cx="844537" cy="3345167"/>
            <a:chOff x="1231142" y="1110202"/>
            <a:chExt cx="1164921" cy="461419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EE8AF1-E4D4-F49E-52ED-62B03C4DE87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0636D7-E7C2-64D0-4274-090A220B5A54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ACD1930-DE21-76ED-2D75-4B101EE99D3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6F59FD-081D-EF6F-C7BD-42CEE67EB6B5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CAD4105-9019-796E-763E-AE5C4F02CE14}"/>
              </a:ext>
            </a:extLst>
          </p:cNvPr>
          <p:cNvGrpSpPr/>
          <p:nvPr/>
        </p:nvGrpSpPr>
        <p:grpSpPr>
          <a:xfrm>
            <a:off x="2395353" y="1958102"/>
            <a:ext cx="844537" cy="3345167"/>
            <a:chOff x="1231142" y="1110202"/>
            <a:chExt cx="1164921" cy="4614192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52037D7-2DE8-0B41-4A1D-E640815F692D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1227A5-60F4-7268-B47C-A0441AF663C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3774D9E-14A1-FE25-6D6A-BA9DFB671611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19307A65-7095-62BF-6C1E-7C6F06F6539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BC4398D-EF6A-373A-88B3-96AA4AC9A2E7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E8385D4-0C7A-59AC-FE3E-F5BF0D2772C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FB29C5-8F04-F98F-EF57-969EF6C63C59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65A644-8977-5E8C-398A-5D64EAAD142C}"/>
              </a:ext>
            </a:extLst>
          </p:cNvPr>
          <p:cNvGrpSpPr/>
          <p:nvPr/>
        </p:nvGrpSpPr>
        <p:grpSpPr>
          <a:xfrm>
            <a:off x="3312539" y="1958102"/>
            <a:ext cx="844537" cy="3345167"/>
            <a:chOff x="1231142" y="1110202"/>
            <a:chExt cx="1164921" cy="461419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5DEC647-C3A0-278B-F66A-5195DDC7E0EC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14B023-AA2F-E215-A17A-76CCB2CFAE9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824EAD-FA46-52EC-2F15-702682C67E9A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7762C8-5138-8F0F-DD71-83CA11AB2E3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3CD81C0-34E0-2DB1-8F63-FFA40D876B2E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EBC09AE-4987-87DE-0A3F-B503F4EA276A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13FD7A-B28C-96CC-E7DA-D219179545C8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5D95621-2087-6E30-B72B-BF7B308B8851}"/>
              </a:ext>
            </a:extLst>
          </p:cNvPr>
          <p:cNvGrpSpPr/>
          <p:nvPr/>
        </p:nvGrpSpPr>
        <p:grpSpPr>
          <a:xfrm>
            <a:off x="4229724" y="1958102"/>
            <a:ext cx="844537" cy="3345167"/>
            <a:chOff x="1231142" y="1110202"/>
            <a:chExt cx="1164921" cy="4614192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0BD4056-8083-F60A-8B2A-3723406679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21277C-9F6B-E640-350B-8577861B68C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F52D1B7-326B-D8D6-0278-2D04669E3902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2B6BFFA-E303-F17C-E214-D360CC16A66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30E8B15-359E-64C3-5F30-99D1D99FCA83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3E7E8ED-BD41-5A0E-ADC7-317720CDAEA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51C021-B2AE-0D45-893B-2EC7BBB2BD6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984619-D7BC-9AAC-593A-CBC1B5D1395F}"/>
              </a:ext>
            </a:extLst>
          </p:cNvPr>
          <p:cNvGrpSpPr/>
          <p:nvPr/>
        </p:nvGrpSpPr>
        <p:grpSpPr>
          <a:xfrm>
            <a:off x="5146909" y="1958102"/>
            <a:ext cx="844537" cy="3345167"/>
            <a:chOff x="1231142" y="1110202"/>
            <a:chExt cx="1164921" cy="4614192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3295F40-5EA5-8481-9A56-03FD4CEE8F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61536B-82DA-B9B2-478D-AEB75A5FC4B7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8CF861-F4DF-A1A4-95AB-1D7548A920C3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3F7C56BB-3687-7779-37FF-A57C7190581C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0B69D122-31F3-F691-63D8-6A0A0137F1E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2AA10F6-DDE5-77E5-8687-B12BEC414C8D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2951638-7916-07B3-B26F-15868FEEAF4D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7980570D-424B-34CE-3D7E-01B4AE0245E3}"/>
              </a:ext>
            </a:extLst>
          </p:cNvPr>
          <p:cNvGrpSpPr/>
          <p:nvPr/>
        </p:nvGrpSpPr>
        <p:grpSpPr>
          <a:xfrm>
            <a:off x="6062694" y="1958102"/>
            <a:ext cx="844537" cy="3345167"/>
            <a:chOff x="1231142" y="1110202"/>
            <a:chExt cx="1164921" cy="4614192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139689E3-8FD2-07A8-1C73-7EF8065290F6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E74053-2C80-0F3D-4FE1-AEABF638555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9C12E1C-A097-6AE6-10CD-BD4709186845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8512864B-7076-D4D5-B0A0-09BCF2F6C6C5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FF92FB9-5546-0F0B-0141-74E2341638F0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BCC18B8-2E17-15A4-57B3-6EDDE7C1D317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A50AB22-A51F-2C23-405B-426AD5A7AF12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EA1FC93-7CDC-7B6B-99C5-284D6033BD44}"/>
              </a:ext>
            </a:extLst>
          </p:cNvPr>
          <p:cNvGrpSpPr/>
          <p:nvPr/>
        </p:nvGrpSpPr>
        <p:grpSpPr>
          <a:xfrm>
            <a:off x="6979879" y="1958102"/>
            <a:ext cx="844537" cy="3345167"/>
            <a:chOff x="1231142" y="1110202"/>
            <a:chExt cx="1164921" cy="4614192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C1AC391-A92D-0BDF-BFB0-9DE901AF00D3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F220AB5-0093-3915-5434-E59061468CEC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C77ECC3-1D01-5C14-74BE-324BB88F378E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BAEA40FD-2381-9055-E62B-8CFFEADE901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B579D25E-D50A-E2CC-02FC-EB286E40D486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8FAB4BF-26F0-EC23-D0F6-A5A19FCAD88B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6E76159-F5D3-E14E-21F6-F949B0B67D46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30A9BDCF-FF0F-179A-166A-DBD88CC9FDA7}"/>
              </a:ext>
            </a:extLst>
          </p:cNvPr>
          <p:cNvGrpSpPr/>
          <p:nvPr/>
        </p:nvGrpSpPr>
        <p:grpSpPr>
          <a:xfrm>
            <a:off x="7897065" y="1958102"/>
            <a:ext cx="844537" cy="3345167"/>
            <a:chOff x="1231142" y="1110202"/>
            <a:chExt cx="1164921" cy="4614192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C7519568-C4FC-1435-7B89-89360A3F876F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38EAF2F-E6C2-63DE-55A3-5FC8D45FE62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1971710-765A-54ED-C751-DBE88D4427A8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435F9094-1F1D-0EDA-144F-BDE8523AF42A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AF6A9AF7-F7D4-32EA-F530-0640573B934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8A883EC-708E-AE15-04B8-5B849F3F1118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7511A3D-7802-3C70-6425-D38FFE263EBB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5CB8D754-7BEE-AEAE-ED1D-452DCB62F16E}"/>
              </a:ext>
            </a:extLst>
          </p:cNvPr>
          <p:cNvGrpSpPr/>
          <p:nvPr/>
        </p:nvGrpSpPr>
        <p:grpSpPr>
          <a:xfrm>
            <a:off x="8814250" y="1958102"/>
            <a:ext cx="844537" cy="3345167"/>
            <a:chOff x="1231142" y="1110202"/>
            <a:chExt cx="1164921" cy="4614192"/>
          </a:xfrm>
        </p:grpSpPr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92C6148-7C81-48F3-79C4-A27369943E9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E134ED2-B64A-7ECE-F177-50E11B69DF39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DF553B6-77D7-4369-892F-B5C171E8C81F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97D1D650-92F7-C119-CDD9-955D5865EC11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D9165253-D196-225A-1220-77979B35ED44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9CC32E7-747A-2D57-C23B-50860CBA97DC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17B7CDC-941B-ABBB-79CD-5F0C501A5EFF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36F5559-2162-913D-9CF2-72DF87E9723C}"/>
              </a:ext>
            </a:extLst>
          </p:cNvPr>
          <p:cNvGrpSpPr/>
          <p:nvPr/>
        </p:nvGrpSpPr>
        <p:grpSpPr>
          <a:xfrm>
            <a:off x="9731435" y="1958102"/>
            <a:ext cx="844537" cy="3345167"/>
            <a:chOff x="1231142" y="1110202"/>
            <a:chExt cx="1164921" cy="4614192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7851C6E-051B-6704-A30B-173933191C31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C810F56-D938-C9F3-DF3A-D1C77B92A01B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CF79FF8-30D8-CD0F-A77D-2F1E4A56B407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16025354-54BD-54B3-6872-A78E7D5531D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5C8CB113-537D-3896-347D-082605580C6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09C9F36-B228-58DE-592C-0E267AF4372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472E93D-97D6-7560-3C8C-D08F84B357E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63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val 211">
            <a:extLst>
              <a:ext uri="{FF2B5EF4-FFF2-40B4-BE49-F238E27FC236}">
                <a16:creationId xmlns:a16="http://schemas.microsoft.com/office/drawing/2014/main" id="{077A2FAE-A5CE-4535-9C1D-98AEE4F65A54}"/>
              </a:ext>
            </a:extLst>
          </p:cNvPr>
          <p:cNvSpPr/>
          <p:nvPr/>
        </p:nvSpPr>
        <p:spPr>
          <a:xfrm>
            <a:off x="583081" y="1622553"/>
            <a:ext cx="3191970" cy="319197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Halbbogen 212">
            <a:extLst>
              <a:ext uri="{FF2B5EF4-FFF2-40B4-BE49-F238E27FC236}">
                <a16:creationId xmlns:a16="http://schemas.microsoft.com/office/drawing/2014/main" id="{6A7ED127-88BC-851B-9706-F4C0D1F50584}"/>
              </a:ext>
            </a:extLst>
          </p:cNvPr>
          <p:cNvSpPr/>
          <p:nvPr/>
        </p:nvSpPr>
        <p:spPr>
          <a:xfrm>
            <a:off x="585996" y="1626602"/>
            <a:ext cx="3178327" cy="3178327"/>
          </a:xfrm>
          <a:prstGeom prst="blockArc">
            <a:avLst>
              <a:gd name="adj1" fmla="val 16209799"/>
              <a:gd name="adj2" fmla="val 2303501"/>
              <a:gd name="adj3" fmla="val 19323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4" name="Halbbogen 213">
            <a:extLst>
              <a:ext uri="{FF2B5EF4-FFF2-40B4-BE49-F238E27FC236}">
                <a16:creationId xmlns:a16="http://schemas.microsoft.com/office/drawing/2014/main" id="{37F893F3-D453-C93B-6F49-6ACB7EE859CB}"/>
              </a:ext>
            </a:extLst>
          </p:cNvPr>
          <p:cNvSpPr/>
          <p:nvPr/>
        </p:nvSpPr>
        <p:spPr>
          <a:xfrm flipH="1">
            <a:off x="585686" y="1626602"/>
            <a:ext cx="3178327" cy="3178327"/>
          </a:xfrm>
          <a:prstGeom prst="blockArc">
            <a:avLst>
              <a:gd name="adj1" fmla="val 16209799"/>
              <a:gd name="adj2" fmla="val 2322707"/>
              <a:gd name="adj3" fmla="val 1905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E423B1E2-FB81-3ADD-6F4A-8416282C839C}"/>
              </a:ext>
            </a:extLst>
          </p:cNvPr>
          <p:cNvGrpSpPr/>
          <p:nvPr/>
        </p:nvGrpSpPr>
        <p:grpSpPr>
          <a:xfrm>
            <a:off x="8110646" y="1445102"/>
            <a:ext cx="3533046" cy="3536906"/>
            <a:chOff x="5871875" y="1712250"/>
            <a:chExt cx="3533046" cy="3536906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04834DF-B730-88AF-DE7D-0A84BB83F764}"/>
                </a:ext>
              </a:extLst>
            </p:cNvPr>
            <p:cNvSpPr/>
            <p:nvPr/>
          </p:nvSpPr>
          <p:spPr>
            <a:xfrm>
              <a:off x="5871875" y="1716110"/>
              <a:ext cx="3533046" cy="353304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Dreieck 113">
              <a:extLst>
                <a:ext uri="{FF2B5EF4-FFF2-40B4-BE49-F238E27FC236}">
                  <a16:creationId xmlns:a16="http://schemas.microsoft.com/office/drawing/2014/main" id="{556E6F59-CF53-9524-09DB-D03924D7777C}"/>
                </a:ext>
              </a:extLst>
            </p:cNvPr>
            <p:cNvSpPr/>
            <p:nvPr/>
          </p:nvSpPr>
          <p:spPr>
            <a:xfrm>
              <a:off x="6379239" y="1991534"/>
              <a:ext cx="2599803" cy="2227642"/>
            </a:xfrm>
            <a:prstGeom prst="triangle">
              <a:avLst>
                <a:gd name="adj" fmla="val 4948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A92FF2B4-761C-6011-5A18-E81B5D8A0BAF}"/>
                </a:ext>
              </a:extLst>
            </p:cNvPr>
            <p:cNvGrpSpPr/>
            <p:nvPr/>
          </p:nvGrpSpPr>
          <p:grpSpPr>
            <a:xfrm rot="7204406" flipH="1" flipV="1">
              <a:off x="5542543" y="2733321"/>
              <a:ext cx="2500878" cy="493975"/>
              <a:chOff x="5685739" y="3585020"/>
              <a:chExt cx="820521" cy="16207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75EAC65-4565-8D55-B5F8-952CA20C38C6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F25AD50-2B82-804A-3E76-A757262D644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30024B5-F501-08D6-8F26-B534A4D5941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DB81E29-ED48-A059-86DD-C401B83E0F9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1B7BF51-E052-B387-EC0C-36FD8B421D12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09EF9D85-40AB-4A3E-8433-A2D0A4F06A2E}"/>
                </a:ext>
              </a:extLst>
            </p:cNvPr>
            <p:cNvGrpSpPr/>
            <p:nvPr/>
          </p:nvGrpSpPr>
          <p:grpSpPr>
            <a:xfrm rot="14395594" flipV="1">
              <a:off x="7292246" y="2715701"/>
              <a:ext cx="2500878" cy="493975"/>
              <a:chOff x="5685739" y="3585020"/>
              <a:chExt cx="820521" cy="16207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0105D65-0B93-9967-0193-FFB7E6946978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2FB6520E-A561-861E-C59A-77CCBFD5EDA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DDD5598-58B4-A4A7-7173-6B76454C6C8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B9EF62C-1296-9038-61AE-534704C481F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46FBC73-5AB1-FD6D-7142-97C46298D72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DBDF1F9A-4087-2171-BF79-1C91380AA895}"/>
                </a:ext>
              </a:extLst>
            </p:cNvPr>
            <p:cNvGrpSpPr/>
            <p:nvPr/>
          </p:nvGrpSpPr>
          <p:grpSpPr>
            <a:xfrm rot="10800000" flipV="1">
              <a:off x="6689520" y="4220040"/>
              <a:ext cx="1993696" cy="493975"/>
              <a:chOff x="5852142" y="3585020"/>
              <a:chExt cx="654118" cy="162070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0E8347A-781A-71B2-15D9-469306E3220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35532DA-F087-6687-40EC-EFB2C64BBB7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E5B9A7A8-7E2B-E8C8-3016-32840F3E007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A205185-C0D3-E8AB-5862-050A75B2FCE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BC071EF-FBEF-4065-9061-42605681F373}"/>
                </a:ext>
              </a:extLst>
            </p:cNvPr>
            <p:cNvSpPr/>
            <p:nvPr/>
          </p:nvSpPr>
          <p:spPr>
            <a:xfrm>
              <a:off x="7127820" y="2877932"/>
              <a:ext cx="1088136" cy="106725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2064C6E4-191D-22B7-CCED-41E81D9C072B}"/>
              </a:ext>
            </a:extLst>
          </p:cNvPr>
          <p:cNvGrpSpPr/>
          <p:nvPr/>
        </p:nvGrpSpPr>
        <p:grpSpPr>
          <a:xfrm flipH="1">
            <a:off x="2240946" y="1721892"/>
            <a:ext cx="1457113" cy="2218213"/>
            <a:chOff x="1511176" y="1974009"/>
            <a:chExt cx="1457113" cy="2218213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F087DB46-CE57-7293-FEE9-B6A21F461DA8}"/>
                </a:ext>
              </a:extLst>
            </p:cNvPr>
            <p:cNvSpPr/>
            <p:nvPr/>
          </p:nvSpPr>
          <p:spPr>
            <a:xfrm rot="1804406" flipH="1" flipV="1">
              <a:off x="1599398" y="3698246"/>
              <a:ext cx="493975" cy="49397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B58C083-8590-FC05-7E7B-A2D420044464}"/>
                </a:ext>
              </a:extLst>
            </p:cNvPr>
            <p:cNvSpPr/>
            <p:nvPr/>
          </p:nvSpPr>
          <p:spPr>
            <a:xfrm rot="1804406" flipH="1" flipV="1">
              <a:off x="1511176" y="3157220"/>
              <a:ext cx="493975" cy="493976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EA19394-A802-464C-FE26-5231BE80A0B3}"/>
                </a:ext>
              </a:extLst>
            </p:cNvPr>
            <p:cNvSpPr/>
            <p:nvPr/>
          </p:nvSpPr>
          <p:spPr>
            <a:xfrm rot="1804406" flipH="1" flipV="1">
              <a:off x="2474314" y="1974009"/>
              <a:ext cx="493975" cy="49397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BE66D09-CC36-F897-BF04-FDEF5F4284C3}"/>
                </a:ext>
              </a:extLst>
            </p:cNvPr>
            <p:cNvSpPr/>
            <p:nvPr/>
          </p:nvSpPr>
          <p:spPr>
            <a:xfrm rot="1804406" flipH="1" flipV="1">
              <a:off x="1649198" y="2632902"/>
              <a:ext cx="493975" cy="493976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83B24E4-0520-2959-07AF-8A03D4DE9C03}"/>
                </a:ext>
              </a:extLst>
            </p:cNvPr>
            <p:cNvSpPr/>
            <p:nvPr/>
          </p:nvSpPr>
          <p:spPr>
            <a:xfrm rot="1804406" flipH="1" flipV="1">
              <a:off x="1987668" y="2214865"/>
              <a:ext cx="493975" cy="493976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00B77D76-5D60-F9E2-C58D-8F11693B9341}"/>
              </a:ext>
            </a:extLst>
          </p:cNvPr>
          <p:cNvGrpSpPr/>
          <p:nvPr/>
        </p:nvGrpSpPr>
        <p:grpSpPr>
          <a:xfrm rot="10800000" flipV="1">
            <a:off x="1169303" y="3989461"/>
            <a:ext cx="2010626" cy="724373"/>
            <a:chOff x="5843391" y="3509428"/>
            <a:chExt cx="659673" cy="237662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4E1F00C6-5002-2587-D0E6-655871B1EB58}"/>
                </a:ext>
              </a:extLst>
            </p:cNvPr>
            <p:cNvSpPr/>
            <p:nvPr/>
          </p:nvSpPr>
          <p:spPr>
            <a:xfrm rot="16200000">
              <a:off x="5843391" y="3512215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1F4DE220-6367-AD70-3B29-CB76AD14B19D}"/>
                </a:ext>
              </a:extLst>
            </p:cNvPr>
            <p:cNvSpPr/>
            <p:nvPr/>
          </p:nvSpPr>
          <p:spPr>
            <a:xfrm rot="16200000">
              <a:off x="6340994" y="3509428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B0C4822-AC97-76E2-8D77-B293A3E30337}"/>
                </a:ext>
              </a:extLst>
            </p:cNvPr>
            <p:cNvSpPr/>
            <p:nvPr/>
          </p:nvSpPr>
          <p:spPr>
            <a:xfrm rot="16200000">
              <a:off x="600551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A6576763-3775-F14D-0FB5-805B4871CDB4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3CE1EADD-D383-F5C7-9E14-599F889EACB2}"/>
              </a:ext>
            </a:extLst>
          </p:cNvPr>
          <p:cNvGrpSpPr/>
          <p:nvPr/>
        </p:nvGrpSpPr>
        <p:grpSpPr>
          <a:xfrm>
            <a:off x="621551" y="1718246"/>
            <a:ext cx="1425607" cy="2232389"/>
            <a:chOff x="1532233" y="1945529"/>
            <a:chExt cx="1425607" cy="2232389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E89F1B3-38FB-33FD-7648-48F353B37436}"/>
                </a:ext>
              </a:extLst>
            </p:cNvPr>
            <p:cNvSpPr/>
            <p:nvPr/>
          </p:nvSpPr>
          <p:spPr>
            <a:xfrm rot="1804406" flipH="1" flipV="1">
              <a:off x="1659311" y="3683942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DAA06322-4055-D5D5-3BAB-1F1B9FB082A3}"/>
                </a:ext>
              </a:extLst>
            </p:cNvPr>
            <p:cNvSpPr/>
            <p:nvPr/>
          </p:nvSpPr>
          <p:spPr>
            <a:xfrm rot="1804406" flipH="1" flipV="1">
              <a:off x="1532233" y="3162040"/>
              <a:ext cx="493975" cy="493976"/>
            </a:xfrm>
            <a:prstGeom prst="ellipse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9DEA0F8-6CE9-6AE7-D490-BA3BA129294D}"/>
                </a:ext>
              </a:extLst>
            </p:cNvPr>
            <p:cNvSpPr/>
            <p:nvPr/>
          </p:nvSpPr>
          <p:spPr>
            <a:xfrm rot="1804406" flipH="1" flipV="1">
              <a:off x="2463865" y="1945529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406BE0C-F10A-242C-DC5B-90E788166621}"/>
                </a:ext>
              </a:extLst>
            </p:cNvPr>
            <p:cNvSpPr/>
            <p:nvPr/>
          </p:nvSpPr>
          <p:spPr>
            <a:xfrm rot="1804406" flipH="1" flipV="1">
              <a:off x="1660354" y="2643395"/>
              <a:ext cx="493975" cy="493976"/>
            </a:xfrm>
            <a:prstGeom prst="ellipse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E0FECCD3-428E-C035-5E55-B9D21061AF0A}"/>
                </a:ext>
              </a:extLst>
            </p:cNvPr>
            <p:cNvSpPr/>
            <p:nvPr/>
          </p:nvSpPr>
          <p:spPr>
            <a:xfrm rot="1804406" flipH="1" flipV="1">
              <a:off x="1997861" y="2214866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AF8126B5-6C41-9ABA-59BE-4DAC58D527A6}"/>
              </a:ext>
            </a:extLst>
          </p:cNvPr>
          <p:cNvGrpSpPr/>
          <p:nvPr/>
        </p:nvGrpSpPr>
        <p:grpSpPr>
          <a:xfrm>
            <a:off x="1191088" y="2236219"/>
            <a:ext cx="1954672" cy="1954672"/>
            <a:chOff x="2205733" y="2424770"/>
            <a:chExt cx="1954672" cy="1954672"/>
          </a:xfrm>
          <a:solidFill>
            <a:srgbClr val="FF0000"/>
          </a:solidFill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67100E3-6E5F-C0C6-8374-49074FC7DC7F}"/>
                </a:ext>
              </a:extLst>
            </p:cNvPr>
            <p:cNvSpPr/>
            <p:nvPr/>
          </p:nvSpPr>
          <p:spPr>
            <a:xfrm>
              <a:off x="2205733" y="2424770"/>
              <a:ext cx="1954672" cy="195467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555309C0-FA7B-567F-28C6-DBC72CF6D413}"/>
                </a:ext>
              </a:extLst>
            </p:cNvPr>
            <p:cNvSpPr/>
            <p:nvPr/>
          </p:nvSpPr>
          <p:spPr>
            <a:xfrm>
              <a:off x="2639001" y="2855226"/>
              <a:ext cx="1088136" cy="1067256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7" name="Oval 216">
            <a:extLst>
              <a:ext uri="{FF2B5EF4-FFF2-40B4-BE49-F238E27FC236}">
                <a16:creationId xmlns:a16="http://schemas.microsoft.com/office/drawing/2014/main" id="{BA416151-CC52-8E9F-94F4-D73AFEEAE053}"/>
              </a:ext>
            </a:extLst>
          </p:cNvPr>
          <p:cNvSpPr/>
          <p:nvPr/>
        </p:nvSpPr>
        <p:spPr>
          <a:xfrm>
            <a:off x="4491122" y="1622553"/>
            <a:ext cx="3191970" cy="319197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Halbbogen 217">
            <a:extLst>
              <a:ext uri="{FF2B5EF4-FFF2-40B4-BE49-F238E27FC236}">
                <a16:creationId xmlns:a16="http://schemas.microsoft.com/office/drawing/2014/main" id="{8C8BE0EC-3DD8-D8ED-9496-A0FC459F5EC1}"/>
              </a:ext>
            </a:extLst>
          </p:cNvPr>
          <p:cNvSpPr/>
          <p:nvPr/>
        </p:nvSpPr>
        <p:spPr>
          <a:xfrm>
            <a:off x="4494037" y="1626602"/>
            <a:ext cx="3178327" cy="3178327"/>
          </a:xfrm>
          <a:prstGeom prst="blockArc">
            <a:avLst>
              <a:gd name="adj1" fmla="val 16209799"/>
              <a:gd name="adj2" fmla="val 2303501"/>
              <a:gd name="adj3" fmla="val 1932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9" name="Halbbogen 218">
            <a:extLst>
              <a:ext uri="{FF2B5EF4-FFF2-40B4-BE49-F238E27FC236}">
                <a16:creationId xmlns:a16="http://schemas.microsoft.com/office/drawing/2014/main" id="{061C0C53-1F15-DDA7-5E8E-1A4E4D22A26B}"/>
              </a:ext>
            </a:extLst>
          </p:cNvPr>
          <p:cNvSpPr/>
          <p:nvPr/>
        </p:nvSpPr>
        <p:spPr>
          <a:xfrm flipH="1">
            <a:off x="4493727" y="1626602"/>
            <a:ext cx="3178327" cy="3178327"/>
          </a:xfrm>
          <a:prstGeom prst="blockArc">
            <a:avLst>
              <a:gd name="adj1" fmla="val 16209799"/>
              <a:gd name="adj2" fmla="val 2322707"/>
              <a:gd name="adj3" fmla="val 1905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F6FFB29-39AD-2584-B318-4AAD1662823C}"/>
              </a:ext>
            </a:extLst>
          </p:cNvPr>
          <p:cNvGrpSpPr/>
          <p:nvPr/>
        </p:nvGrpSpPr>
        <p:grpSpPr>
          <a:xfrm flipH="1">
            <a:off x="6148987" y="1721892"/>
            <a:ext cx="1457113" cy="2218213"/>
            <a:chOff x="1511176" y="1974009"/>
            <a:chExt cx="1457113" cy="2218213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1CE59CB-05F4-42F6-21D1-8946B12F719E}"/>
                </a:ext>
              </a:extLst>
            </p:cNvPr>
            <p:cNvSpPr/>
            <p:nvPr/>
          </p:nvSpPr>
          <p:spPr>
            <a:xfrm rot="1804406" flipH="1" flipV="1">
              <a:off x="1599398" y="3698246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19B82F34-82EB-3A4D-D88E-256C0CFC81FD}"/>
                </a:ext>
              </a:extLst>
            </p:cNvPr>
            <p:cNvSpPr/>
            <p:nvPr/>
          </p:nvSpPr>
          <p:spPr>
            <a:xfrm rot="1804406" flipH="1" flipV="1">
              <a:off x="1511176" y="3157220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220CBEDA-9222-AD24-1287-9F016D0B2612}"/>
                </a:ext>
              </a:extLst>
            </p:cNvPr>
            <p:cNvSpPr/>
            <p:nvPr/>
          </p:nvSpPr>
          <p:spPr>
            <a:xfrm rot="1804406" flipH="1" flipV="1">
              <a:off x="2474314" y="1974009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B9E7D05-C18D-CF8F-5B82-0BE848E58C29}"/>
                </a:ext>
              </a:extLst>
            </p:cNvPr>
            <p:cNvSpPr/>
            <p:nvPr/>
          </p:nvSpPr>
          <p:spPr>
            <a:xfrm rot="1804406" flipH="1" flipV="1">
              <a:off x="1649198" y="2632902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4B80BD5-60AA-27A1-AEA4-DA4E3FE14AE0}"/>
                </a:ext>
              </a:extLst>
            </p:cNvPr>
            <p:cNvSpPr/>
            <p:nvPr/>
          </p:nvSpPr>
          <p:spPr>
            <a:xfrm rot="1804406" flipH="1" flipV="1">
              <a:off x="1987668" y="2214865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A189A03B-67F6-B96F-8343-18DC0BDA8AFA}"/>
              </a:ext>
            </a:extLst>
          </p:cNvPr>
          <p:cNvGrpSpPr/>
          <p:nvPr/>
        </p:nvGrpSpPr>
        <p:grpSpPr>
          <a:xfrm rot="10800000" flipV="1">
            <a:off x="5077344" y="3989461"/>
            <a:ext cx="2010626" cy="724373"/>
            <a:chOff x="5843391" y="3509428"/>
            <a:chExt cx="659673" cy="237662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4A9DADF-77E8-850A-4E53-DF1993DF2D30}"/>
                </a:ext>
              </a:extLst>
            </p:cNvPr>
            <p:cNvSpPr/>
            <p:nvPr/>
          </p:nvSpPr>
          <p:spPr>
            <a:xfrm rot="16200000">
              <a:off x="5843391" y="3512215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7C6435E-BBE6-634D-E1C1-B9D1B592AF84}"/>
                </a:ext>
              </a:extLst>
            </p:cNvPr>
            <p:cNvSpPr/>
            <p:nvPr/>
          </p:nvSpPr>
          <p:spPr>
            <a:xfrm rot="16200000">
              <a:off x="6340994" y="3509428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072B9F3-FE7C-4F4D-96F8-FEBA28EB77B6}"/>
                </a:ext>
              </a:extLst>
            </p:cNvPr>
            <p:cNvSpPr/>
            <p:nvPr/>
          </p:nvSpPr>
          <p:spPr>
            <a:xfrm rot="16200000">
              <a:off x="600551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CB4CCF4-8CFC-0480-B2D8-879C3C48057F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8EA0CA96-F60E-E367-354F-3A96B013F0BB}"/>
              </a:ext>
            </a:extLst>
          </p:cNvPr>
          <p:cNvGrpSpPr/>
          <p:nvPr/>
        </p:nvGrpSpPr>
        <p:grpSpPr>
          <a:xfrm>
            <a:off x="4529592" y="1718246"/>
            <a:ext cx="1425607" cy="2232389"/>
            <a:chOff x="1532233" y="1945529"/>
            <a:chExt cx="1425607" cy="2232389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E9F2A77F-A41E-CFDC-B63C-93A24D780AF9}"/>
                </a:ext>
              </a:extLst>
            </p:cNvPr>
            <p:cNvSpPr/>
            <p:nvPr/>
          </p:nvSpPr>
          <p:spPr>
            <a:xfrm rot="1804406" flipH="1" flipV="1">
              <a:off x="1659311" y="3683942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333DCED-8BBC-0178-9D86-E5E7BB8E443E}"/>
                </a:ext>
              </a:extLst>
            </p:cNvPr>
            <p:cNvSpPr/>
            <p:nvPr/>
          </p:nvSpPr>
          <p:spPr>
            <a:xfrm rot="1804406" flipH="1" flipV="1">
              <a:off x="1532233" y="3162040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0994C8B-85B2-AD56-03D1-1E4367191858}"/>
                </a:ext>
              </a:extLst>
            </p:cNvPr>
            <p:cNvSpPr/>
            <p:nvPr/>
          </p:nvSpPr>
          <p:spPr>
            <a:xfrm rot="1804406" flipH="1" flipV="1">
              <a:off x="2463865" y="1945529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40490116-C990-EF2D-1607-A5D99A64C2A7}"/>
                </a:ext>
              </a:extLst>
            </p:cNvPr>
            <p:cNvSpPr/>
            <p:nvPr/>
          </p:nvSpPr>
          <p:spPr>
            <a:xfrm rot="1804406" flipH="1" flipV="1">
              <a:off x="1660354" y="2643395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67BF6A4-2E17-CBF6-B129-31264269F365}"/>
                </a:ext>
              </a:extLst>
            </p:cNvPr>
            <p:cNvSpPr/>
            <p:nvPr/>
          </p:nvSpPr>
          <p:spPr>
            <a:xfrm rot="1804406" flipH="1" flipV="1">
              <a:off x="1997861" y="2214866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9EDBEC28-4249-4DCB-D57C-8B943D5CABB3}"/>
              </a:ext>
            </a:extLst>
          </p:cNvPr>
          <p:cNvGrpSpPr/>
          <p:nvPr/>
        </p:nvGrpSpPr>
        <p:grpSpPr>
          <a:xfrm>
            <a:off x="5099129" y="2236219"/>
            <a:ext cx="1954672" cy="1954672"/>
            <a:chOff x="2205733" y="2424770"/>
            <a:chExt cx="1954672" cy="1954672"/>
          </a:xfrm>
          <a:solidFill>
            <a:srgbClr val="FF0000"/>
          </a:solidFill>
        </p:grpSpPr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7FF5B2D8-D027-D846-8244-5CCC670D02A7}"/>
                </a:ext>
              </a:extLst>
            </p:cNvPr>
            <p:cNvSpPr/>
            <p:nvPr/>
          </p:nvSpPr>
          <p:spPr>
            <a:xfrm>
              <a:off x="2205733" y="2424770"/>
              <a:ext cx="1954672" cy="19546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1940115-DE07-BF15-A567-673CE7904E88}"/>
                </a:ext>
              </a:extLst>
            </p:cNvPr>
            <p:cNvSpPr/>
            <p:nvPr/>
          </p:nvSpPr>
          <p:spPr>
            <a:xfrm>
              <a:off x="2639001" y="2855226"/>
              <a:ext cx="1088136" cy="1067256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813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CFA02A5D-5AA7-368A-6490-639141AAEE38}"/>
              </a:ext>
            </a:extLst>
          </p:cNvPr>
          <p:cNvGrpSpPr/>
          <p:nvPr/>
        </p:nvGrpSpPr>
        <p:grpSpPr>
          <a:xfrm>
            <a:off x="3341991" y="1569036"/>
            <a:ext cx="6202842" cy="3316115"/>
            <a:chOff x="3341991" y="1569036"/>
            <a:chExt cx="6202842" cy="3316115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884E1C00-F1EC-1770-0FF5-71A1B6915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8849" y="2288759"/>
              <a:ext cx="3894293" cy="1506627"/>
            </a:xfrm>
            <a:prstGeom prst="rect">
              <a:avLst/>
            </a:prstGeom>
          </p:spPr>
        </p:pic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3B58D239-E56F-54F0-62CC-C2D40CF74209}"/>
                </a:ext>
              </a:extLst>
            </p:cNvPr>
            <p:cNvCxnSpPr>
              <a:cxnSpLocks/>
            </p:cNvCxnSpPr>
            <p:nvPr/>
          </p:nvCxnSpPr>
          <p:spPr>
            <a:xfrm>
              <a:off x="3348986" y="3429000"/>
              <a:ext cx="9098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AE851C1-78F4-DA85-54F1-8B915177E5E7}"/>
                </a:ext>
              </a:extLst>
            </p:cNvPr>
            <p:cNvCxnSpPr/>
            <p:nvPr/>
          </p:nvCxnSpPr>
          <p:spPr>
            <a:xfrm>
              <a:off x="3348986" y="2731395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A44285C0-2356-1148-EDE4-5592D5DDC706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>
              <a:extLst>
                <a:ext uri="{FF2B5EF4-FFF2-40B4-BE49-F238E27FC236}">
                  <a16:creationId xmlns:a16="http://schemas.microsoft.com/office/drawing/2014/main" id="{6B6CB143-0F31-E182-8BD1-CAE86DB3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98319D44-46F6-EEBE-7944-C9D0022F8DC9}"/>
                </a:ext>
              </a:extLst>
            </p:cNvPr>
            <p:cNvSpPr txBox="1"/>
            <p:nvPr/>
          </p:nvSpPr>
          <p:spPr>
            <a:xfrm>
              <a:off x="3605689" y="2331285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633BD25-88C3-658E-64FE-A8F44E9E3207}"/>
                </a:ext>
              </a:extLst>
            </p:cNvPr>
            <p:cNvSpPr txBox="1"/>
            <p:nvPr/>
          </p:nvSpPr>
          <p:spPr>
            <a:xfrm>
              <a:off x="3597674" y="297397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01DAF926-8B5D-16C1-176E-651CD68C034C}"/>
                </a:ext>
              </a:extLst>
            </p:cNvPr>
            <p:cNvSpPr txBox="1"/>
            <p:nvPr/>
          </p:nvSpPr>
          <p:spPr>
            <a:xfrm>
              <a:off x="5240614" y="1569036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C3175F99-C6A6-BA40-3C5E-22F529A5BE34}"/>
                </a:ext>
              </a:extLst>
            </p:cNvPr>
            <p:cNvCxnSpPr>
              <a:cxnSpLocks/>
            </p:cNvCxnSpPr>
            <p:nvPr/>
          </p:nvCxnSpPr>
          <p:spPr>
            <a:xfrm>
              <a:off x="8115564" y="2999028"/>
              <a:ext cx="1429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1D75F7-A551-4875-E2A1-2FA99686F0F1}"/>
                </a:ext>
              </a:extLst>
            </p:cNvPr>
            <p:cNvSpPr txBox="1"/>
            <p:nvPr/>
          </p:nvSpPr>
          <p:spPr>
            <a:xfrm>
              <a:off x="9051120" y="2598918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C0915310-A153-394F-EBCC-3A735AC89D91}"/>
                </a:ext>
              </a:extLst>
            </p:cNvPr>
            <p:cNvCxnSpPr>
              <a:cxnSpLocks/>
            </p:cNvCxnSpPr>
            <p:nvPr/>
          </p:nvCxnSpPr>
          <p:spPr>
            <a:xfrm>
              <a:off x="8803339" y="2999028"/>
              <a:ext cx="0" cy="18861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7F349A14-3787-9F51-3DF6-828A881B9B96}"/>
                </a:ext>
              </a:extLst>
            </p:cNvPr>
            <p:cNvSpPr txBox="1"/>
            <p:nvPr/>
          </p:nvSpPr>
          <p:spPr>
            <a:xfrm>
              <a:off x="7144570" y="1569036"/>
              <a:ext cx="494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D943A04E-0C4C-BC48-6078-7F249A7F20E7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D2A2E0ED-ABC0-08D1-1DCE-68A24A4A541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6C447165-FB4F-AC38-4F93-E5526CEF57DA}"/>
                </a:ext>
              </a:extLst>
            </p:cNvPr>
            <p:cNvSpPr txBox="1"/>
            <p:nvPr/>
          </p:nvSpPr>
          <p:spPr>
            <a:xfrm>
              <a:off x="5240614" y="3835921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D478E2BC-6529-C09E-5D24-042DC90D2E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991" y="3429000"/>
              <a:ext cx="0" cy="14561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08CF36FF-FE06-8E31-F206-3BF78A799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991" y="4883587"/>
              <a:ext cx="5461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D47075F-E357-900E-78E4-D2CB56A4C725}"/>
                </a:ext>
              </a:extLst>
            </p:cNvPr>
            <p:cNvSpPr/>
            <p:nvPr/>
          </p:nvSpPr>
          <p:spPr>
            <a:xfrm>
              <a:off x="8751451" y="2947488"/>
              <a:ext cx="103775" cy="103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0F604902-B520-59DF-3CDC-71E2E7D8C446}"/>
                </a:ext>
              </a:extLst>
            </p:cNvPr>
            <p:cNvSpPr txBox="1"/>
            <p:nvPr/>
          </p:nvSpPr>
          <p:spPr>
            <a:xfrm>
              <a:off x="7095238" y="3885893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99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rafik 155">
            <a:extLst>
              <a:ext uri="{FF2B5EF4-FFF2-40B4-BE49-F238E27FC236}">
                <a16:creationId xmlns:a16="http://schemas.microsoft.com/office/drawing/2014/main" id="{884E1C00-F1EC-1770-0FF5-71A1B691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49" y="2288759"/>
            <a:ext cx="3894293" cy="1506627"/>
          </a:xfrm>
          <a:prstGeom prst="rect">
            <a:avLst/>
          </a:prstGeom>
        </p:spPr>
      </p:pic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3763968" y="3429000"/>
            <a:ext cx="4948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>
            <a:cxnSpLocks/>
          </p:cNvCxnSpPr>
          <p:nvPr/>
        </p:nvCxnSpPr>
        <p:spPr>
          <a:xfrm>
            <a:off x="2939143" y="2731395"/>
            <a:ext cx="13242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241735" y="170003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7138029" y="170003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2625168" y="2480850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3827109" y="303801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5240614" y="156903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8115564" y="2999028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feld 165">
            <a:extLst>
              <a:ext uri="{FF2B5EF4-FFF2-40B4-BE49-F238E27FC236}">
                <a16:creationId xmlns:a16="http://schemas.microsoft.com/office/drawing/2014/main" id="{B91D75F7-A551-4875-E2A1-2FA99686F0F1}"/>
              </a:ext>
            </a:extLst>
          </p:cNvPr>
          <p:cNvSpPr txBox="1"/>
          <p:nvPr/>
        </p:nvSpPr>
        <p:spPr>
          <a:xfrm>
            <a:off x="9051120" y="259891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C0915310-A153-394F-EBCC-3A735AC89D91}"/>
              </a:ext>
            </a:extLst>
          </p:cNvPr>
          <p:cNvCxnSpPr>
            <a:cxnSpLocks/>
          </p:cNvCxnSpPr>
          <p:nvPr/>
        </p:nvCxnSpPr>
        <p:spPr>
          <a:xfrm>
            <a:off x="8803339" y="2999028"/>
            <a:ext cx="0" cy="1886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7144570" y="1569036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943A04E-0C4C-BC48-6078-7F249A7F20E7}"/>
              </a:ext>
            </a:extLst>
          </p:cNvPr>
          <p:cNvCxnSpPr>
            <a:cxnSpLocks/>
          </p:cNvCxnSpPr>
          <p:nvPr/>
        </p:nvCxnSpPr>
        <p:spPr>
          <a:xfrm>
            <a:off x="5241735" y="377935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D2A2E0ED-ABC0-08D1-1DCE-68A24A4A541C}"/>
              </a:ext>
            </a:extLst>
          </p:cNvPr>
          <p:cNvCxnSpPr>
            <a:cxnSpLocks/>
          </p:cNvCxnSpPr>
          <p:nvPr/>
        </p:nvCxnSpPr>
        <p:spPr>
          <a:xfrm>
            <a:off x="7138029" y="377935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5240614" y="383592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D478E2BC-6529-C09E-5D24-042DC90D2E31}"/>
              </a:ext>
            </a:extLst>
          </p:cNvPr>
          <p:cNvCxnSpPr>
            <a:cxnSpLocks/>
          </p:cNvCxnSpPr>
          <p:nvPr/>
        </p:nvCxnSpPr>
        <p:spPr>
          <a:xfrm>
            <a:off x="3211141" y="3756025"/>
            <a:ext cx="0" cy="112912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08CF36FF-FE06-8E31-F206-3BF78A79959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211141" y="4882055"/>
            <a:ext cx="2502679" cy="15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0D47075F-E357-900E-78E4-D2CB56A4C725}"/>
              </a:ext>
            </a:extLst>
          </p:cNvPr>
          <p:cNvSpPr/>
          <p:nvPr/>
        </p:nvSpPr>
        <p:spPr>
          <a:xfrm>
            <a:off x="8751451" y="2947488"/>
            <a:ext cx="103775" cy="103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F604902-B520-59DF-3CDC-71E2E7D8C446}"/>
              </a:ext>
            </a:extLst>
          </p:cNvPr>
          <p:cNvSpPr txBox="1"/>
          <p:nvPr/>
        </p:nvSpPr>
        <p:spPr>
          <a:xfrm>
            <a:off x="7095238" y="3885893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64F546-BE29-ECA8-E6C6-67091412661B}"/>
              </a:ext>
            </a:extLst>
          </p:cNvPr>
          <p:cNvSpPr/>
          <p:nvPr/>
        </p:nvSpPr>
        <p:spPr>
          <a:xfrm>
            <a:off x="3710858" y="2885231"/>
            <a:ext cx="45719" cy="11057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397E4E9-8B2D-039B-F33E-E6569705DA9E}"/>
              </a:ext>
            </a:extLst>
          </p:cNvPr>
          <p:cNvCxnSpPr>
            <a:cxnSpLocks/>
          </p:cNvCxnSpPr>
          <p:nvPr/>
        </p:nvCxnSpPr>
        <p:spPr>
          <a:xfrm>
            <a:off x="2939143" y="3429000"/>
            <a:ext cx="7736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AE67B11-52E6-C3BA-556F-AB9CFB69595E}"/>
              </a:ext>
            </a:extLst>
          </p:cNvPr>
          <p:cNvCxnSpPr>
            <a:cxnSpLocks/>
          </p:cNvCxnSpPr>
          <p:nvPr/>
        </p:nvCxnSpPr>
        <p:spPr>
          <a:xfrm>
            <a:off x="3217868" y="3756025"/>
            <a:ext cx="4948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1B68983-C93A-9FD8-AB61-AE20D8256C37}"/>
              </a:ext>
            </a:extLst>
          </p:cNvPr>
          <p:cNvCxnSpPr>
            <a:cxnSpLocks/>
          </p:cNvCxnSpPr>
          <p:nvPr/>
        </p:nvCxnSpPr>
        <p:spPr>
          <a:xfrm>
            <a:off x="2939143" y="3073400"/>
            <a:ext cx="7736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C9657F0-315E-D76E-F568-BF71C04D3A0D}"/>
              </a:ext>
            </a:extLst>
          </p:cNvPr>
          <p:cNvSpPr txBox="1"/>
          <p:nvPr/>
        </p:nvSpPr>
        <p:spPr>
          <a:xfrm>
            <a:off x="4462067" y="448552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CA2294F-56FC-5E56-1ECC-DC4469BDF61A}"/>
              </a:ext>
            </a:extLst>
          </p:cNvPr>
          <p:cNvSpPr txBox="1"/>
          <p:nvPr/>
        </p:nvSpPr>
        <p:spPr>
          <a:xfrm>
            <a:off x="2636339" y="279575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1E6597-5F75-C41C-1CE2-06BFE63A0735}"/>
              </a:ext>
            </a:extLst>
          </p:cNvPr>
          <p:cNvSpPr txBox="1"/>
          <p:nvPr/>
        </p:nvSpPr>
        <p:spPr>
          <a:xfrm>
            <a:off x="2629989" y="3167233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286A02F-0BF2-7200-BE57-921CB826F6AA}"/>
              </a:ext>
            </a:extLst>
          </p:cNvPr>
          <p:cNvCxnSpPr>
            <a:cxnSpLocks/>
          </p:cNvCxnSpPr>
          <p:nvPr/>
        </p:nvCxnSpPr>
        <p:spPr>
          <a:xfrm flipH="1">
            <a:off x="6333985" y="4886016"/>
            <a:ext cx="246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8E9CADE-8B39-2A73-FB91-436B8662C012}"/>
              </a:ext>
            </a:extLst>
          </p:cNvPr>
          <p:cNvGrpSpPr/>
          <p:nvPr/>
        </p:nvGrpSpPr>
        <p:grpSpPr>
          <a:xfrm>
            <a:off x="5713820" y="4582510"/>
            <a:ext cx="613408" cy="599090"/>
            <a:chOff x="5713820" y="4582510"/>
            <a:chExt cx="613408" cy="59909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54D8B19-AC21-AD07-3950-43093597641F}"/>
                </a:ext>
              </a:extLst>
            </p:cNvPr>
            <p:cNvSpPr/>
            <p:nvPr/>
          </p:nvSpPr>
          <p:spPr>
            <a:xfrm>
              <a:off x="5713820" y="4582510"/>
              <a:ext cx="613408" cy="599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CA36692-9C5D-0DAE-0CDB-E5B5C56ED074}"/>
                </a:ext>
              </a:extLst>
            </p:cNvPr>
            <p:cNvSpPr txBox="1"/>
            <p:nvPr/>
          </p:nvSpPr>
          <p:spPr>
            <a:xfrm>
              <a:off x="5747267" y="4630202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  <a:r>
                <a:rPr lang="en-US" sz="1600" dirty="0"/>
                <a:t> </a:t>
              </a:r>
              <a:r>
                <a:rPr lang="en-US" sz="2400" dirty="0">
                  <a:sym typeface="Wingdings" pitchFamily="2" charset="2"/>
                </a:rPr>
                <a:t>:</a:t>
              </a:r>
              <a:r>
                <a:rPr lang="en-US" sz="1600" dirty="0">
                  <a:sym typeface="Wingdings" pitchFamily="2" charset="2"/>
                </a:rPr>
                <a:t> </a:t>
              </a:r>
              <a:r>
                <a:rPr lang="en-US" sz="2400" dirty="0">
                  <a:sym typeface="Wingdings" pitchFamily="2" charset="2"/>
                </a:rPr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42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Abgerundetes Rechteck 272">
            <a:extLst>
              <a:ext uri="{FF2B5EF4-FFF2-40B4-BE49-F238E27FC236}">
                <a16:creationId xmlns:a16="http://schemas.microsoft.com/office/drawing/2014/main" id="{F80DE0EE-BC87-9A66-7459-463299D9B707}"/>
              </a:ext>
            </a:extLst>
          </p:cNvPr>
          <p:cNvSpPr/>
          <p:nvPr/>
        </p:nvSpPr>
        <p:spPr>
          <a:xfrm>
            <a:off x="76945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bgerundetes Rechteck 271">
            <a:extLst>
              <a:ext uri="{FF2B5EF4-FFF2-40B4-BE49-F238E27FC236}">
                <a16:creationId xmlns:a16="http://schemas.microsoft.com/office/drawing/2014/main" id="{C9ABEE40-A037-26BE-E9E1-977CD380F76D}"/>
              </a:ext>
            </a:extLst>
          </p:cNvPr>
          <p:cNvSpPr/>
          <p:nvPr/>
        </p:nvSpPr>
        <p:spPr>
          <a:xfrm>
            <a:off x="41004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Gerade Verbindung 255">
            <a:extLst>
              <a:ext uri="{FF2B5EF4-FFF2-40B4-BE49-F238E27FC236}">
                <a16:creationId xmlns:a16="http://schemas.microsoft.com/office/drawing/2014/main" id="{8BB321FF-333E-2367-4883-7A8297C6C13F}"/>
              </a:ext>
            </a:extLst>
          </p:cNvPr>
          <p:cNvCxnSpPr>
            <a:cxnSpLocks/>
          </p:cNvCxnSpPr>
          <p:nvPr/>
        </p:nvCxnSpPr>
        <p:spPr>
          <a:xfrm>
            <a:off x="4630466" y="2385079"/>
            <a:ext cx="1322497" cy="6836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838686CB-9030-4594-3473-C60B8208658E}"/>
              </a:ext>
            </a:extLst>
          </p:cNvPr>
          <p:cNvGrpSpPr/>
          <p:nvPr/>
        </p:nvGrpSpPr>
        <p:grpSpPr>
          <a:xfrm>
            <a:off x="5931969" y="1420715"/>
            <a:ext cx="203347" cy="3513884"/>
            <a:chOff x="5931969" y="1420715"/>
            <a:chExt cx="203347" cy="3513884"/>
          </a:xfrm>
        </p:grpSpPr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4CED44DE-0F79-C6F6-DDE8-426EAFD45BB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467" y="1420715"/>
              <a:ext cx="2761" cy="336237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Dreieck 145">
              <a:extLst>
                <a:ext uri="{FF2B5EF4-FFF2-40B4-BE49-F238E27FC236}">
                  <a16:creationId xmlns:a16="http://schemas.microsoft.com/office/drawing/2014/main" id="{90EF4AB7-4972-577C-6870-55A3879BAEB6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1" name="Gerade Verbindung 210">
            <a:extLst>
              <a:ext uri="{FF2B5EF4-FFF2-40B4-BE49-F238E27FC236}">
                <a16:creationId xmlns:a16="http://schemas.microsoft.com/office/drawing/2014/main" id="{2A0DD7E2-9DC9-195A-ADBD-ED80AEF3A267}"/>
              </a:ext>
            </a:extLst>
          </p:cNvPr>
          <p:cNvCxnSpPr>
            <a:cxnSpLocks/>
          </p:cNvCxnSpPr>
          <p:nvPr/>
        </p:nvCxnSpPr>
        <p:spPr>
          <a:xfrm>
            <a:off x="7428466" y="2374213"/>
            <a:ext cx="0" cy="1658870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DFD74486-CA4B-85E7-82D4-67CEA414E743}"/>
              </a:ext>
            </a:extLst>
          </p:cNvPr>
          <p:cNvCxnSpPr>
            <a:cxnSpLocks/>
          </p:cNvCxnSpPr>
          <p:nvPr/>
        </p:nvCxnSpPr>
        <p:spPr>
          <a:xfrm>
            <a:off x="4620368" y="2404615"/>
            <a:ext cx="0" cy="2273732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Abgerundetes Rechteck 188">
            <a:extLst>
              <a:ext uri="{FF2B5EF4-FFF2-40B4-BE49-F238E27FC236}">
                <a16:creationId xmlns:a16="http://schemas.microsoft.com/office/drawing/2014/main" id="{DC7F1B00-5C7A-3E29-D897-587A4EF0C5B6}"/>
              </a:ext>
            </a:extLst>
          </p:cNvPr>
          <p:cNvSpPr/>
          <p:nvPr/>
        </p:nvSpPr>
        <p:spPr>
          <a:xfrm>
            <a:off x="7120315" y="2657562"/>
            <a:ext cx="546453" cy="214303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bgerundetes Rechteck 187">
            <a:extLst>
              <a:ext uri="{FF2B5EF4-FFF2-40B4-BE49-F238E27FC236}">
                <a16:creationId xmlns:a16="http://schemas.microsoft.com/office/drawing/2014/main" id="{D7FD181D-F98C-EFA3-11A7-F31F925DAB65}"/>
              </a:ext>
            </a:extLst>
          </p:cNvPr>
          <p:cNvSpPr/>
          <p:nvPr/>
        </p:nvSpPr>
        <p:spPr>
          <a:xfrm>
            <a:off x="4369954" y="2657562"/>
            <a:ext cx="546453" cy="2137083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193BB5CB-D304-D217-7852-23D3F5DDD6B5}"/>
              </a:ext>
            </a:extLst>
          </p:cNvPr>
          <p:cNvCxnSpPr>
            <a:cxnSpLocks/>
            <a:stCxn id="250" idx="3"/>
          </p:cNvCxnSpPr>
          <p:nvPr/>
        </p:nvCxnSpPr>
        <p:spPr>
          <a:xfrm flipV="1">
            <a:off x="5952963" y="2375450"/>
            <a:ext cx="1475503" cy="16465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06DFF0C-7F2C-184A-E66B-79CE913AE3B1}"/>
              </a:ext>
            </a:extLst>
          </p:cNvPr>
          <p:cNvGrpSpPr/>
          <p:nvPr/>
        </p:nvGrpSpPr>
        <p:grpSpPr>
          <a:xfrm>
            <a:off x="5308600" y="1786977"/>
            <a:ext cx="1443736" cy="1734645"/>
            <a:chOff x="7543800" y="2704647"/>
            <a:chExt cx="1443736" cy="1734645"/>
          </a:xfrm>
        </p:grpSpPr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3AAEFC5A-95C3-1CE6-B9BC-57A3C100D3A9}"/>
                </a:ext>
              </a:extLst>
            </p:cNvPr>
            <p:cNvSpPr/>
            <p:nvPr/>
          </p:nvSpPr>
          <p:spPr>
            <a:xfrm flipV="1">
              <a:off x="7893050" y="3796847"/>
              <a:ext cx="745236" cy="6424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Dreieck 1">
              <a:extLst>
                <a:ext uri="{FF2B5EF4-FFF2-40B4-BE49-F238E27FC236}">
                  <a16:creationId xmlns:a16="http://schemas.microsoft.com/office/drawing/2014/main" id="{AD3D443E-F5C2-CEB9-B01F-50510AF1E64C}"/>
                </a:ext>
              </a:extLst>
            </p:cNvPr>
            <p:cNvSpPr/>
            <p:nvPr/>
          </p:nvSpPr>
          <p:spPr>
            <a:xfrm>
              <a:off x="7543800" y="2704647"/>
              <a:ext cx="1443736" cy="1244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B7F5FA8-57B1-E195-8D67-BFEBE9ED39B9}"/>
              </a:ext>
            </a:extLst>
          </p:cNvPr>
          <p:cNvGrpSpPr/>
          <p:nvPr/>
        </p:nvGrpSpPr>
        <p:grpSpPr>
          <a:xfrm flipH="1">
            <a:off x="7718152" y="2772701"/>
            <a:ext cx="200055" cy="1914555"/>
            <a:chOff x="5749332" y="3369601"/>
            <a:chExt cx="200055" cy="19145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CA3C3-94B5-A6EA-004D-2B250E87C79A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7F9E3F-8FBD-BCC9-DE64-1BFCC5E461AA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D81B724-218C-BD6F-8443-BAD93A003A1B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19904E-789C-D1DC-91E2-EEF366C0A013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25D0893-70DA-5CBE-B841-2A3B9828607F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B6E8CE93-7A3D-BD51-7F83-3155E2C7D56E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7918207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99EEECD3-8256-F6E4-5AE4-A0F6BFF52E01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7AFE4BFC-3210-8809-3E81-1E84640C6324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82F17D66-E253-9494-B4B9-184CA3B6522F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849633C-3066-C0CE-99F8-00CEB2E14793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E5064F97-D5AC-4105-A7E4-55425E108187}"/>
              </a:ext>
            </a:extLst>
          </p:cNvPr>
          <p:cNvGrpSpPr/>
          <p:nvPr/>
        </p:nvGrpSpPr>
        <p:grpSpPr>
          <a:xfrm>
            <a:off x="8366629" y="2634587"/>
            <a:ext cx="859531" cy="2166013"/>
            <a:chOff x="8861929" y="2634587"/>
            <a:chExt cx="859531" cy="2166013"/>
          </a:xfrm>
        </p:grpSpPr>
        <p:sp>
          <p:nvSpPr>
            <p:cNvPr id="203" name="Abgerundetes Rechteck 202">
              <a:extLst>
                <a:ext uri="{FF2B5EF4-FFF2-40B4-BE49-F238E27FC236}">
                  <a16:creationId xmlns:a16="http://schemas.microsoft.com/office/drawing/2014/main" id="{42AA37F9-1220-C687-9B41-237DDA182938}"/>
                </a:ext>
              </a:extLst>
            </p:cNvPr>
            <p:cNvSpPr/>
            <p:nvPr/>
          </p:nvSpPr>
          <p:spPr>
            <a:xfrm>
              <a:off x="8911640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8F986766-117B-E0FA-9079-E716158305BD}"/>
                </a:ext>
              </a:extLst>
            </p:cNvPr>
            <p:cNvSpPr txBox="1"/>
            <p:nvPr/>
          </p:nvSpPr>
          <p:spPr>
            <a:xfrm>
              <a:off x="8895382" y="2634587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F1C3CE7B-B67D-7241-C43A-39096FCC7F27}"/>
                </a:ext>
              </a:extLst>
            </p:cNvPr>
            <p:cNvSpPr txBox="1"/>
            <p:nvPr/>
          </p:nvSpPr>
          <p:spPr>
            <a:xfrm>
              <a:off x="8895382" y="3088069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913B8E81-5708-09BD-B798-6E1914F82ED9}"/>
                </a:ext>
              </a:extLst>
            </p:cNvPr>
            <p:cNvSpPr txBox="1"/>
            <p:nvPr/>
          </p:nvSpPr>
          <p:spPr>
            <a:xfrm>
              <a:off x="8895382" y="3514986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6836FE28-124E-EF01-A09F-8EF99D218E2A}"/>
                </a:ext>
              </a:extLst>
            </p:cNvPr>
            <p:cNvSpPr txBox="1"/>
            <p:nvPr/>
          </p:nvSpPr>
          <p:spPr>
            <a:xfrm>
              <a:off x="8895382" y="3942450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826536DB-A8D3-6BCE-D820-E84E83F158B4}"/>
                </a:ext>
              </a:extLst>
            </p:cNvPr>
            <p:cNvSpPr txBox="1"/>
            <p:nvPr/>
          </p:nvSpPr>
          <p:spPr>
            <a:xfrm>
              <a:off x="8861929" y="4351328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Dreieck 147">
            <a:extLst>
              <a:ext uri="{FF2B5EF4-FFF2-40B4-BE49-F238E27FC236}">
                <a16:creationId xmlns:a16="http://schemas.microsoft.com/office/drawing/2014/main" id="{5373E8F7-8ADD-5F5B-1355-92047DEA6330}"/>
              </a:ext>
            </a:extLst>
          </p:cNvPr>
          <p:cNvSpPr/>
          <p:nvPr/>
        </p:nvSpPr>
        <p:spPr>
          <a:xfrm rot="10800000">
            <a:off x="5928793" y="1311152"/>
            <a:ext cx="203347" cy="175299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21B095B-97B3-978E-F823-0759BC0988D8}"/>
              </a:ext>
            </a:extLst>
          </p:cNvPr>
          <p:cNvGrpSpPr/>
          <p:nvPr/>
        </p:nvGrpSpPr>
        <p:grpSpPr>
          <a:xfrm>
            <a:off x="4123732" y="2772701"/>
            <a:ext cx="200055" cy="1914555"/>
            <a:chOff x="5749332" y="3369601"/>
            <a:chExt cx="200055" cy="191455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1C3B14-7F27-07D0-FFD2-833269F024B3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39685A-D148-0167-0BF3-8F859E4272C7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FE7F6E-D090-B678-781D-D45988118B82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07FC7-06E6-A66D-D384-D787510644D8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6C2F6C-F271-380B-8313-6FA7BAE9D099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D47F25C6-D51B-B6C4-69FB-57417D7DC78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132380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4BAAD2C-73A9-7A83-F997-AD37BFFA9ED0}"/>
              </a:ext>
            </a:extLst>
          </p:cNvPr>
          <p:cNvCxnSpPr>
            <a:cxnSpLocks/>
          </p:cNvCxnSpPr>
          <p:nvPr/>
        </p:nvCxnSpPr>
        <p:spPr>
          <a:xfrm flipV="1">
            <a:off x="3132380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F4E6D209-5C09-9F25-B13D-CF3C3B2D3839}"/>
              </a:ext>
            </a:extLst>
          </p:cNvPr>
          <p:cNvCxnSpPr>
            <a:cxnSpLocks/>
          </p:cNvCxnSpPr>
          <p:nvPr/>
        </p:nvCxnSpPr>
        <p:spPr>
          <a:xfrm flipV="1">
            <a:off x="3132380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01F22EFC-DCF5-1101-B914-1BF317B44311}"/>
              </a:ext>
            </a:extLst>
          </p:cNvPr>
          <p:cNvCxnSpPr>
            <a:cxnSpLocks/>
          </p:cNvCxnSpPr>
          <p:nvPr/>
        </p:nvCxnSpPr>
        <p:spPr>
          <a:xfrm flipV="1">
            <a:off x="3132380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0C704CA3-EB2C-C803-A77C-399E6CA6343D}"/>
              </a:ext>
            </a:extLst>
          </p:cNvPr>
          <p:cNvCxnSpPr>
            <a:cxnSpLocks/>
          </p:cNvCxnSpPr>
          <p:nvPr/>
        </p:nvCxnSpPr>
        <p:spPr>
          <a:xfrm flipV="1">
            <a:off x="3132380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AF1E9C5C-A9F7-C9B1-2037-A391DF5D054D}"/>
              </a:ext>
            </a:extLst>
          </p:cNvPr>
          <p:cNvGrpSpPr/>
          <p:nvPr/>
        </p:nvGrpSpPr>
        <p:grpSpPr>
          <a:xfrm>
            <a:off x="2856288" y="2657562"/>
            <a:ext cx="859241" cy="2143038"/>
            <a:chOff x="2335588" y="2657562"/>
            <a:chExt cx="859241" cy="2143038"/>
          </a:xfrm>
        </p:grpSpPr>
        <p:sp>
          <p:nvSpPr>
            <p:cNvPr id="233" name="Abgerundetes Rechteck 232">
              <a:extLst>
                <a:ext uri="{FF2B5EF4-FFF2-40B4-BE49-F238E27FC236}">
                  <a16:creationId xmlns:a16="http://schemas.microsoft.com/office/drawing/2014/main" id="{01F17D2F-3F43-162A-5A16-9401447787C8}"/>
                </a:ext>
              </a:extLst>
            </p:cNvPr>
            <p:cNvSpPr/>
            <p:nvPr/>
          </p:nvSpPr>
          <p:spPr>
            <a:xfrm>
              <a:off x="2371143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F6221E-4D54-A559-5F05-3A2BD901EA66}"/>
                </a:ext>
              </a:extLst>
            </p:cNvPr>
            <p:cNvSpPr txBox="1"/>
            <p:nvPr/>
          </p:nvSpPr>
          <p:spPr>
            <a:xfrm>
              <a:off x="2381786" y="267120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8751DDE-93A2-0454-BB56-88B50F9216A3}"/>
                </a:ext>
              </a:extLst>
            </p:cNvPr>
            <p:cNvSpPr txBox="1"/>
            <p:nvPr/>
          </p:nvSpPr>
          <p:spPr>
            <a:xfrm>
              <a:off x="2384885" y="3113470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28C7B6B-D7C6-A624-DB06-55BDFEA661FC}"/>
                </a:ext>
              </a:extLst>
            </p:cNvPr>
            <p:cNvSpPr txBox="1"/>
            <p:nvPr/>
          </p:nvSpPr>
          <p:spPr>
            <a:xfrm>
              <a:off x="2361820" y="355607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3E969E30-9EE6-C221-1BC6-7B3DDEC12BAF}"/>
                </a:ext>
              </a:extLst>
            </p:cNvPr>
            <p:cNvSpPr txBox="1"/>
            <p:nvPr/>
          </p:nvSpPr>
          <p:spPr>
            <a:xfrm>
              <a:off x="2356858" y="3971364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D0C0E6A-CDD4-0948-7EDE-CBE6BF3D3732}"/>
                </a:ext>
              </a:extLst>
            </p:cNvPr>
            <p:cNvSpPr txBox="1"/>
            <p:nvPr/>
          </p:nvSpPr>
          <p:spPr>
            <a:xfrm>
              <a:off x="2335588" y="4392832"/>
              <a:ext cx="821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C85EC4B8-3A79-C695-108F-5DED79F2B7CE}"/>
              </a:ext>
            </a:extLst>
          </p:cNvPr>
          <p:cNvGrpSpPr/>
          <p:nvPr/>
        </p:nvGrpSpPr>
        <p:grpSpPr>
          <a:xfrm>
            <a:off x="4397285" y="2677355"/>
            <a:ext cx="473206" cy="2094013"/>
            <a:chOff x="6022885" y="3274255"/>
            <a:chExt cx="473206" cy="2094013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F58EF4B2-790D-5B8E-7BD4-508FE24E20F7}"/>
                </a:ext>
              </a:extLst>
            </p:cNvPr>
            <p:cNvSpPr txBox="1"/>
            <p:nvPr/>
          </p:nvSpPr>
          <p:spPr>
            <a:xfrm>
              <a:off x="6022885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0E7CCB22-1DAF-0A60-0D48-C7FFE52AD939}"/>
                </a:ext>
              </a:extLst>
            </p:cNvPr>
            <p:cNvSpPr txBox="1"/>
            <p:nvPr/>
          </p:nvSpPr>
          <p:spPr>
            <a:xfrm>
              <a:off x="6022885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AB00CAC2-8D10-0340-B1AC-A208166C1E67}"/>
                </a:ext>
              </a:extLst>
            </p:cNvPr>
            <p:cNvSpPr txBox="1"/>
            <p:nvPr/>
          </p:nvSpPr>
          <p:spPr>
            <a:xfrm>
              <a:off x="6022885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BF8F425D-077E-3868-4C0B-EF3035DEBB64}"/>
                </a:ext>
              </a:extLst>
            </p:cNvPr>
            <p:cNvSpPr txBox="1"/>
            <p:nvPr/>
          </p:nvSpPr>
          <p:spPr>
            <a:xfrm>
              <a:off x="6022885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885BFABA-1F9A-88C3-B2B1-504DC16D33C6}"/>
                </a:ext>
              </a:extLst>
            </p:cNvPr>
            <p:cNvSpPr txBox="1"/>
            <p:nvPr/>
          </p:nvSpPr>
          <p:spPr>
            <a:xfrm>
              <a:off x="6022885" y="499893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9CE2091C-468A-092C-DDA4-EFF5C07606AB}"/>
              </a:ext>
            </a:extLst>
          </p:cNvPr>
          <p:cNvGrpSpPr/>
          <p:nvPr/>
        </p:nvGrpSpPr>
        <p:grpSpPr>
          <a:xfrm>
            <a:off x="7156317" y="2677355"/>
            <a:ext cx="473206" cy="2105395"/>
            <a:chOff x="6090339" y="3274255"/>
            <a:chExt cx="473206" cy="2105395"/>
          </a:xfrm>
        </p:grpSpPr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3B071C27-C4AB-FFA9-5D69-F6C7733F7396}"/>
                </a:ext>
              </a:extLst>
            </p:cNvPr>
            <p:cNvSpPr txBox="1"/>
            <p:nvPr/>
          </p:nvSpPr>
          <p:spPr>
            <a:xfrm>
              <a:off x="6090339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BD40D127-A089-0294-DCDF-66A252A73ACF}"/>
                </a:ext>
              </a:extLst>
            </p:cNvPr>
            <p:cNvSpPr txBox="1"/>
            <p:nvPr/>
          </p:nvSpPr>
          <p:spPr>
            <a:xfrm>
              <a:off x="6090339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8754205E-357C-229F-4119-3118763F1C8B}"/>
                </a:ext>
              </a:extLst>
            </p:cNvPr>
            <p:cNvSpPr txBox="1"/>
            <p:nvPr/>
          </p:nvSpPr>
          <p:spPr>
            <a:xfrm>
              <a:off x="6090339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4373DC6F-F2CB-E98A-397F-073BED58BAC5}"/>
                </a:ext>
              </a:extLst>
            </p:cNvPr>
            <p:cNvSpPr txBox="1"/>
            <p:nvPr/>
          </p:nvSpPr>
          <p:spPr>
            <a:xfrm>
              <a:off x="6090339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72DA86BB-E1DC-B69A-FB15-29423FA51668}"/>
                </a:ext>
              </a:extLst>
            </p:cNvPr>
            <p:cNvSpPr txBox="1"/>
            <p:nvPr/>
          </p:nvSpPr>
          <p:spPr>
            <a:xfrm>
              <a:off x="6090339" y="50103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Abgerundetes Rechteck 189">
            <a:extLst>
              <a:ext uri="{FF2B5EF4-FFF2-40B4-BE49-F238E27FC236}">
                <a16:creationId xmlns:a16="http://schemas.microsoft.com/office/drawing/2014/main" id="{8F9CCC5B-A5C2-0123-AF88-A3DE2F48AAAD}"/>
              </a:ext>
            </a:extLst>
          </p:cNvPr>
          <p:cNvSpPr/>
          <p:nvPr/>
        </p:nvSpPr>
        <p:spPr>
          <a:xfrm>
            <a:off x="2300366" y="2657562"/>
            <a:ext cx="546453" cy="2143038"/>
          </a:xfrm>
          <a:prstGeom prst="roundRect">
            <a:avLst/>
          </a:prstGeom>
          <a:solidFill>
            <a:srgbClr val="C99F7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CBD30F8-5A7C-AE3D-FB04-E0C3D752A974}"/>
              </a:ext>
            </a:extLst>
          </p:cNvPr>
          <p:cNvSpPr txBox="1"/>
          <p:nvPr/>
        </p:nvSpPr>
        <p:spPr>
          <a:xfrm>
            <a:off x="2416951" y="26732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77AACA4-A71C-D83F-439F-9F731574802C}"/>
              </a:ext>
            </a:extLst>
          </p:cNvPr>
          <p:cNvSpPr txBox="1"/>
          <p:nvPr/>
        </p:nvSpPr>
        <p:spPr>
          <a:xfrm>
            <a:off x="2416951" y="31204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AF528DF-C74E-E4CC-F4ED-D27D62FA4FB1}"/>
              </a:ext>
            </a:extLst>
          </p:cNvPr>
          <p:cNvSpPr txBox="1"/>
          <p:nvPr/>
        </p:nvSpPr>
        <p:spPr>
          <a:xfrm>
            <a:off x="2416951" y="35583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0C32F6C9-9CE9-6AB3-F799-E61EA647F28B}"/>
              </a:ext>
            </a:extLst>
          </p:cNvPr>
          <p:cNvSpPr txBox="1"/>
          <p:nvPr/>
        </p:nvSpPr>
        <p:spPr>
          <a:xfrm>
            <a:off x="2416951" y="39734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0ADF1C7A-EE72-B1A0-C84A-2A30FE581257}"/>
              </a:ext>
            </a:extLst>
          </p:cNvPr>
          <p:cNvSpPr txBox="1"/>
          <p:nvPr/>
        </p:nvSpPr>
        <p:spPr>
          <a:xfrm>
            <a:off x="2349716" y="4404838"/>
            <a:ext cx="4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6F8D108C-6FCE-4B46-F613-EE7D5F2D5414}"/>
              </a:ext>
            </a:extLst>
          </p:cNvPr>
          <p:cNvGrpSpPr/>
          <p:nvPr/>
        </p:nvGrpSpPr>
        <p:grpSpPr>
          <a:xfrm>
            <a:off x="9213648" y="2623919"/>
            <a:ext cx="546453" cy="2149782"/>
            <a:chOff x="11423448" y="3220819"/>
            <a:chExt cx="546453" cy="2149782"/>
          </a:xfrm>
          <a:solidFill>
            <a:srgbClr val="C99F78"/>
          </a:solidFill>
        </p:grpSpPr>
        <p:sp>
          <p:nvSpPr>
            <p:cNvPr id="191" name="Abgerundetes Rechteck 190">
              <a:extLst>
                <a:ext uri="{FF2B5EF4-FFF2-40B4-BE49-F238E27FC236}">
                  <a16:creationId xmlns:a16="http://schemas.microsoft.com/office/drawing/2014/main" id="{E222A84C-5CF9-A2DA-3B56-028F54A38A60}"/>
                </a:ext>
              </a:extLst>
            </p:cNvPr>
            <p:cNvSpPr/>
            <p:nvPr/>
          </p:nvSpPr>
          <p:spPr>
            <a:xfrm>
              <a:off x="11423448" y="3254462"/>
              <a:ext cx="546453" cy="211613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450274E-AE42-C549-2349-CFC32946F4A4}"/>
                </a:ext>
              </a:extLst>
            </p:cNvPr>
            <p:cNvSpPr txBox="1"/>
            <p:nvPr/>
          </p:nvSpPr>
          <p:spPr>
            <a:xfrm>
              <a:off x="11540033" y="32208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444A4CDA-A6BA-D971-F9D2-B1E6926EE3A7}"/>
                </a:ext>
              </a:extLst>
            </p:cNvPr>
            <p:cNvSpPr txBox="1"/>
            <p:nvPr/>
          </p:nvSpPr>
          <p:spPr>
            <a:xfrm>
              <a:off x="11540033" y="3683206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079DEF4E-07DD-F290-307A-B7B3F14D2820}"/>
                </a:ext>
              </a:extLst>
            </p:cNvPr>
            <p:cNvSpPr txBox="1"/>
            <p:nvPr/>
          </p:nvSpPr>
          <p:spPr>
            <a:xfrm>
              <a:off x="11540033" y="4113512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A9603207-DD43-8F2C-FF82-576A59B18EF1}"/>
                </a:ext>
              </a:extLst>
            </p:cNvPr>
            <p:cNvSpPr txBox="1"/>
            <p:nvPr/>
          </p:nvSpPr>
          <p:spPr>
            <a:xfrm>
              <a:off x="11540033" y="4543818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02AB75DD-FEE3-581C-B1B6-2BDCD88B3C51}"/>
                </a:ext>
              </a:extLst>
            </p:cNvPr>
            <p:cNvSpPr txBox="1"/>
            <p:nvPr/>
          </p:nvSpPr>
          <p:spPr>
            <a:xfrm>
              <a:off x="11472798" y="4960004"/>
              <a:ext cx="44114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40450BDF-0826-5391-72C3-EEE944A33089}"/>
              </a:ext>
            </a:extLst>
          </p:cNvPr>
          <p:cNvGrpSpPr/>
          <p:nvPr/>
        </p:nvGrpSpPr>
        <p:grpSpPr>
          <a:xfrm rot="16200000">
            <a:off x="1788011" y="3283191"/>
            <a:ext cx="203347" cy="753657"/>
            <a:chOff x="5931969" y="4180942"/>
            <a:chExt cx="203347" cy="753657"/>
          </a:xfrm>
        </p:grpSpPr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BD7C18D0-94E0-7089-D8B1-6C3A31D4F8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2156" y="4482014"/>
              <a:ext cx="6021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2" name="Dreieck 221">
              <a:extLst>
                <a:ext uri="{FF2B5EF4-FFF2-40B4-BE49-F238E27FC236}">
                  <a16:creationId xmlns:a16="http://schemas.microsoft.com/office/drawing/2014/main" id="{31DD7FE4-B9D4-03A1-40DB-368493451A0E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8645C2BA-7DE6-0E33-A26E-BA336AF9B617}"/>
              </a:ext>
            </a:extLst>
          </p:cNvPr>
          <p:cNvGrpSpPr/>
          <p:nvPr/>
        </p:nvGrpSpPr>
        <p:grpSpPr>
          <a:xfrm rot="5400000" flipH="1">
            <a:off x="10072845" y="3251641"/>
            <a:ext cx="203347" cy="816757"/>
            <a:chOff x="5931969" y="4117842"/>
            <a:chExt cx="203347" cy="816757"/>
          </a:xfrm>
        </p:grpSpPr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0323B410-DE40-FB03-58B7-980C65C9E4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00606" y="4450464"/>
              <a:ext cx="6652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6" name="Dreieck 225">
              <a:extLst>
                <a:ext uri="{FF2B5EF4-FFF2-40B4-BE49-F238E27FC236}">
                  <a16:creationId xmlns:a16="http://schemas.microsoft.com/office/drawing/2014/main" id="{96EE212C-967C-6CBA-8175-C5D3AB9B2DB2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F37D1A2B-BE70-7876-DF25-F35778B9ED08}"/>
              </a:ext>
            </a:extLst>
          </p:cNvPr>
          <p:cNvSpPr txBox="1"/>
          <p:nvPr/>
        </p:nvSpPr>
        <p:spPr>
          <a:xfrm>
            <a:off x="5843556" y="4934600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BD1B7241-124C-42F8-B276-E9D5BCE75049}"/>
              </a:ext>
            </a:extLst>
          </p:cNvPr>
          <p:cNvSpPr txBox="1"/>
          <p:nvPr/>
        </p:nvSpPr>
        <p:spPr>
          <a:xfrm>
            <a:off x="5843556" y="81980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CC2B360E-0075-359C-96E7-118659BF3EA8}"/>
              </a:ext>
            </a:extLst>
          </p:cNvPr>
          <p:cNvSpPr txBox="1"/>
          <p:nvPr/>
        </p:nvSpPr>
        <p:spPr>
          <a:xfrm>
            <a:off x="1512856" y="31439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CC35B8FA-D400-8FBC-2A7B-66DED0AAE4CA}"/>
              </a:ext>
            </a:extLst>
          </p:cNvPr>
          <p:cNvSpPr txBox="1"/>
          <p:nvPr/>
        </p:nvSpPr>
        <p:spPr>
          <a:xfrm>
            <a:off x="9894856" y="31947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8752D8E4-82DE-05FC-9E03-70250C4F64B5}"/>
              </a:ext>
            </a:extLst>
          </p:cNvPr>
          <p:cNvSpPr txBox="1"/>
          <p:nvPr/>
        </p:nvSpPr>
        <p:spPr>
          <a:xfrm>
            <a:off x="92868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9B27077E-F0BE-6A2D-06AA-7E41FB5774B6}"/>
              </a:ext>
            </a:extLst>
          </p:cNvPr>
          <p:cNvSpPr txBox="1"/>
          <p:nvPr/>
        </p:nvSpPr>
        <p:spPr>
          <a:xfrm>
            <a:off x="23780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C8DA08D3-4964-BC12-47BD-028E44F6B9DA}"/>
              </a:ext>
            </a:extLst>
          </p:cNvPr>
          <p:cNvSpPr txBox="1"/>
          <p:nvPr/>
        </p:nvSpPr>
        <p:spPr>
          <a:xfrm>
            <a:off x="31019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9769DB3-588D-D5F4-23CF-6E9FA2CCC966}"/>
              </a:ext>
            </a:extLst>
          </p:cNvPr>
          <p:cNvSpPr txBox="1"/>
          <p:nvPr/>
        </p:nvSpPr>
        <p:spPr>
          <a:xfrm>
            <a:off x="85756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302B241C-FA87-8218-5336-12465C984889}"/>
              </a:ext>
            </a:extLst>
          </p:cNvPr>
          <p:cNvSpPr txBox="1"/>
          <p:nvPr/>
        </p:nvSpPr>
        <p:spPr>
          <a:xfrm>
            <a:off x="72167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C87D21DB-163D-0BC9-A56D-485B78855E36}"/>
              </a:ext>
            </a:extLst>
          </p:cNvPr>
          <p:cNvSpPr txBox="1"/>
          <p:nvPr/>
        </p:nvSpPr>
        <p:spPr>
          <a:xfrm>
            <a:off x="43846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/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feld 246">
            <a:extLst>
              <a:ext uri="{FF2B5EF4-FFF2-40B4-BE49-F238E27FC236}">
                <a16:creationId xmlns:a16="http://schemas.microsoft.com/office/drawing/2014/main" id="{83BFFE05-EF03-18D0-0BA0-6A3EC0B0F149}"/>
              </a:ext>
            </a:extLst>
          </p:cNvPr>
          <p:cNvSpPr txBox="1"/>
          <p:nvPr/>
        </p:nvSpPr>
        <p:spPr>
          <a:xfrm>
            <a:off x="6609910" y="137465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/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feld 248">
            <a:extLst>
              <a:ext uri="{FF2B5EF4-FFF2-40B4-BE49-F238E27FC236}">
                <a16:creationId xmlns:a16="http://schemas.microsoft.com/office/drawing/2014/main" id="{1B403155-8A86-F0DE-7B9B-669C33499A50}"/>
              </a:ext>
            </a:extLst>
          </p:cNvPr>
          <p:cNvSpPr txBox="1"/>
          <p:nvPr/>
        </p:nvSpPr>
        <p:spPr>
          <a:xfrm>
            <a:off x="4679726" y="140166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A47B79E6-9504-325A-F00F-2106B72BC57F}"/>
              </a:ext>
            </a:extLst>
          </p:cNvPr>
          <p:cNvSpPr txBox="1"/>
          <p:nvPr/>
        </p:nvSpPr>
        <p:spPr>
          <a:xfrm>
            <a:off x="5652881" y="22072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F92C14A5-81D0-1392-D172-4AC6D983AD62}"/>
              </a:ext>
            </a:extLst>
          </p:cNvPr>
          <p:cNvSpPr txBox="1"/>
          <p:nvPr/>
        </p:nvSpPr>
        <p:spPr>
          <a:xfrm>
            <a:off x="6071981" y="22199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/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de-AT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/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2≥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1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/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blipFill>
                <a:blip r:embed="rId7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/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1</a:t>
                </a:r>
              </a:p>
            </p:txBody>
          </p:sp>
        </mc:Choice>
        <mc:Fallback xmlns="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blipFill>
                <a:blip r:embed="rId8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/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2</a:t>
                </a: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blipFill>
                <a:blip r:embed="rId9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/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2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blipFill>
                <a:blip r:embed="rId10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/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blipFill>
                <a:blip r:embed="rId11"/>
                <a:stretch>
                  <a:fillRect r="-79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/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1</a:t>
                </a: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blipFill>
                <a:blip r:embed="rId12"/>
                <a:stretch>
                  <a:fillRect l="-3614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/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2</a:t>
                </a:r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blipFill>
                <a:blip r:embed="rId13"/>
                <a:stretch>
                  <a:fillRect r="-365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Textfeld 266">
            <a:extLst>
              <a:ext uri="{FF2B5EF4-FFF2-40B4-BE49-F238E27FC236}">
                <a16:creationId xmlns:a16="http://schemas.microsoft.com/office/drawing/2014/main" id="{1719B0A8-3633-6ABE-C592-FA0438774C49}"/>
              </a:ext>
            </a:extLst>
          </p:cNvPr>
          <p:cNvSpPr txBox="1"/>
          <p:nvPr/>
        </p:nvSpPr>
        <p:spPr>
          <a:xfrm>
            <a:off x="8139711" y="140005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/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blipFill>
                <a:blip r:embed="rId1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Textfeld 268">
            <a:extLst>
              <a:ext uri="{FF2B5EF4-FFF2-40B4-BE49-F238E27FC236}">
                <a16:creationId xmlns:a16="http://schemas.microsoft.com/office/drawing/2014/main" id="{33878207-DEB0-12C1-ABF8-C3B015DDD895}"/>
              </a:ext>
            </a:extLst>
          </p:cNvPr>
          <p:cNvSpPr txBox="1"/>
          <p:nvPr/>
        </p:nvSpPr>
        <p:spPr>
          <a:xfrm>
            <a:off x="2710393" y="141522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/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blipFill>
                <a:blip r:embed="rId15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858D4AC7-8A44-6ABD-AF95-6CF423F49071}"/>
              </a:ext>
            </a:extLst>
          </p:cNvPr>
          <p:cNvGrpSpPr/>
          <p:nvPr/>
        </p:nvGrpSpPr>
        <p:grpSpPr>
          <a:xfrm>
            <a:off x="3755165" y="1676400"/>
            <a:ext cx="470454" cy="994397"/>
            <a:chOff x="3755165" y="1676400"/>
            <a:chExt cx="470454" cy="994397"/>
          </a:xfrm>
        </p:grpSpPr>
        <p:cxnSp>
          <p:nvCxnSpPr>
            <p:cNvPr id="271" name="Gerade Verbindung 270">
              <a:extLst>
                <a:ext uri="{FF2B5EF4-FFF2-40B4-BE49-F238E27FC236}">
                  <a16:creationId xmlns:a16="http://schemas.microsoft.com/office/drawing/2014/main" id="{AD99E808-74CE-9D68-90B3-9128EB7DC3C9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Gerade Verbindung 275">
              <a:extLst>
                <a:ext uri="{FF2B5EF4-FFF2-40B4-BE49-F238E27FC236}">
                  <a16:creationId xmlns:a16="http://schemas.microsoft.com/office/drawing/2014/main" id="{574458FD-A882-CDFE-C617-AA5CB75AC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9" name="Gruppieren 278">
            <a:extLst>
              <a:ext uri="{FF2B5EF4-FFF2-40B4-BE49-F238E27FC236}">
                <a16:creationId xmlns:a16="http://schemas.microsoft.com/office/drawing/2014/main" id="{7D0DA63A-C47D-D498-E8C5-923897F681E5}"/>
              </a:ext>
            </a:extLst>
          </p:cNvPr>
          <p:cNvGrpSpPr/>
          <p:nvPr/>
        </p:nvGrpSpPr>
        <p:grpSpPr>
          <a:xfrm flipH="1">
            <a:off x="7829286" y="1676400"/>
            <a:ext cx="356154" cy="994397"/>
            <a:chOff x="3755165" y="1676400"/>
            <a:chExt cx="470454" cy="994397"/>
          </a:xfrm>
        </p:grpSpPr>
        <p:cxnSp>
          <p:nvCxnSpPr>
            <p:cNvPr id="280" name="Gerade Verbindung 279">
              <a:extLst>
                <a:ext uri="{FF2B5EF4-FFF2-40B4-BE49-F238E27FC236}">
                  <a16:creationId xmlns:a16="http://schemas.microsoft.com/office/drawing/2014/main" id="{336A010F-38BA-1091-CAC8-F4BC082B4843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Gerade Verbindung 280">
              <a:extLst>
                <a:ext uri="{FF2B5EF4-FFF2-40B4-BE49-F238E27FC236}">
                  <a16:creationId xmlns:a16="http://schemas.microsoft.com/office/drawing/2014/main" id="{A5A11FC0-2C1A-A419-C338-0D020CDB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F4050092-BD3E-8A1E-EACE-0D1339A3244A}"/>
              </a:ext>
            </a:extLst>
          </p:cNvPr>
          <p:cNvGrpSpPr/>
          <p:nvPr/>
        </p:nvGrpSpPr>
        <p:grpSpPr>
          <a:xfrm>
            <a:off x="4682265" y="1892301"/>
            <a:ext cx="470454" cy="512315"/>
            <a:chOff x="3755165" y="1676400"/>
            <a:chExt cx="470454" cy="730930"/>
          </a:xfrm>
        </p:grpSpPr>
        <p:cxnSp>
          <p:nvCxnSpPr>
            <p:cNvPr id="283" name="Gerade Verbindung 282">
              <a:extLst>
                <a:ext uri="{FF2B5EF4-FFF2-40B4-BE49-F238E27FC236}">
                  <a16:creationId xmlns:a16="http://schemas.microsoft.com/office/drawing/2014/main" id="{2515C891-41B4-E897-A60C-3D136843114A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Gerade Verbindung 283">
              <a:extLst>
                <a:ext uri="{FF2B5EF4-FFF2-40B4-BE49-F238E27FC236}">
                  <a16:creationId xmlns:a16="http://schemas.microsoft.com/office/drawing/2014/main" id="{D35E34A4-D0C8-6A1A-DE99-C11F2A21E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A58D496D-DDB2-49B4-5B49-27182AD65764}"/>
              </a:ext>
            </a:extLst>
          </p:cNvPr>
          <p:cNvGrpSpPr/>
          <p:nvPr/>
        </p:nvGrpSpPr>
        <p:grpSpPr>
          <a:xfrm flipH="1">
            <a:off x="6676165" y="1879601"/>
            <a:ext cx="470454" cy="512315"/>
            <a:chOff x="3755165" y="1676400"/>
            <a:chExt cx="470454" cy="730930"/>
          </a:xfrm>
        </p:grpSpPr>
        <p:cxnSp>
          <p:nvCxnSpPr>
            <p:cNvPr id="288" name="Gerade Verbindung 287">
              <a:extLst>
                <a:ext uri="{FF2B5EF4-FFF2-40B4-BE49-F238E27FC236}">
                  <a16:creationId xmlns:a16="http://schemas.microsoft.com/office/drawing/2014/main" id="{3198E781-92ED-BA73-3BC6-350FD62C83B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Gerade Verbindung 288">
              <a:extLst>
                <a:ext uri="{FF2B5EF4-FFF2-40B4-BE49-F238E27FC236}">
                  <a16:creationId xmlns:a16="http://schemas.microsoft.com/office/drawing/2014/main" id="{C0EA1A39-DB63-16CA-1D52-76CE4A5DB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/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1</a:t>
                </a:r>
              </a:p>
            </p:txBody>
          </p:sp>
        </mc:Choice>
        <mc:Fallback xmlns="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/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2</a:t>
                </a:r>
              </a:p>
            </p:txBody>
          </p:sp>
        </mc:Choice>
        <mc:Fallback xmlns="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/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/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/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1</a:t>
                </a:r>
              </a:p>
            </p:txBody>
          </p:sp>
        </mc:Choice>
        <mc:Fallback xmlns="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blipFill>
                <a:blip r:embed="rId20"/>
                <a:stretch>
                  <a:fillRect l="-4286" r="-142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/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2</a:t>
                </a: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blipFill>
                <a:blip r:embed="rId21"/>
                <a:stretch>
                  <a:fillRect l="-4286" r="-142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/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2432128" y="733636"/>
            <a:ext cx="9098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/>
          <p:nvPr/>
        </p:nvCxnSpPr>
        <p:spPr>
          <a:xfrm>
            <a:off x="693575" y="113209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1812050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3708344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1103789" y="70568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2680816" y="27861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1810929" y="28032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4202519" y="411323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3714885" y="280324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2032304" y="44782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B204367-2071-FFAF-F155-070156991F69}"/>
              </a:ext>
            </a:extLst>
          </p:cNvPr>
          <p:cNvGrpSpPr/>
          <p:nvPr/>
        </p:nvGrpSpPr>
        <p:grpSpPr>
          <a:xfrm>
            <a:off x="8205544" y="3490130"/>
            <a:ext cx="574058" cy="545235"/>
            <a:chOff x="3373041" y="2883764"/>
            <a:chExt cx="574058" cy="5452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ACCAB0-F7FA-20E8-965F-80B02457B42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1EE9C7C-1D13-516B-673B-4BAEAEC70581}"/>
                </a:ext>
              </a:extLst>
            </p:cNvPr>
            <p:cNvSpPr txBox="1"/>
            <p:nvPr/>
          </p:nvSpPr>
          <p:spPr>
            <a:xfrm>
              <a:off x="3385727" y="2921086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EF8A854-9F29-B59F-2415-8713B56A18BB}"/>
              </a:ext>
            </a:extLst>
          </p:cNvPr>
          <p:cNvGrpSpPr/>
          <p:nvPr/>
        </p:nvGrpSpPr>
        <p:grpSpPr>
          <a:xfrm>
            <a:off x="2964422" y="298145"/>
            <a:ext cx="377569" cy="276999"/>
            <a:chOff x="4041722" y="3748578"/>
            <a:chExt cx="377569" cy="27699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EC9DA7-3E06-47AE-7921-BA1367EFF361}"/>
                </a:ext>
              </a:extLst>
            </p:cNvPr>
            <p:cNvSpPr txBox="1"/>
            <p:nvPr/>
          </p:nvSpPr>
          <p:spPr>
            <a:xfrm>
              <a:off x="4085714" y="377889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DCC9F1-E85E-DEFF-C5A7-8870E4A01D8A}"/>
                </a:ext>
              </a:extLst>
            </p:cNvPr>
            <p:cNvSpPr txBox="1"/>
            <p:nvPr/>
          </p:nvSpPr>
          <p:spPr>
            <a:xfrm>
              <a:off x="4164093" y="376396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33AC0EE-17E7-8701-9705-5EE005001938}"/>
                </a:ext>
              </a:extLst>
            </p:cNvPr>
            <p:cNvSpPr txBox="1"/>
            <p:nvPr/>
          </p:nvSpPr>
          <p:spPr>
            <a:xfrm>
              <a:off x="4041722" y="374857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16044" y="3490130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75297" y="2921086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B3FEF00-C555-B2A4-3F8B-3B470EBF88CA}"/>
              </a:ext>
            </a:extLst>
          </p:cNvPr>
          <p:cNvGrpSpPr/>
          <p:nvPr/>
        </p:nvGrpSpPr>
        <p:grpSpPr>
          <a:xfrm>
            <a:off x="5916044" y="2575906"/>
            <a:ext cx="545235" cy="545235"/>
            <a:chOff x="3373041" y="2883764"/>
            <a:chExt cx="545235" cy="54523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C863EB-9967-99D3-26F8-6BAE65FBFFA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6BB9091-47AF-98F0-549B-56C4FDC36994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3A6C85-A543-90C8-77A1-77B097D4B993}"/>
              </a:ext>
            </a:extLst>
          </p:cNvPr>
          <p:cNvGrpSpPr/>
          <p:nvPr/>
        </p:nvGrpSpPr>
        <p:grpSpPr>
          <a:xfrm>
            <a:off x="8197460" y="2575905"/>
            <a:ext cx="590226" cy="545235"/>
            <a:chOff x="3370799" y="2883764"/>
            <a:chExt cx="590226" cy="54523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E5111E-143A-48FF-C757-71A2F749F1B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2200D08-EB5F-2675-5648-6E2350C26418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DFA476A-8640-526F-373B-8DC573772202}"/>
              </a:ext>
            </a:extLst>
          </p:cNvPr>
          <p:cNvGrpSpPr/>
          <p:nvPr/>
        </p:nvGrpSpPr>
        <p:grpSpPr>
          <a:xfrm>
            <a:off x="7643064" y="4061256"/>
            <a:ext cx="590226" cy="545235"/>
            <a:chOff x="3370799" y="2883764"/>
            <a:chExt cx="590226" cy="54523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8E5F52-815B-D092-4113-B5ACB8E756F1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085D9F0-C5D5-754C-D2D2-30235F14557F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0412266-CBCE-495C-4EBA-28072C173024}"/>
              </a:ext>
            </a:extLst>
          </p:cNvPr>
          <p:cNvGrpSpPr/>
          <p:nvPr/>
        </p:nvGrpSpPr>
        <p:grpSpPr>
          <a:xfrm>
            <a:off x="7041162" y="4646543"/>
            <a:ext cx="633507" cy="545235"/>
            <a:chOff x="3337211" y="2883764"/>
            <a:chExt cx="633507" cy="54523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F009B4-FB9B-5E01-82AA-7FFC06D2496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9D787E2-A4FC-8D0B-45F6-B2433C20C7FD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92DBB4-884D-5891-4ACA-FC9CB5210566}"/>
              </a:ext>
            </a:extLst>
          </p:cNvPr>
          <p:cNvGrpSpPr/>
          <p:nvPr/>
        </p:nvGrpSpPr>
        <p:grpSpPr>
          <a:xfrm>
            <a:off x="5916044" y="5797405"/>
            <a:ext cx="545235" cy="545235"/>
            <a:chOff x="3373041" y="2883764"/>
            <a:chExt cx="545235" cy="54523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5C5FC8-B1C8-8010-D77A-47092C43AD4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F6359795-1370-4D8B-8111-D47D7AC07B45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ADFECF7-B051-36CB-8087-5EB81D0C77F8}"/>
              </a:ext>
            </a:extLst>
          </p:cNvPr>
          <p:cNvGrpSpPr/>
          <p:nvPr/>
        </p:nvGrpSpPr>
        <p:grpSpPr>
          <a:xfrm>
            <a:off x="8197460" y="5802958"/>
            <a:ext cx="633507" cy="545235"/>
            <a:chOff x="3337211" y="2883764"/>
            <a:chExt cx="633507" cy="54523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DBC3A3-2B58-F879-61C5-1200B6E5754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58B74EA-E296-4722-534F-FAA95A3DD98A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83F44EF-D48B-5EF4-4C2B-B391C7AC33D9}"/>
              </a:ext>
            </a:extLst>
          </p:cNvPr>
          <p:cNvGrpSpPr/>
          <p:nvPr/>
        </p:nvGrpSpPr>
        <p:grpSpPr>
          <a:xfrm>
            <a:off x="5916045" y="1664023"/>
            <a:ext cx="545235" cy="545235"/>
            <a:chOff x="3373041" y="2883764"/>
            <a:chExt cx="545235" cy="54523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A6FCDF-D9B0-F488-C5D9-F8C74AC246F0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D14EB94-2C55-EA71-6321-CE5D7F586979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A77B58C-3ED1-95D8-C7FA-C9F0790820B5}"/>
              </a:ext>
            </a:extLst>
          </p:cNvPr>
          <p:cNvGrpSpPr/>
          <p:nvPr/>
        </p:nvGrpSpPr>
        <p:grpSpPr>
          <a:xfrm>
            <a:off x="8197460" y="1664023"/>
            <a:ext cx="556563" cy="545235"/>
            <a:chOff x="3373041" y="2883764"/>
            <a:chExt cx="556563" cy="54523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4EDA239-9478-1AD8-DC45-F1CFDA00C0C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9B119CA-BC44-819A-BCAB-C5BB5E080E63}"/>
                </a:ext>
              </a:extLst>
            </p:cNvPr>
            <p:cNvSpPr txBox="1"/>
            <p:nvPr/>
          </p:nvSpPr>
          <p:spPr>
            <a:xfrm>
              <a:off x="3373041" y="2936515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FB30888B-8D6B-67FE-F1F4-215CF2A2E1CE}"/>
              </a:ext>
            </a:extLst>
          </p:cNvPr>
          <p:cNvGrpSpPr/>
          <p:nvPr/>
        </p:nvGrpSpPr>
        <p:grpSpPr>
          <a:xfrm>
            <a:off x="4756770" y="4646543"/>
            <a:ext cx="545235" cy="545235"/>
            <a:chOff x="3373041" y="2883764"/>
            <a:chExt cx="545235" cy="545235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922B33-DC1B-D884-BA08-217A81DA212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3CB51F58-8879-F6BF-65B1-667FFB46CACA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21D932C4-6262-6A07-E309-A35AFCE2A92B}"/>
              </a:ext>
            </a:extLst>
          </p:cNvPr>
          <p:cNvGrpSpPr/>
          <p:nvPr/>
        </p:nvGrpSpPr>
        <p:grpSpPr>
          <a:xfrm>
            <a:off x="5334703" y="4061255"/>
            <a:ext cx="545235" cy="545235"/>
            <a:chOff x="3373041" y="2883764"/>
            <a:chExt cx="545235" cy="545235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F23F69A-EEBE-88CA-A241-0F55EBD5059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C4CAD23E-A112-DFFC-5067-D9BEF63A0DA2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374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erade Verbindung mit Pfeil 287">
            <a:extLst>
              <a:ext uri="{FF2B5EF4-FFF2-40B4-BE49-F238E27FC236}">
                <a16:creationId xmlns:a16="http://schemas.microsoft.com/office/drawing/2014/main" id="{22FA19BE-1B3E-D5B4-F1FE-92C57E26ADF1}"/>
              </a:ext>
            </a:extLst>
          </p:cNvPr>
          <p:cNvCxnSpPr>
            <a:cxnSpLocks/>
          </p:cNvCxnSpPr>
          <p:nvPr/>
        </p:nvCxnSpPr>
        <p:spPr>
          <a:xfrm>
            <a:off x="5483194" y="2604315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D359C1A7-EAAA-FEC4-6ECB-2A52ACC1F547}"/>
              </a:ext>
            </a:extLst>
          </p:cNvPr>
          <p:cNvCxnSpPr>
            <a:cxnSpLocks/>
          </p:cNvCxnSpPr>
          <p:nvPr/>
        </p:nvCxnSpPr>
        <p:spPr>
          <a:xfrm flipV="1">
            <a:off x="2817255" y="5154363"/>
            <a:ext cx="851112" cy="2610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33CF81D6-C061-F6B0-D084-4D2CD9590D74}"/>
              </a:ext>
            </a:extLst>
          </p:cNvPr>
          <p:cNvCxnSpPr>
            <a:cxnSpLocks/>
          </p:cNvCxnSpPr>
          <p:nvPr/>
        </p:nvCxnSpPr>
        <p:spPr>
          <a:xfrm>
            <a:off x="2731286" y="5394416"/>
            <a:ext cx="916443" cy="281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70AC2910-4B73-D95C-FF62-304977E854A2}"/>
              </a:ext>
            </a:extLst>
          </p:cNvPr>
          <p:cNvCxnSpPr>
            <a:cxnSpLocks/>
          </p:cNvCxnSpPr>
          <p:nvPr/>
        </p:nvCxnSpPr>
        <p:spPr>
          <a:xfrm>
            <a:off x="6091905" y="5394416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D6995457-9B58-2AC1-62C7-2D575A58533B}"/>
              </a:ext>
            </a:extLst>
          </p:cNvPr>
          <p:cNvCxnSpPr>
            <a:cxnSpLocks/>
          </p:cNvCxnSpPr>
          <p:nvPr/>
        </p:nvCxnSpPr>
        <p:spPr>
          <a:xfrm flipV="1">
            <a:off x="6091905" y="4910322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A035B6C-8E5D-7E51-DE95-0A6D4CD7FF7F}"/>
              </a:ext>
            </a:extLst>
          </p:cNvPr>
          <p:cNvCxnSpPr>
            <a:cxnSpLocks/>
          </p:cNvCxnSpPr>
          <p:nvPr/>
        </p:nvCxnSpPr>
        <p:spPr>
          <a:xfrm flipV="1">
            <a:off x="529805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01F9DC8-BC4E-6300-C209-0243D3E5E799}"/>
              </a:ext>
            </a:extLst>
          </p:cNvPr>
          <p:cNvCxnSpPr>
            <a:cxnSpLocks/>
          </p:cNvCxnSpPr>
          <p:nvPr/>
        </p:nvCxnSpPr>
        <p:spPr>
          <a:xfrm flipV="1">
            <a:off x="529805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617CE80-6DF7-0751-D950-026345AC2E2B}"/>
              </a:ext>
            </a:extLst>
          </p:cNvPr>
          <p:cNvCxnSpPr>
            <a:cxnSpLocks/>
          </p:cNvCxnSpPr>
          <p:nvPr/>
        </p:nvCxnSpPr>
        <p:spPr>
          <a:xfrm>
            <a:off x="529805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44470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5483194" y="5988376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28634" y="4008053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40412" y="29473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F6D215-1E4E-F36F-E0BB-946FA4C65E50}"/>
              </a:ext>
            </a:extLst>
          </p:cNvPr>
          <p:cNvGrpSpPr/>
          <p:nvPr/>
        </p:nvGrpSpPr>
        <p:grpSpPr>
          <a:xfrm>
            <a:off x="5175404" y="2317192"/>
            <a:ext cx="545235" cy="545235"/>
            <a:chOff x="3373041" y="2883764"/>
            <a:chExt cx="545235" cy="54523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7986024-01BE-41BA-4A53-89702ACE78F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3D83BCF-3B90-B004-FBB3-D0C265B381EF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969716B-9B81-FFC6-913B-804AA3355805}"/>
              </a:ext>
            </a:extLst>
          </p:cNvPr>
          <p:cNvGrpSpPr/>
          <p:nvPr/>
        </p:nvGrpSpPr>
        <p:grpSpPr>
          <a:xfrm>
            <a:off x="5172089" y="5701243"/>
            <a:ext cx="545235" cy="545235"/>
            <a:chOff x="3373041" y="2883764"/>
            <a:chExt cx="545235" cy="54523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226793-F459-5121-9EF2-C44236C3D03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B8B764D-4C1C-D4B7-F4D9-A6511A424678}"/>
                </a:ext>
              </a:extLst>
            </p:cNvPr>
            <p:cNvSpPr txBox="1"/>
            <p:nvPr/>
          </p:nvSpPr>
          <p:spPr>
            <a:xfrm>
              <a:off x="3445441" y="29360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26E4FAE-4ABD-D57A-5098-5C2CA2D75CC6}"/>
              </a:ext>
            </a:extLst>
          </p:cNvPr>
          <p:cNvGrpSpPr/>
          <p:nvPr/>
        </p:nvGrpSpPr>
        <p:grpSpPr>
          <a:xfrm>
            <a:off x="5172088" y="4569740"/>
            <a:ext cx="545235" cy="545235"/>
            <a:chOff x="3373041" y="2883764"/>
            <a:chExt cx="545235" cy="54523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4F1172-626A-9490-81E3-7383A92DDA3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31CDC60-E343-670D-8BF0-4EA230AF49FB}"/>
                </a:ext>
              </a:extLst>
            </p:cNvPr>
            <p:cNvSpPr txBox="1"/>
            <p:nvPr/>
          </p:nvSpPr>
          <p:spPr>
            <a:xfrm>
              <a:off x="3475297" y="2939746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2FF749-980A-1DF0-078E-DADC1BA52205}"/>
              </a:ext>
            </a:extLst>
          </p:cNvPr>
          <p:cNvGrpSpPr/>
          <p:nvPr/>
        </p:nvGrpSpPr>
        <p:grpSpPr>
          <a:xfrm>
            <a:off x="5172088" y="3444642"/>
            <a:ext cx="545235" cy="545235"/>
            <a:chOff x="3373041" y="2883764"/>
            <a:chExt cx="545235" cy="54523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B75CBF-1584-EC34-8E79-9B6DB3B1CBD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A1896932-F523-140A-9110-BAB132DE4953}"/>
                </a:ext>
              </a:extLst>
            </p:cNvPr>
            <p:cNvSpPr txBox="1"/>
            <p:nvPr/>
          </p:nvSpPr>
          <p:spPr>
            <a:xfrm>
              <a:off x="3448991" y="294720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5534F72-1AEE-478B-FD0D-8F4B35B9A341}"/>
              </a:ext>
            </a:extLst>
          </p:cNvPr>
          <p:cNvGrpSpPr/>
          <p:nvPr/>
        </p:nvGrpSpPr>
        <p:grpSpPr>
          <a:xfrm>
            <a:off x="5927833" y="5143998"/>
            <a:ext cx="545235" cy="545235"/>
            <a:chOff x="3373041" y="2883764"/>
            <a:chExt cx="545235" cy="54523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E2794FB-F727-9BA9-07B4-C1CBA6D19BF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C305935D-6776-1E2B-12AF-6C93C5B4AD12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9" name="Grafik 148">
            <a:extLst>
              <a:ext uri="{FF2B5EF4-FFF2-40B4-BE49-F238E27FC236}">
                <a16:creationId xmlns:a16="http://schemas.microsoft.com/office/drawing/2014/main" id="{A7660281-8D78-4341-2786-29EEE5DD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12" y="169310"/>
            <a:ext cx="4277720" cy="1826531"/>
          </a:xfrm>
          <a:prstGeom prst="rect">
            <a:avLst/>
          </a:prstGeom>
        </p:spPr>
      </p:pic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44DFAC7-C474-C459-3D61-C0979F698621}"/>
              </a:ext>
            </a:extLst>
          </p:cNvPr>
          <p:cNvCxnSpPr>
            <a:cxnSpLocks/>
          </p:cNvCxnSpPr>
          <p:nvPr/>
        </p:nvCxnSpPr>
        <p:spPr>
          <a:xfrm flipV="1">
            <a:off x="7852993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4C8445E4-748A-1D4E-0034-C5C6F11338BE}"/>
              </a:ext>
            </a:extLst>
          </p:cNvPr>
          <p:cNvCxnSpPr>
            <a:cxnSpLocks/>
          </p:cNvCxnSpPr>
          <p:nvPr/>
        </p:nvCxnSpPr>
        <p:spPr>
          <a:xfrm flipV="1">
            <a:off x="7852993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22D7B08-AB49-3E4F-DAF0-85BA0C74052A}"/>
              </a:ext>
            </a:extLst>
          </p:cNvPr>
          <p:cNvCxnSpPr>
            <a:cxnSpLocks/>
          </p:cNvCxnSpPr>
          <p:nvPr/>
        </p:nvCxnSpPr>
        <p:spPr>
          <a:xfrm>
            <a:off x="7852993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52F66CE-412C-5F3D-7754-B247DC2F36FB}"/>
              </a:ext>
            </a:extLst>
          </p:cNvPr>
          <p:cNvCxnSpPr>
            <a:cxnSpLocks/>
          </p:cNvCxnSpPr>
          <p:nvPr/>
        </p:nvCxnSpPr>
        <p:spPr>
          <a:xfrm>
            <a:off x="7999646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E3778F2A-C567-9DC8-83E4-5A3598775CDF}"/>
              </a:ext>
            </a:extLst>
          </p:cNvPr>
          <p:cNvGrpSpPr/>
          <p:nvPr/>
        </p:nvGrpSpPr>
        <p:grpSpPr>
          <a:xfrm>
            <a:off x="7732283" y="2317191"/>
            <a:ext cx="577333" cy="545235"/>
            <a:chOff x="3373041" y="2883764"/>
            <a:chExt cx="577333" cy="545235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5E75D00-4042-AB68-06FF-34691FAEBBC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36BF3529-9622-CACB-C767-C03225DBC24B}"/>
                </a:ext>
              </a:extLst>
            </p:cNvPr>
            <p:cNvSpPr txBox="1"/>
            <p:nvPr/>
          </p:nvSpPr>
          <p:spPr>
            <a:xfrm>
              <a:off x="3393811" y="2948516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2B02ED62-A30F-DC45-3BC4-95AAA17CDD0F}"/>
              </a:ext>
            </a:extLst>
          </p:cNvPr>
          <p:cNvGrpSpPr/>
          <p:nvPr/>
        </p:nvGrpSpPr>
        <p:grpSpPr>
          <a:xfrm>
            <a:off x="7706193" y="3444641"/>
            <a:ext cx="590226" cy="545235"/>
            <a:chOff x="3353138" y="2883764"/>
            <a:chExt cx="590226" cy="54523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BC72411-E5BE-ED4D-9BD7-710E315FBAD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8679C904-9C04-461C-6380-24A6FC8F4E11}"/>
                </a:ext>
              </a:extLst>
            </p:cNvPr>
            <p:cNvSpPr txBox="1"/>
            <p:nvPr/>
          </p:nvSpPr>
          <p:spPr>
            <a:xfrm>
              <a:off x="3353138" y="293151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D4B32CC0-F137-1B3B-2263-C7C4BFE22F92}"/>
              </a:ext>
            </a:extLst>
          </p:cNvPr>
          <p:cNvGrpSpPr/>
          <p:nvPr/>
        </p:nvGrpSpPr>
        <p:grpSpPr>
          <a:xfrm>
            <a:off x="8453775" y="4008630"/>
            <a:ext cx="604653" cy="545235"/>
            <a:chOff x="3340821" y="2883764"/>
            <a:chExt cx="604653" cy="545235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F421FF2-8354-C0DD-9C0E-593C3F55AAB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B2FE267D-284A-8997-130C-0A665A591C6F}"/>
                </a:ext>
              </a:extLst>
            </p:cNvPr>
            <p:cNvSpPr txBox="1"/>
            <p:nvPr/>
          </p:nvSpPr>
          <p:spPr>
            <a:xfrm>
              <a:off x="3340821" y="2978852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498B202F-89A5-E760-C372-FDAD42AE45AD}"/>
              </a:ext>
            </a:extLst>
          </p:cNvPr>
          <p:cNvGrpSpPr/>
          <p:nvPr/>
        </p:nvGrpSpPr>
        <p:grpSpPr>
          <a:xfrm>
            <a:off x="7724410" y="4569794"/>
            <a:ext cx="590226" cy="545235"/>
            <a:chOff x="3370799" y="2883764"/>
            <a:chExt cx="590226" cy="545235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5D177A1-30CF-BE07-F0D2-FE6DAC66F30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ABB9329E-8CED-8E9A-DB42-A07AF2D63FAE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A1EE6CEF-5431-88D5-B239-54124A2987BC}"/>
              </a:ext>
            </a:extLst>
          </p:cNvPr>
          <p:cNvGrpSpPr/>
          <p:nvPr/>
        </p:nvGrpSpPr>
        <p:grpSpPr>
          <a:xfrm>
            <a:off x="8453775" y="5145568"/>
            <a:ext cx="633507" cy="545235"/>
            <a:chOff x="3345026" y="2883764"/>
            <a:chExt cx="633507" cy="545235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BA86803-A3BF-6CC0-99ED-84C577D3987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0DFD682-2DF8-06F2-DA52-2A227E76FEC0}"/>
                </a:ext>
              </a:extLst>
            </p:cNvPr>
            <p:cNvSpPr txBox="1"/>
            <p:nvPr/>
          </p:nvSpPr>
          <p:spPr>
            <a:xfrm>
              <a:off x="3345026" y="295537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35AA076D-4525-7FE8-5615-4ECBE0BF3CFE}"/>
              </a:ext>
            </a:extLst>
          </p:cNvPr>
          <p:cNvGrpSpPr/>
          <p:nvPr/>
        </p:nvGrpSpPr>
        <p:grpSpPr>
          <a:xfrm>
            <a:off x="7689553" y="5700328"/>
            <a:ext cx="604653" cy="545235"/>
            <a:chOff x="3337211" y="2883764"/>
            <a:chExt cx="604653" cy="545235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5EC48D3-73EE-66D6-CB26-B39A6F6EEDF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FD158E8A-5F28-F3BF-AD55-C97D9FB71D4B}"/>
                </a:ext>
              </a:extLst>
            </p:cNvPr>
            <p:cNvSpPr txBox="1"/>
            <p:nvPr/>
          </p:nvSpPr>
          <p:spPr>
            <a:xfrm>
              <a:off x="3337211" y="2939746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46089C3C-18A8-9F62-ED82-1D1EF3274F28}"/>
              </a:ext>
            </a:extLst>
          </p:cNvPr>
          <p:cNvCxnSpPr>
            <a:cxnSpLocks/>
          </p:cNvCxnSpPr>
          <p:nvPr/>
        </p:nvCxnSpPr>
        <p:spPr>
          <a:xfrm rot="16200000">
            <a:off x="487772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5950FEB0-9F14-34B3-6CC6-EB546FBC3BA1}"/>
              </a:ext>
            </a:extLst>
          </p:cNvPr>
          <p:cNvCxnSpPr>
            <a:cxnSpLocks/>
          </p:cNvCxnSpPr>
          <p:nvPr/>
        </p:nvCxnSpPr>
        <p:spPr>
          <a:xfrm rot="16200000">
            <a:off x="7425542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CCA46008-C20A-A588-2274-89679910691D}"/>
              </a:ext>
            </a:extLst>
          </p:cNvPr>
          <p:cNvCxnSpPr>
            <a:cxnSpLocks/>
          </p:cNvCxnSpPr>
          <p:nvPr/>
        </p:nvCxnSpPr>
        <p:spPr>
          <a:xfrm flipV="1">
            <a:off x="190617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337F5773-A310-633C-DEDD-1485A0398D3B}"/>
              </a:ext>
            </a:extLst>
          </p:cNvPr>
          <p:cNvCxnSpPr>
            <a:cxnSpLocks/>
          </p:cNvCxnSpPr>
          <p:nvPr/>
        </p:nvCxnSpPr>
        <p:spPr>
          <a:xfrm flipV="1">
            <a:off x="190617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A0F68CF1-DB91-E7CB-318B-A88E584BEC6A}"/>
              </a:ext>
            </a:extLst>
          </p:cNvPr>
          <p:cNvCxnSpPr>
            <a:cxnSpLocks/>
          </p:cNvCxnSpPr>
          <p:nvPr/>
        </p:nvCxnSpPr>
        <p:spPr>
          <a:xfrm>
            <a:off x="190617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29457772-C5A1-CCA3-F785-33B964A96A06}"/>
              </a:ext>
            </a:extLst>
          </p:cNvPr>
          <p:cNvCxnSpPr>
            <a:cxnSpLocks/>
          </p:cNvCxnSpPr>
          <p:nvPr/>
        </p:nvCxnSpPr>
        <p:spPr>
          <a:xfrm>
            <a:off x="205282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3F34C9C9-56A4-A7A4-F1A9-E87B03002C7A}"/>
              </a:ext>
            </a:extLst>
          </p:cNvPr>
          <p:cNvGrpSpPr/>
          <p:nvPr/>
        </p:nvGrpSpPr>
        <p:grpSpPr>
          <a:xfrm>
            <a:off x="2536754" y="4008053"/>
            <a:ext cx="545235" cy="545235"/>
            <a:chOff x="3373041" y="2883764"/>
            <a:chExt cx="545235" cy="545235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70CEF5-70F0-A6FF-5D1B-C7E65A33014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53366986-C8D5-5FCB-C5D8-90171262176A}"/>
                </a:ext>
              </a:extLst>
            </p:cNvPr>
            <p:cNvSpPr txBox="1"/>
            <p:nvPr/>
          </p:nvSpPr>
          <p:spPr>
            <a:xfrm>
              <a:off x="3457634" y="2963773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F48A2FC1-18D8-B7BE-441A-2D4DA06CA73B}"/>
              </a:ext>
            </a:extLst>
          </p:cNvPr>
          <p:cNvGrpSpPr/>
          <p:nvPr/>
        </p:nvGrpSpPr>
        <p:grpSpPr>
          <a:xfrm>
            <a:off x="1783524" y="2317192"/>
            <a:ext cx="545235" cy="545235"/>
            <a:chOff x="3373041" y="2883764"/>
            <a:chExt cx="545235" cy="545235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05C5877-AD8B-6B8A-56DF-9CD84895A03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A8D05EE8-7AA4-AC0B-0CCA-E645723B0BD4}"/>
                </a:ext>
              </a:extLst>
            </p:cNvPr>
            <p:cNvSpPr txBox="1"/>
            <p:nvPr/>
          </p:nvSpPr>
          <p:spPr>
            <a:xfrm>
              <a:off x="3484687" y="29755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929248DE-8438-D53A-3268-DF123F90E53F}"/>
              </a:ext>
            </a:extLst>
          </p:cNvPr>
          <p:cNvGrpSpPr/>
          <p:nvPr/>
        </p:nvGrpSpPr>
        <p:grpSpPr>
          <a:xfrm>
            <a:off x="1780209" y="5701243"/>
            <a:ext cx="545235" cy="545235"/>
            <a:chOff x="3373041" y="2883764"/>
            <a:chExt cx="545235" cy="545235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EE1E408-EAC1-ABE3-5572-0C6F4ADCB02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6A6A64A6-AE56-87D8-1750-1BD3E84588FA}"/>
                </a:ext>
              </a:extLst>
            </p:cNvPr>
            <p:cNvSpPr txBox="1"/>
            <p:nvPr/>
          </p:nvSpPr>
          <p:spPr>
            <a:xfrm>
              <a:off x="3445441" y="2936014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8C876C9C-F329-22E5-0674-6D6BA37E28D0}"/>
              </a:ext>
            </a:extLst>
          </p:cNvPr>
          <p:cNvGrpSpPr/>
          <p:nvPr/>
        </p:nvGrpSpPr>
        <p:grpSpPr>
          <a:xfrm>
            <a:off x="1780208" y="4569740"/>
            <a:ext cx="545235" cy="545235"/>
            <a:chOff x="3373041" y="2883764"/>
            <a:chExt cx="545235" cy="545235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F67FF4DC-1694-74F6-3751-8EE4A035155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feld 261">
              <a:extLst>
                <a:ext uri="{FF2B5EF4-FFF2-40B4-BE49-F238E27FC236}">
                  <a16:creationId xmlns:a16="http://schemas.microsoft.com/office/drawing/2014/main" id="{62F4CF72-0F11-FB36-76A5-F649EAB8ED8E}"/>
                </a:ext>
              </a:extLst>
            </p:cNvPr>
            <p:cNvSpPr txBox="1"/>
            <p:nvPr/>
          </p:nvSpPr>
          <p:spPr>
            <a:xfrm>
              <a:off x="3431014" y="2951732"/>
              <a:ext cx="474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9903C907-53B3-7732-CFC2-9703B6FA187B}"/>
              </a:ext>
            </a:extLst>
          </p:cNvPr>
          <p:cNvGrpSpPr/>
          <p:nvPr/>
        </p:nvGrpSpPr>
        <p:grpSpPr>
          <a:xfrm>
            <a:off x="1780208" y="3444642"/>
            <a:ext cx="545235" cy="545235"/>
            <a:chOff x="3373041" y="2883764"/>
            <a:chExt cx="545235" cy="545235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E61447F-BA34-0E9B-BC01-0FF124A0035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feld 264">
              <a:extLst>
                <a:ext uri="{FF2B5EF4-FFF2-40B4-BE49-F238E27FC236}">
                  <a16:creationId xmlns:a16="http://schemas.microsoft.com/office/drawing/2014/main" id="{C5721877-3C63-BE2E-29B2-EC093AA2CD52}"/>
                </a:ext>
              </a:extLst>
            </p:cNvPr>
            <p:cNvSpPr txBox="1"/>
            <p:nvPr/>
          </p:nvSpPr>
          <p:spPr>
            <a:xfrm>
              <a:off x="3431014" y="2939745"/>
              <a:ext cx="445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46340CD8-3279-7474-C77D-2D195CB550BC}"/>
              </a:ext>
            </a:extLst>
          </p:cNvPr>
          <p:cNvGrpSpPr/>
          <p:nvPr/>
        </p:nvGrpSpPr>
        <p:grpSpPr>
          <a:xfrm>
            <a:off x="2535953" y="5143998"/>
            <a:ext cx="561636" cy="545235"/>
            <a:chOff x="3373041" y="2883764"/>
            <a:chExt cx="561636" cy="545235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A07094-22EE-D69A-2011-7581DDD429A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id="{EADF9D5C-0E9A-AD99-32A4-E8B6C4EFF534}"/>
                </a:ext>
              </a:extLst>
            </p:cNvPr>
            <p:cNvSpPr txBox="1"/>
            <p:nvPr/>
          </p:nvSpPr>
          <p:spPr>
            <a:xfrm>
              <a:off x="3445441" y="2936014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FAAC605A-E91B-C57C-A880-32F3717506B3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F861897E-4FCC-F213-D2FF-E500534472CB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4555178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FF7E1DE-8319-8D9F-9146-B8A016E254F8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566496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BC4C204E-5ABE-52B1-195F-B0FF8D925FB2}"/>
              </a:ext>
            </a:extLst>
          </p:cNvPr>
          <p:cNvCxnSpPr>
            <a:cxnSpLocks/>
          </p:cNvCxnSpPr>
          <p:nvPr/>
        </p:nvCxnSpPr>
        <p:spPr>
          <a:xfrm>
            <a:off x="2325775" y="5988376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B9792EF6-C3C9-AA96-7A79-AC97A06DEE24}"/>
              </a:ext>
            </a:extLst>
          </p:cNvPr>
          <p:cNvCxnSpPr>
            <a:cxnSpLocks/>
          </p:cNvCxnSpPr>
          <p:nvPr/>
        </p:nvCxnSpPr>
        <p:spPr>
          <a:xfrm>
            <a:off x="4110892" y="5988376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0086D862-8F20-CD67-BF61-D2D831C40FC0}"/>
              </a:ext>
            </a:extLst>
          </p:cNvPr>
          <p:cNvCxnSpPr>
            <a:cxnSpLocks/>
          </p:cNvCxnSpPr>
          <p:nvPr/>
        </p:nvCxnSpPr>
        <p:spPr>
          <a:xfrm>
            <a:off x="4084467" y="5557735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91C7F6C6-903D-AA5D-279E-CEA766984C51}"/>
              </a:ext>
            </a:extLst>
          </p:cNvPr>
          <p:cNvCxnSpPr>
            <a:cxnSpLocks/>
          </p:cNvCxnSpPr>
          <p:nvPr/>
        </p:nvCxnSpPr>
        <p:spPr>
          <a:xfrm flipV="1">
            <a:off x="4084467" y="4910322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EA0569B4-A700-9B38-48AC-FC0679FE642E}"/>
              </a:ext>
            </a:extLst>
          </p:cNvPr>
          <p:cNvCxnSpPr>
            <a:cxnSpLocks/>
          </p:cNvCxnSpPr>
          <p:nvPr/>
        </p:nvCxnSpPr>
        <p:spPr>
          <a:xfrm>
            <a:off x="2325775" y="2612130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3B22451-E147-B799-35F2-827A32D9DBF6}"/>
              </a:ext>
            </a:extLst>
          </p:cNvPr>
          <p:cNvCxnSpPr>
            <a:cxnSpLocks/>
          </p:cNvCxnSpPr>
          <p:nvPr/>
        </p:nvCxnSpPr>
        <p:spPr>
          <a:xfrm>
            <a:off x="4110892" y="2596499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feld 290">
            <a:extLst>
              <a:ext uri="{FF2B5EF4-FFF2-40B4-BE49-F238E27FC236}">
                <a16:creationId xmlns:a16="http://schemas.microsoft.com/office/drawing/2014/main" id="{97AD7FED-03B4-79E7-DE76-87428B19CB1E}"/>
              </a:ext>
            </a:extLst>
          </p:cNvPr>
          <p:cNvSpPr txBox="1"/>
          <p:nvPr/>
        </p:nvSpPr>
        <p:spPr>
          <a:xfrm>
            <a:off x="6956967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534F083D-60CE-F310-F8F6-26290F45A5EB}"/>
              </a:ext>
            </a:extLst>
          </p:cNvPr>
          <p:cNvSpPr txBox="1"/>
          <p:nvPr/>
        </p:nvSpPr>
        <p:spPr>
          <a:xfrm>
            <a:off x="443259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C63861F2-31FB-D0D1-EF13-F7A7551B5EA8}"/>
              </a:ext>
            </a:extLst>
          </p:cNvPr>
          <p:cNvSpPr txBox="1"/>
          <p:nvPr/>
        </p:nvSpPr>
        <p:spPr>
          <a:xfrm>
            <a:off x="104071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B0A47329-C9CA-8589-2DC3-5EA5A9E0531D}"/>
              </a:ext>
            </a:extLst>
          </p:cNvPr>
          <p:cNvSpPr txBox="1"/>
          <p:nvPr/>
        </p:nvSpPr>
        <p:spPr>
          <a:xfrm>
            <a:off x="249779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A1F95D2A-DEF0-4ADA-A838-CF4BE4BB6A0C}"/>
              </a:ext>
            </a:extLst>
          </p:cNvPr>
          <p:cNvSpPr txBox="1"/>
          <p:nvPr/>
        </p:nvSpPr>
        <p:spPr>
          <a:xfrm>
            <a:off x="4029617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C4CA21E3-2CC8-08E4-6A27-56ECFC8ECE48}"/>
              </a:ext>
            </a:extLst>
          </p:cNvPr>
          <p:cNvSpPr txBox="1"/>
          <p:nvPr/>
        </p:nvSpPr>
        <p:spPr>
          <a:xfrm>
            <a:off x="621010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cxnSp>
        <p:nvCxnSpPr>
          <p:cNvPr id="297" name="Gerade Verbindung mit Pfeil 296">
            <a:extLst>
              <a:ext uri="{FF2B5EF4-FFF2-40B4-BE49-F238E27FC236}">
                <a16:creationId xmlns:a16="http://schemas.microsoft.com/office/drawing/2014/main" id="{BC7DD894-1167-9C76-548C-52FEEED3739F}"/>
              </a:ext>
            </a:extLst>
          </p:cNvPr>
          <p:cNvCxnSpPr>
            <a:cxnSpLocks/>
          </p:cNvCxnSpPr>
          <p:nvPr/>
        </p:nvCxnSpPr>
        <p:spPr>
          <a:xfrm>
            <a:off x="6202798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CE4F276D-B49D-8D13-0877-CFE3977C6810}"/>
              </a:ext>
            </a:extLst>
          </p:cNvPr>
          <p:cNvCxnSpPr>
            <a:cxnSpLocks/>
          </p:cNvCxnSpPr>
          <p:nvPr/>
        </p:nvCxnSpPr>
        <p:spPr>
          <a:xfrm>
            <a:off x="2818733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298">
            <a:extLst>
              <a:ext uri="{FF2B5EF4-FFF2-40B4-BE49-F238E27FC236}">
                <a16:creationId xmlns:a16="http://schemas.microsoft.com/office/drawing/2014/main" id="{61803447-A29A-89BD-20DC-34460CDB78F7}"/>
              </a:ext>
            </a:extLst>
          </p:cNvPr>
          <p:cNvCxnSpPr>
            <a:cxnSpLocks/>
          </p:cNvCxnSpPr>
          <p:nvPr/>
        </p:nvCxnSpPr>
        <p:spPr>
          <a:xfrm>
            <a:off x="8774059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feld 299">
            <a:extLst>
              <a:ext uri="{FF2B5EF4-FFF2-40B4-BE49-F238E27FC236}">
                <a16:creationId xmlns:a16="http://schemas.microsoft.com/office/drawing/2014/main" id="{A9D8FBF7-21BF-5CF6-6436-C46F53DF1C78}"/>
              </a:ext>
            </a:extLst>
          </p:cNvPr>
          <p:cNvSpPr txBox="1"/>
          <p:nvPr/>
        </p:nvSpPr>
        <p:spPr>
          <a:xfrm>
            <a:off x="1165273" y="44454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11795308-DDDE-B6AC-6016-3FAECF2C2735}"/>
              </a:ext>
            </a:extLst>
          </p:cNvPr>
          <p:cNvSpPr txBox="1"/>
          <p:nvPr/>
        </p:nvSpPr>
        <p:spPr>
          <a:xfrm>
            <a:off x="1165273" y="55709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349306CA-45B1-39B2-289F-C0CFE8D5FEF5}"/>
              </a:ext>
            </a:extLst>
          </p:cNvPr>
          <p:cNvSpPr txBox="1"/>
          <p:nvPr/>
        </p:nvSpPr>
        <p:spPr>
          <a:xfrm rot="20700734">
            <a:off x="6723540" y="4770834"/>
            <a:ext cx="84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state</a:t>
            </a:r>
          </a:p>
          <a:p>
            <a:pPr algn="ctr"/>
            <a:r>
              <a:rPr lang="en-US" i="1" dirty="0"/>
              <a:t>update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2A77A448-73A8-FA99-D960-5F7AAAB14B73}"/>
              </a:ext>
            </a:extLst>
          </p:cNvPr>
          <p:cNvSpPr txBox="1"/>
          <p:nvPr/>
        </p:nvSpPr>
        <p:spPr>
          <a:xfrm>
            <a:off x="6351961" y="56552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learning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2E401B00-C8B9-2803-A79C-3C8769ADBE3B}"/>
              </a:ext>
            </a:extLst>
          </p:cNvPr>
          <p:cNvSpPr txBox="1"/>
          <p:nvPr/>
        </p:nvSpPr>
        <p:spPr>
          <a:xfrm>
            <a:off x="5746259" y="3315326"/>
            <a:ext cx="102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calculate</a:t>
            </a:r>
          </a:p>
          <a:p>
            <a:pPr algn="ctr"/>
            <a:r>
              <a:rPr lang="en-US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13270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448C6C3-19EC-17C0-99C3-9F638A29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2393950"/>
            <a:ext cx="4787900" cy="20701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C9DA8B2-917C-85CA-BFA5-73872A3C8A3D}"/>
              </a:ext>
            </a:extLst>
          </p:cNvPr>
          <p:cNvSpPr/>
          <p:nvPr/>
        </p:nvSpPr>
        <p:spPr>
          <a:xfrm>
            <a:off x="3501736" y="2234045"/>
            <a:ext cx="4988214" cy="2337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96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2A847E76-5794-00CB-C8D5-CFADB4468D6D}"/>
              </a:ext>
            </a:extLst>
          </p:cNvPr>
          <p:cNvCxnSpPr>
            <a:cxnSpLocks/>
          </p:cNvCxnSpPr>
          <p:nvPr/>
        </p:nvCxnSpPr>
        <p:spPr>
          <a:xfrm>
            <a:off x="9252406" y="2600844"/>
            <a:ext cx="6640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9DA86F5B-9238-6874-1A3E-5EE55C4BF403}"/>
              </a:ext>
            </a:extLst>
          </p:cNvPr>
          <p:cNvGrpSpPr/>
          <p:nvPr/>
        </p:nvGrpSpPr>
        <p:grpSpPr>
          <a:xfrm>
            <a:off x="8298438" y="2066042"/>
            <a:ext cx="1002866" cy="1069604"/>
            <a:chOff x="9854112" y="1915388"/>
            <a:chExt cx="1283255" cy="957599"/>
          </a:xfrm>
        </p:grpSpPr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23E9A51D-E3D5-C7DA-EDA9-01F3A63C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35" y="1915388"/>
              <a:ext cx="1134932" cy="957599"/>
            </a:xfrm>
            <a:prstGeom prst="rect">
              <a:avLst/>
            </a:prstGeom>
          </p:spPr>
        </p:pic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B967A35-E52E-982B-EF6E-A84C0090D7EA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9A89C1-D91D-C8E8-6CEF-60C9CEDC0A62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feld 98">
            <a:extLst>
              <a:ext uri="{FF2B5EF4-FFF2-40B4-BE49-F238E27FC236}">
                <a16:creationId xmlns:a16="http://schemas.microsoft.com/office/drawing/2014/main" id="{E56CF775-9271-7D66-F8D0-477BA3C01FF6}"/>
              </a:ext>
            </a:extLst>
          </p:cNvPr>
          <p:cNvSpPr txBox="1"/>
          <p:nvPr/>
        </p:nvSpPr>
        <p:spPr>
          <a:xfrm>
            <a:off x="8607935" y="2400789"/>
            <a:ext cx="762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572422A-BCD0-32C1-31B7-6576DB5681C9}"/>
              </a:ext>
            </a:extLst>
          </p:cNvPr>
          <p:cNvCxnSpPr>
            <a:cxnSpLocks/>
          </p:cNvCxnSpPr>
          <p:nvPr/>
        </p:nvCxnSpPr>
        <p:spPr>
          <a:xfrm>
            <a:off x="1446076" y="2171328"/>
            <a:ext cx="4422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99B74C13-BD3A-F531-4C1B-A5BE1949B6C9}"/>
              </a:ext>
            </a:extLst>
          </p:cNvPr>
          <p:cNvSpPr txBox="1"/>
          <p:nvPr/>
        </p:nvSpPr>
        <p:spPr>
          <a:xfrm>
            <a:off x="678118" y="2874554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𝜏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C865B0D-F92D-1CF9-2642-C283A8141F3F}"/>
              </a:ext>
            </a:extLst>
          </p:cNvPr>
          <p:cNvGrpSpPr/>
          <p:nvPr/>
        </p:nvGrpSpPr>
        <p:grpSpPr>
          <a:xfrm>
            <a:off x="1888329" y="1768736"/>
            <a:ext cx="987770" cy="807170"/>
            <a:chOff x="2862943" y="1574773"/>
            <a:chExt cx="987770" cy="80717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48E4EC3-D8A6-BEA8-F112-65AC6EE5DDCB}"/>
                </a:ext>
              </a:extLst>
            </p:cNvPr>
            <p:cNvSpPr/>
            <p:nvPr/>
          </p:nvSpPr>
          <p:spPr>
            <a:xfrm>
              <a:off x="2862943" y="1574773"/>
              <a:ext cx="987770" cy="807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917BD50-F9FE-F03A-0B01-8C719A7642BC}"/>
                </a:ext>
              </a:extLst>
            </p:cNvPr>
            <p:cNvSpPr txBox="1"/>
            <p:nvPr/>
          </p:nvSpPr>
          <p:spPr>
            <a:xfrm>
              <a:off x="3153086" y="174752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24143B-AEC6-272F-F7B4-A5E8F570C50F}"/>
              </a:ext>
            </a:extLst>
          </p:cNvPr>
          <p:cNvCxnSpPr>
            <a:cxnSpLocks/>
          </p:cNvCxnSpPr>
          <p:nvPr/>
        </p:nvCxnSpPr>
        <p:spPr>
          <a:xfrm>
            <a:off x="2876099" y="2164652"/>
            <a:ext cx="1023034" cy="6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301E62B-DA22-33CD-0BDB-03E5EE7D75A6}"/>
              </a:ext>
            </a:extLst>
          </p:cNvPr>
          <p:cNvCxnSpPr>
            <a:cxnSpLocks/>
          </p:cNvCxnSpPr>
          <p:nvPr/>
        </p:nvCxnSpPr>
        <p:spPr>
          <a:xfrm>
            <a:off x="3387616" y="2661185"/>
            <a:ext cx="5115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Kreis 16">
            <a:extLst>
              <a:ext uri="{FF2B5EF4-FFF2-40B4-BE49-F238E27FC236}">
                <a16:creationId xmlns:a16="http://schemas.microsoft.com/office/drawing/2014/main" id="{808A5CA3-02F5-7102-D0CA-277C7242C135}"/>
              </a:ext>
            </a:extLst>
          </p:cNvPr>
          <p:cNvSpPr/>
          <p:nvPr/>
        </p:nvSpPr>
        <p:spPr>
          <a:xfrm flipH="1">
            <a:off x="3235104" y="3561833"/>
            <a:ext cx="1328058" cy="998071"/>
          </a:xfrm>
          <a:prstGeom prst="pie">
            <a:avLst>
              <a:gd name="adj1" fmla="val 5370872"/>
              <a:gd name="adj2" fmla="val 162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4E33F18-E2B1-24C1-5640-3861852E825D}"/>
              </a:ext>
            </a:extLst>
          </p:cNvPr>
          <p:cNvCxnSpPr>
            <a:cxnSpLocks/>
          </p:cNvCxnSpPr>
          <p:nvPr/>
        </p:nvCxnSpPr>
        <p:spPr>
          <a:xfrm>
            <a:off x="3387616" y="3771529"/>
            <a:ext cx="5115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703F124-1910-0C81-A085-E48A92CF89E8}"/>
              </a:ext>
            </a:extLst>
          </p:cNvPr>
          <p:cNvCxnSpPr>
            <a:cxnSpLocks/>
          </p:cNvCxnSpPr>
          <p:nvPr/>
        </p:nvCxnSpPr>
        <p:spPr>
          <a:xfrm>
            <a:off x="549386" y="4294043"/>
            <a:ext cx="13389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BDC21EE-293D-3122-980D-9E407558587E}"/>
              </a:ext>
            </a:extLst>
          </p:cNvPr>
          <p:cNvGrpSpPr/>
          <p:nvPr/>
        </p:nvGrpSpPr>
        <p:grpSpPr>
          <a:xfrm>
            <a:off x="1888329" y="3891451"/>
            <a:ext cx="987770" cy="807170"/>
            <a:chOff x="2862943" y="1574773"/>
            <a:chExt cx="987770" cy="80717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6398BC0-D5B0-511E-1517-81E25A432DA8}"/>
                </a:ext>
              </a:extLst>
            </p:cNvPr>
            <p:cNvSpPr/>
            <p:nvPr/>
          </p:nvSpPr>
          <p:spPr>
            <a:xfrm>
              <a:off x="2862943" y="1574773"/>
              <a:ext cx="987770" cy="807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ED5C714-735A-98C3-AE64-478D4A88C1E1}"/>
                </a:ext>
              </a:extLst>
            </p:cNvPr>
            <p:cNvSpPr txBox="1"/>
            <p:nvPr/>
          </p:nvSpPr>
          <p:spPr>
            <a:xfrm>
              <a:off x="3153086" y="174752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BBDEC28-A335-F283-2F25-D13F73E5EDF0}"/>
              </a:ext>
            </a:extLst>
          </p:cNvPr>
          <p:cNvCxnSpPr>
            <a:cxnSpLocks/>
          </p:cNvCxnSpPr>
          <p:nvPr/>
        </p:nvCxnSpPr>
        <p:spPr>
          <a:xfrm>
            <a:off x="2876099" y="4287367"/>
            <a:ext cx="1023034" cy="6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14171A7-A020-678D-A416-7852E41F8100}"/>
              </a:ext>
            </a:extLst>
          </p:cNvPr>
          <p:cNvCxnSpPr>
            <a:cxnSpLocks/>
          </p:cNvCxnSpPr>
          <p:nvPr/>
        </p:nvCxnSpPr>
        <p:spPr>
          <a:xfrm>
            <a:off x="549386" y="3255371"/>
            <a:ext cx="283823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35782B7-6B81-25C4-3D7A-5633DB0DF6BE}"/>
              </a:ext>
            </a:extLst>
          </p:cNvPr>
          <p:cNvCxnSpPr>
            <a:cxnSpLocks/>
          </p:cNvCxnSpPr>
          <p:nvPr/>
        </p:nvCxnSpPr>
        <p:spPr>
          <a:xfrm>
            <a:off x="3390061" y="2667085"/>
            <a:ext cx="0" cy="11044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3A39851-9288-32CF-43F2-F41974A66F3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574159" y="2443471"/>
            <a:ext cx="721399" cy="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B9B3BAA-A77F-8FEE-A8B0-5D38DC450C16}"/>
              </a:ext>
            </a:extLst>
          </p:cNvPr>
          <p:cNvCxnSpPr>
            <a:cxnSpLocks/>
          </p:cNvCxnSpPr>
          <p:nvPr/>
        </p:nvCxnSpPr>
        <p:spPr>
          <a:xfrm>
            <a:off x="4574159" y="4043671"/>
            <a:ext cx="721399" cy="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CB827CC-3F71-4BA6-4BA3-19C96A661B59}"/>
              </a:ext>
            </a:extLst>
          </p:cNvPr>
          <p:cNvGrpSpPr/>
          <p:nvPr/>
        </p:nvGrpSpPr>
        <p:grpSpPr>
          <a:xfrm>
            <a:off x="5295558" y="2040879"/>
            <a:ext cx="1948542" cy="807170"/>
            <a:chOff x="6270172" y="1846916"/>
            <a:chExt cx="1948542" cy="80717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4BA1311-40A9-5ABA-313B-FA54D1BABC33}"/>
                </a:ext>
              </a:extLst>
            </p:cNvPr>
            <p:cNvSpPr/>
            <p:nvPr/>
          </p:nvSpPr>
          <p:spPr>
            <a:xfrm>
              <a:off x="6270172" y="1846916"/>
              <a:ext cx="1948542" cy="807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739DC60F-AD75-F9E0-E433-70B95C6A9C91}"/>
                </a:ext>
              </a:extLst>
            </p:cNvPr>
            <p:cNvCxnSpPr>
              <a:cxnSpLocks/>
              <a:stCxn id="29" idx="0"/>
              <a:endCxn id="29" idx="2"/>
            </p:cNvCxnSpPr>
            <p:nvPr/>
          </p:nvCxnSpPr>
          <p:spPr>
            <a:xfrm>
              <a:off x="7244443" y="1846916"/>
              <a:ext cx="0" cy="8071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EC846DA-991C-7FE2-D9C5-2441DA891B91}"/>
                </a:ext>
              </a:extLst>
            </p:cNvPr>
            <p:cNvCxnSpPr>
              <a:cxnSpLocks/>
            </p:cNvCxnSpPr>
            <p:nvPr/>
          </p:nvCxnSpPr>
          <p:spPr>
            <a:xfrm>
              <a:off x="6471556" y="1977365"/>
              <a:ext cx="0" cy="59166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7439C28F-BC72-695B-5773-C2C1793F1B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3676" y="2467222"/>
              <a:ext cx="73711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0C806778-4C2C-9C1B-65C0-6D029438DA75}"/>
                </a:ext>
              </a:extLst>
            </p:cNvPr>
            <p:cNvCxnSpPr>
              <a:cxnSpLocks/>
            </p:cNvCxnSpPr>
            <p:nvPr/>
          </p:nvCxnSpPr>
          <p:spPr>
            <a:xfrm>
              <a:off x="7440385" y="1977365"/>
              <a:ext cx="0" cy="59166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38F966AB-6AAB-30CE-4BD9-58DC24E18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2505" y="2467222"/>
              <a:ext cx="73711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5BB9BE66-E8F5-E4D9-4183-9069A0694FFE}"/>
                </a:ext>
              </a:extLst>
            </p:cNvPr>
            <p:cNvCxnSpPr>
              <a:cxnSpLocks/>
            </p:cNvCxnSpPr>
            <p:nvPr/>
          </p:nvCxnSpPr>
          <p:spPr>
            <a:xfrm>
              <a:off x="7679871" y="2111829"/>
              <a:ext cx="0" cy="359226"/>
            </a:xfrm>
            <a:prstGeom prst="straightConnector1">
              <a:avLst/>
            </a:prstGeom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2EAD25B2-343F-80C0-0E3E-2BA41349A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0385" y="2466314"/>
              <a:ext cx="23948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C497187F-5514-5960-3C1A-97094D43C6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9870" y="2117971"/>
              <a:ext cx="37798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ihandform 60">
              <a:extLst>
                <a:ext uri="{FF2B5EF4-FFF2-40B4-BE49-F238E27FC236}">
                  <a16:creationId xmlns:a16="http://schemas.microsoft.com/office/drawing/2014/main" id="{A7E981E2-50B0-1D31-092C-0E6BF6063340}"/>
                </a:ext>
              </a:extLst>
            </p:cNvPr>
            <p:cNvSpPr/>
            <p:nvPr/>
          </p:nvSpPr>
          <p:spPr>
            <a:xfrm>
              <a:off x="6471195" y="2097109"/>
              <a:ext cx="631825" cy="373909"/>
            </a:xfrm>
            <a:custGeom>
              <a:avLst/>
              <a:gdLst>
                <a:gd name="connsiteX0" fmla="*/ 0 w 601636"/>
                <a:gd name="connsiteY0" fmla="*/ 261119 h 261119"/>
                <a:gd name="connsiteX1" fmla="*/ 127000 w 601636"/>
                <a:gd name="connsiteY1" fmla="*/ 86494 h 261119"/>
                <a:gd name="connsiteX2" fmla="*/ 327025 w 601636"/>
                <a:gd name="connsiteY2" fmla="*/ 16644 h 261119"/>
                <a:gd name="connsiteX3" fmla="*/ 565150 w 601636"/>
                <a:gd name="connsiteY3" fmla="*/ 769 h 261119"/>
                <a:gd name="connsiteX4" fmla="*/ 596900 w 601636"/>
                <a:gd name="connsiteY4" fmla="*/ 3944 h 261119"/>
                <a:gd name="connsiteX0" fmla="*/ 0 w 601636"/>
                <a:gd name="connsiteY0" fmla="*/ 261119 h 261119"/>
                <a:gd name="connsiteX1" fmla="*/ 107950 w 601636"/>
                <a:gd name="connsiteY1" fmla="*/ 109998 h 261119"/>
                <a:gd name="connsiteX2" fmla="*/ 327025 w 601636"/>
                <a:gd name="connsiteY2" fmla="*/ 16644 h 261119"/>
                <a:gd name="connsiteX3" fmla="*/ 565150 w 601636"/>
                <a:gd name="connsiteY3" fmla="*/ 769 h 261119"/>
                <a:gd name="connsiteX4" fmla="*/ 596900 w 601636"/>
                <a:gd name="connsiteY4" fmla="*/ 3944 h 261119"/>
                <a:gd name="connsiteX0" fmla="*/ 0 w 601636"/>
                <a:gd name="connsiteY0" fmla="*/ 261119 h 261119"/>
                <a:gd name="connsiteX1" fmla="*/ 107950 w 601636"/>
                <a:gd name="connsiteY1" fmla="*/ 109998 h 261119"/>
                <a:gd name="connsiteX2" fmla="*/ 327025 w 601636"/>
                <a:gd name="connsiteY2" fmla="*/ 16644 h 261119"/>
                <a:gd name="connsiteX3" fmla="*/ 565150 w 601636"/>
                <a:gd name="connsiteY3" fmla="*/ 769 h 261119"/>
                <a:gd name="connsiteX4" fmla="*/ 596900 w 601636"/>
                <a:gd name="connsiteY4" fmla="*/ 3944 h 261119"/>
                <a:gd name="connsiteX0" fmla="*/ 0 w 601636"/>
                <a:gd name="connsiteY0" fmla="*/ 262852 h 262852"/>
                <a:gd name="connsiteX1" fmla="*/ 107950 w 601636"/>
                <a:gd name="connsiteY1" fmla="*/ 111731 h 262852"/>
                <a:gd name="connsiteX2" fmla="*/ 327025 w 601636"/>
                <a:gd name="connsiteY2" fmla="*/ 18377 h 262852"/>
                <a:gd name="connsiteX3" fmla="*/ 565150 w 601636"/>
                <a:gd name="connsiteY3" fmla="*/ 2502 h 262852"/>
                <a:gd name="connsiteX4" fmla="*/ 596900 w 601636"/>
                <a:gd name="connsiteY4" fmla="*/ 5677 h 262852"/>
                <a:gd name="connsiteX0" fmla="*/ 0 w 601636"/>
                <a:gd name="connsiteY0" fmla="*/ 274636 h 274636"/>
                <a:gd name="connsiteX1" fmla="*/ 107950 w 601636"/>
                <a:gd name="connsiteY1" fmla="*/ 123515 h 274636"/>
                <a:gd name="connsiteX2" fmla="*/ 327025 w 601636"/>
                <a:gd name="connsiteY2" fmla="*/ 30161 h 274636"/>
                <a:gd name="connsiteX3" fmla="*/ 565150 w 601636"/>
                <a:gd name="connsiteY3" fmla="*/ 184 h 274636"/>
                <a:gd name="connsiteX4" fmla="*/ 596900 w 601636"/>
                <a:gd name="connsiteY4" fmla="*/ 17461 h 274636"/>
                <a:gd name="connsiteX0" fmla="*/ 0 w 611844"/>
                <a:gd name="connsiteY0" fmla="*/ 275850 h 275850"/>
                <a:gd name="connsiteX1" fmla="*/ 107950 w 611844"/>
                <a:gd name="connsiteY1" fmla="*/ 124729 h 275850"/>
                <a:gd name="connsiteX2" fmla="*/ 327025 w 611844"/>
                <a:gd name="connsiteY2" fmla="*/ 31375 h 275850"/>
                <a:gd name="connsiteX3" fmla="*/ 565150 w 611844"/>
                <a:gd name="connsiteY3" fmla="*/ 1398 h 275850"/>
                <a:gd name="connsiteX4" fmla="*/ 609600 w 611844"/>
                <a:gd name="connsiteY4" fmla="*/ 2222 h 275850"/>
                <a:gd name="connsiteX0" fmla="*/ 0 w 565150"/>
                <a:gd name="connsiteY0" fmla="*/ 274452 h 274452"/>
                <a:gd name="connsiteX1" fmla="*/ 107950 w 565150"/>
                <a:gd name="connsiteY1" fmla="*/ 123331 h 274452"/>
                <a:gd name="connsiteX2" fmla="*/ 327025 w 565150"/>
                <a:gd name="connsiteY2" fmla="*/ 29977 h 274452"/>
                <a:gd name="connsiteX3" fmla="*/ 565150 w 565150"/>
                <a:gd name="connsiteY3" fmla="*/ 0 h 274452"/>
                <a:gd name="connsiteX0" fmla="*/ 0 w 577850"/>
                <a:gd name="connsiteY0" fmla="*/ 272102 h 272102"/>
                <a:gd name="connsiteX1" fmla="*/ 120650 w 577850"/>
                <a:gd name="connsiteY1" fmla="*/ 123331 h 272102"/>
                <a:gd name="connsiteX2" fmla="*/ 339725 w 577850"/>
                <a:gd name="connsiteY2" fmla="*/ 29977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20650 w 577850"/>
                <a:gd name="connsiteY1" fmla="*/ 123331 h 272102"/>
                <a:gd name="connsiteX2" fmla="*/ 339725 w 577850"/>
                <a:gd name="connsiteY2" fmla="*/ 29977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87325 w 577850"/>
                <a:gd name="connsiteY1" fmla="*/ 85724 h 272102"/>
                <a:gd name="connsiteX2" fmla="*/ 339725 w 577850"/>
                <a:gd name="connsiteY2" fmla="*/ 29977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87325 w 577850"/>
                <a:gd name="connsiteY1" fmla="*/ 85724 h 272102"/>
                <a:gd name="connsiteX2" fmla="*/ 339725 w 577850"/>
                <a:gd name="connsiteY2" fmla="*/ 29977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87325 w 577850"/>
                <a:gd name="connsiteY1" fmla="*/ 85724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87325 w 577850"/>
                <a:gd name="connsiteY1" fmla="*/ 85724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58775 w 577850"/>
                <a:gd name="connsiteY2" fmla="*/ 13524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58775 w 577850"/>
                <a:gd name="connsiteY2" fmla="*/ 13524 h 272102"/>
                <a:gd name="connsiteX3" fmla="*/ 577850 w 577850"/>
                <a:gd name="connsiteY3" fmla="*/ 0 h 272102"/>
                <a:gd name="connsiteX0" fmla="*/ 0 w 631825"/>
                <a:gd name="connsiteY0" fmla="*/ 276803 h 276803"/>
                <a:gd name="connsiteX1" fmla="*/ 139700 w 631825"/>
                <a:gd name="connsiteY1" fmla="*/ 113929 h 276803"/>
                <a:gd name="connsiteX2" fmla="*/ 358775 w 631825"/>
                <a:gd name="connsiteY2" fmla="*/ 18225 h 276803"/>
                <a:gd name="connsiteX3" fmla="*/ 631825 w 631825"/>
                <a:gd name="connsiteY3" fmla="*/ 0 h 276803"/>
                <a:gd name="connsiteX0" fmla="*/ 0 w 631825"/>
                <a:gd name="connsiteY0" fmla="*/ 276803 h 276803"/>
                <a:gd name="connsiteX1" fmla="*/ 139700 w 631825"/>
                <a:gd name="connsiteY1" fmla="*/ 113929 h 276803"/>
                <a:gd name="connsiteX2" fmla="*/ 358775 w 631825"/>
                <a:gd name="connsiteY2" fmla="*/ 18225 h 276803"/>
                <a:gd name="connsiteX3" fmla="*/ 631825 w 631825"/>
                <a:gd name="connsiteY3" fmla="*/ 0 h 27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825" h="276803">
                  <a:moveTo>
                    <a:pt x="0" y="276803"/>
                  </a:moveTo>
                  <a:cubicBezTo>
                    <a:pt x="61648" y="191060"/>
                    <a:pt x="79904" y="157025"/>
                    <a:pt x="139700" y="113929"/>
                  </a:cubicBezTo>
                  <a:cubicBezTo>
                    <a:pt x="199496" y="70833"/>
                    <a:pt x="276754" y="37213"/>
                    <a:pt x="358775" y="18225"/>
                  </a:cubicBezTo>
                  <a:cubicBezTo>
                    <a:pt x="440796" y="-763"/>
                    <a:pt x="586846" y="2117"/>
                    <a:pt x="631825" y="0"/>
                  </a:cubicBezTo>
                </a:path>
              </a:pathLst>
            </a:custGeom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76613D10-5141-F35E-EC18-09CFCCAE1D98}"/>
              </a:ext>
            </a:extLst>
          </p:cNvPr>
          <p:cNvGrpSpPr/>
          <p:nvPr/>
        </p:nvGrpSpPr>
        <p:grpSpPr>
          <a:xfrm>
            <a:off x="5295558" y="3628379"/>
            <a:ext cx="1948542" cy="807170"/>
            <a:chOff x="6270172" y="1846916"/>
            <a:chExt cx="1948542" cy="807170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C7592C39-DEB5-EDCF-2AEE-2AB8D14B2C43}"/>
                </a:ext>
              </a:extLst>
            </p:cNvPr>
            <p:cNvSpPr/>
            <p:nvPr/>
          </p:nvSpPr>
          <p:spPr>
            <a:xfrm>
              <a:off x="6270172" y="1846916"/>
              <a:ext cx="1948542" cy="807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E6BF582B-10A8-6E05-C906-B0B82832ADD5}"/>
                </a:ext>
              </a:extLst>
            </p:cNvPr>
            <p:cNvCxnSpPr>
              <a:cxnSpLocks/>
              <a:stCxn id="64" idx="0"/>
              <a:endCxn id="64" idx="2"/>
            </p:cNvCxnSpPr>
            <p:nvPr/>
          </p:nvCxnSpPr>
          <p:spPr>
            <a:xfrm>
              <a:off x="7244443" y="1846916"/>
              <a:ext cx="0" cy="8071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50482CC7-1F9F-3437-69DD-364F919B01FE}"/>
                </a:ext>
              </a:extLst>
            </p:cNvPr>
            <p:cNvCxnSpPr>
              <a:cxnSpLocks/>
            </p:cNvCxnSpPr>
            <p:nvPr/>
          </p:nvCxnSpPr>
          <p:spPr>
            <a:xfrm>
              <a:off x="6471556" y="1977365"/>
              <a:ext cx="0" cy="59166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1F25A106-E8EF-7B46-FA3A-38A3606AC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3676" y="2467222"/>
              <a:ext cx="73711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879E16FA-E3F1-518A-5A8C-4CA219CE1034}"/>
                </a:ext>
              </a:extLst>
            </p:cNvPr>
            <p:cNvCxnSpPr>
              <a:cxnSpLocks/>
            </p:cNvCxnSpPr>
            <p:nvPr/>
          </p:nvCxnSpPr>
          <p:spPr>
            <a:xfrm>
              <a:off x="7440385" y="1977365"/>
              <a:ext cx="0" cy="59166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CEF3C3D9-050B-395C-750F-DCDD0AA6AE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2505" y="2467222"/>
              <a:ext cx="73711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31F5C15B-47AE-D82E-2516-AF4E8867C8C1}"/>
                </a:ext>
              </a:extLst>
            </p:cNvPr>
            <p:cNvCxnSpPr>
              <a:cxnSpLocks/>
            </p:cNvCxnSpPr>
            <p:nvPr/>
          </p:nvCxnSpPr>
          <p:spPr>
            <a:xfrm>
              <a:off x="7679871" y="2111829"/>
              <a:ext cx="0" cy="359226"/>
            </a:xfrm>
            <a:prstGeom prst="straightConnector1">
              <a:avLst/>
            </a:prstGeom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BDA2CA0E-1EC0-B274-B519-1C2BCFBBB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0385" y="2466314"/>
              <a:ext cx="23948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157B4A9C-728A-EE32-FB1A-DD9FDE6AF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9870" y="2117971"/>
              <a:ext cx="37798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ihandform 72">
              <a:extLst>
                <a:ext uri="{FF2B5EF4-FFF2-40B4-BE49-F238E27FC236}">
                  <a16:creationId xmlns:a16="http://schemas.microsoft.com/office/drawing/2014/main" id="{BC57FC57-3BBF-BE3B-627C-53013A6D80C0}"/>
                </a:ext>
              </a:extLst>
            </p:cNvPr>
            <p:cNvSpPr/>
            <p:nvPr/>
          </p:nvSpPr>
          <p:spPr>
            <a:xfrm>
              <a:off x="6471195" y="2097109"/>
              <a:ext cx="631825" cy="373909"/>
            </a:xfrm>
            <a:custGeom>
              <a:avLst/>
              <a:gdLst>
                <a:gd name="connsiteX0" fmla="*/ 0 w 601636"/>
                <a:gd name="connsiteY0" fmla="*/ 261119 h 261119"/>
                <a:gd name="connsiteX1" fmla="*/ 127000 w 601636"/>
                <a:gd name="connsiteY1" fmla="*/ 86494 h 261119"/>
                <a:gd name="connsiteX2" fmla="*/ 327025 w 601636"/>
                <a:gd name="connsiteY2" fmla="*/ 16644 h 261119"/>
                <a:gd name="connsiteX3" fmla="*/ 565150 w 601636"/>
                <a:gd name="connsiteY3" fmla="*/ 769 h 261119"/>
                <a:gd name="connsiteX4" fmla="*/ 596900 w 601636"/>
                <a:gd name="connsiteY4" fmla="*/ 3944 h 261119"/>
                <a:gd name="connsiteX0" fmla="*/ 0 w 601636"/>
                <a:gd name="connsiteY0" fmla="*/ 261119 h 261119"/>
                <a:gd name="connsiteX1" fmla="*/ 107950 w 601636"/>
                <a:gd name="connsiteY1" fmla="*/ 109998 h 261119"/>
                <a:gd name="connsiteX2" fmla="*/ 327025 w 601636"/>
                <a:gd name="connsiteY2" fmla="*/ 16644 h 261119"/>
                <a:gd name="connsiteX3" fmla="*/ 565150 w 601636"/>
                <a:gd name="connsiteY3" fmla="*/ 769 h 261119"/>
                <a:gd name="connsiteX4" fmla="*/ 596900 w 601636"/>
                <a:gd name="connsiteY4" fmla="*/ 3944 h 261119"/>
                <a:gd name="connsiteX0" fmla="*/ 0 w 601636"/>
                <a:gd name="connsiteY0" fmla="*/ 261119 h 261119"/>
                <a:gd name="connsiteX1" fmla="*/ 107950 w 601636"/>
                <a:gd name="connsiteY1" fmla="*/ 109998 h 261119"/>
                <a:gd name="connsiteX2" fmla="*/ 327025 w 601636"/>
                <a:gd name="connsiteY2" fmla="*/ 16644 h 261119"/>
                <a:gd name="connsiteX3" fmla="*/ 565150 w 601636"/>
                <a:gd name="connsiteY3" fmla="*/ 769 h 261119"/>
                <a:gd name="connsiteX4" fmla="*/ 596900 w 601636"/>
                <a:gd name="connsiteY4" fmla="*/ 3944 h 261119"/>
                <a:gd name="connsiteX0" fmla="*/ 0 w 601636"/>
                <a:gd name="connsiteY0" fmla="*/ 262852 h 262852"/>
                <a:gd name="connsiteX1" fmla="*/ 107950 w 601636"/>
                <a:gd name="connsiteY1" fmla="*/ 111731 h 262852"/>
                <a:gd name="connsiteX2" fmla="*/ 327025 w 601636"/>
                <a:gd name="connsiteY2" fmla="*/ 18377 h 262852"/>
                <a:gd name="connsiteX3" fmla="*/ 565150 w 601636"/>
                <a:gd name="connsiteY3" fmla="*/ 2502 h 262852"/>
                <a:gd name="connsiteX4" fmla="*/ 596900 w 601636"/>
                <a:gd name="connsiteY4" fmla="*/ 5677 h 262852"/>
                <a:gd name="connsiteX0" fmla="*/ 0 w 601636"/>
                <a:gd name="connsiteY0" fmla="*/ 274636 h 274636"/>
                <a:gd name="connsiteX1" fmla="*/ 107950 w 601636"/>
                <a:gd name="connsiteY1" fmla="*/ 123515 h 274636"/>
                <a:gd name="connsiteX2" fmla="*/ 327025 w 601636"/>
                <a:gd name="connsiteY2" fmla="*/ 30161 h 274636"/>
                <a:gd name="connsiteX3" fmla="*/ 565150 w 601636"/>
                <a:gd name="connsiteY3" fmla="*/ 184 h 274636"/>
                <a:gd name="connsiteX4" fmla="*/ 596900 w 601636"/>
                <a:gd name="connsiteY4" fmla="*/ 17461 h 274636"/>
                <a:gd name="connsiteX0" fmla="*/ 0 w 611844"/>
                <a:gd name="connsiteY0" fmla="*/ 275850 h 275850"/>
                <a:gd name="connsiteX1" fmla="*/ 107950 w 611844"/>
                <a:gd name="connsiteY1" fmla="*/ 124729 h 275850"/>
                <a:gd name="connsiteX2" fmla="*/ 327025 w 611844"/>
                <a:gd name="connsiteY2" fmla="*/ 31375 h 275850"/>
                <a:gd name="connsiteX3" fmla="*/ 565150 w 611844"/>
                <a:gd name="connsiteY3" fmla="*/ 1398 h 275850"/>
                <a:gd name="connsiteX4" fmla="*/ 609600 w 611844"/>
                <a:gd name="connsiteY4" fmla="*/ 2222 h 275850"/>
                <a:gd name="connsiteX0" fmla="*/ 0 w 565150"/>
                <a:gd name="connsiteY0" fmla="*/ 274452 h 274452"/>
                <a:gd name="connsiteX1" fmla="*/ 107950 w 565150"/>
                <a:gd name="connsiteY1" fmla="*/ 123331 h 274452"/>
                <a:gd name="connsiteX2" fmla="*/ 327025 w 565150"/>
                <a:gd name="connsiteY2" fmla="*/ 29977 h 274452"/>
                <a:gd name="connsiteX3" fmla="*/ 565150 w 565150"/>
                <a:gd name="connsiteY3" fmla="*/ 0 h 274452"/>
                <a:gd name="connsiteX0" fmla="*/ 0 w 577850"/>
                <a:gd name="connsiteY0" fmla="*/ 272102 h 272102"/>
                <a:gd name="connsiteX1" fmla="*/ 120650 w 577850"/>
                <a:gd name="connsiteY1" fmla="*/ 123331 h 272102"/>
                <a:gd name="connsiteX2" fmla="*/ 339725 w 577850"/>
                <a:gd name="connsiteY2" fmla="*/ 29977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20650 w 577850"/>
                <a:gd name="connsiteY1" fmla="*/ 123331 h 272102"/>
                <a:gd name="connsiteX2" fmla="*/ 339725 w 577850"/>
                <a:gd name="connsiteY2" fmla="*/ 29977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87325 w 577850"/>
                <a:gd name="connsiteY1" fmla="*/ 85724 h 272102"/>
                <a:gd name="connsiteX2" fmla="*/ 339725 w 577850"/>
                <a:gd name="connsiteY2" fmla="*/ 29977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87325 w 577850"/>
                <a:gd name="connsiteY1" fmla="*/ 85724 h 272102"/>
                <a:gd name="connsiteX2" fmla="*/ 339725 w 577850"/>
                <a:gd name="connsiteY2" fmla="*/ 29977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87325 w 577850"/>
                <a:gd name="connsiteY1" fmla="*/ 85724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87325 w 577850"/>
                <a:gd name="connsiteY1" fmla="*/ 85724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58775 w 577850"/>
                <a:gd name="connsiteY2" fmla="*/ 13524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58775 w 577850"/>
                <a:gd name="connsiteY2" fmla="*/ 13524 h 272102"/>
                <a:gd name="connsiteX3" fmla="*/ 577850 w 577850"/>
                <a:gd name="connsiteY3" fmla="*/ 0 h 272102"/>
                <a:gd name="connsiteX0" fmla="*/ 0 w 631825"/>
                <a:gd name="connsiteY0" fmla="*/ 276803 h 276803"/>
                <a:gd name="connsiteX1" fmla="*/ 139700 w 631825"/>
                <a:gd name="connsiteY1" fmla="*/ 113929 h 276803"/>
                <a:gd name="connsiteX2" fmla="*/ 358775 w 631825"/>
                <a:gd name="connsiteY2" fmla="*/ 18225 h 276803"/>
                <a:gd name="connsiteX3" fmla="*/ 631825 w 631825"/>
                <a:gd name="connsiteY3" fmla="*/ 0 h 276803"/>
                <a:gd name="connsiteX0" fmla="*/ 0 w 631825"/>
                <a:gd name="connsiteY0" fmla="*/ 276803 h 276803"/>
                <a:gd name="connsiteX1" fmla="*/ 139700 w 631825"/>
                <a:gd name="connsiteY1" fmla="*/ 113929 h 276803"/>
                <a:gd name="connsiteX2" fmla="*/ 358775 w 631825"/>
                <a:gd name="connsiteY2" fmla="*/ 18225 h 276803"/>
                <a:gd name="connsiteX3" fmla="*/ 631825 w 631825"/>
                <a:gd name="connsiteY3" fmla="*/ 0 h 27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825" h="276803">
                  <a:moveTo>
                    <a:pt x="0" y="276803"/>
                  </a:moveTo>
                  <a:cubicBezTo>
                    <a:pt x="61648" y="191060"/>
                    <a:pt x="79904" y="157025"/>
                    <a:pt x="139700" y="113929"/>
                  </a:cubicBezTo>
                  <a:cubicBezTo>
                    <a:pt x="199496" y="70833"/>
                    <a:pt x="276754" y="37213"/>
                    <a:pt x="358775" y="18225"/>
                  </a:cubicBezTo>
                  <a:cubicBezTo>
                    <a:pt x="440796" y="-763"/>
                    <a:pt x="586846" y="2117"/>
                    <a:pt x="631825" y="0"/>
                  </a:cubicBezTo>
                </a:path>
              </a:pathLst>
            </a:custGeom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BEFC442-BC80-ADBC-6F21-FF5567372F1A}"/>
              </a:ext>
            </a:extLst>
          </p:cNvPr>
          <p:cNvCxnSpPr>
            <a:cxnSpLocks/>
          </p:cNvCxnSpPr>
          <p:nvPr/>
        </p:nvCxnSpPr>
        <p:spPr>
          <a:xfrm>
            <a:off x="3387616" y="3255853"/>
            <a:ext cx="6517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5B1B985C-6F04-7E9E-3030-067BFEF85F49}"/>
              </a:ext>
            </a:extLst>
          </p:cNvPr>
          <p:cNvCxnSpPr>
            <a:cxnSpLocks/>
          </p:cNvCxnSpPr>
          <p:nvPr/>
        </p:nvCxnSpPr>
        <p:spPr>
          <a:xfrm>
            <a:off x="7242286" y="2441504"/>
            <a:ext cx="13201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8D8CC8EC-A520-612B-F233-FAAC6A911123}"/>
              </a:ext>
            </a:extLst>
          </p:cNvPr>
          <p:cNvCxnSpPr>
            <a:cxnSpLocks/>
          </p:cNvCxnSpPr>
          <p:nvPr/>
        </p:nvCxnSpPr>
        <p:spPr>
          <a:xfrm>
            <a:off x="7867761" y="2762992"/>
            <a:ext cx="6947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0B80B716-85DA-62D3-9A70-75CF63B15292}"/>
              </a:ext>
            </a:extLst>
          </p:cNvPr>
          <p:cNvCxnSpPr>
            <a:cxnSpLocks/>
          </p:cNvCxnSpPr>
          <p:nvPr/>
        </p:nvCxnSpPr>
        <p:spPr>
          <a:xfrm flipV="1">
            <a:off x="7869293" y="2762992"/>
            <a:ext cx="0" cy="1290229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D175C76C-15D8-7F14-8D9C-EBFDFDA1829D}"/>
              </a:ext>
            </a:extLst>
          </p:cNvPr>
          <p:cNvCxnSpPr>
            <a:cxnSpLocks/>
          </p:cNvCxnSpPr>
          <p:nvPr/>
        </p:nvCxnSpPr>
        <p:spPr>
          <a:xfrm flipH="1">
            <a:off x="7248525" y="4054953"/>
            <a:ext cx="619236" cy="0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25920E0-D3B2-B6F1-F38A-0AFDCDAF5F31}"/>
              </a:ext>
            </a:extLst>
          </p:cNvPr>
          <p:cNvSpPr/>
          <p:nvPr/>
        </p:nvSpPr>
        <p:spPr>
          <a:xfrm>
            <a:off x="3354872" y="3219984"/>
            <a:ext cx="68209" cy="68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C0E35CB-0549-F9DC-5C62-17DB8F261E4C}"/>
              </a:ext>
            </a:extLst>
          </p:cNvPr>
          <p:cNvSpPr txBox="1"/>
          <p:nvPr/>
        </p:nvSpPr>
        <p:spPr>
          <a:xfrm>
            <a:off x="674492" y="3928654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𝜏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30CF3134-0023-1AC8-7A26-0393CAA06CED}"/>
              </a:ext>
            </a:extLst>
          </p:cNvPr>
          <p:cNvCxnSpPr>
            <a:cxnSpLocks/>
          </p:cNvCxnSpPr>
          <p:nvPr/>
        </p:nvCxnSpPr>
        <p:spPr>
          <a:xfrm>
            <a:off x="1450136" y="2171975"/>
            <a:ext cx="0" cy="212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2BFAF81F-BBCF-8F25-3389-2C11FAF0A843}"/>
              </a:ext>
            </a:extLst>
          </p:cNvPr>
          <p:cNvSpPr/>
          <p:nvPr/>
        </p:nvSpPr>
        <p:spPr>
          <a:xfrm>
            <a:off x="1414947" y="4255034"/>
            <a:ext cx="68209" cy="68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3FE7442D-B3D6-14A9-5CFB-A822CF979071}"/>
              </a:ext>
            </a:extLst>
          </p:cNvPr>
          <p:cNvSpPr txBox="1"/>
          <p:nvPr/>
        </p:nvSpPr>
        <p:spPr>
          <a:xfrm>
            <a:off x="7412293" y="2055404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𝜏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832A38BF-012D-A84A-5910-D21CF1C78C40}"/>
              </a:ext>
            </a:extLst>
          </p:cNvPr>
          <p:cNvSpPr txBox="1"/>
          <p:nvPr/>
        </p:nvSpPr>
        <p:spPr>
          <a:xfrm>
            <a:off x="7412293" y="3636554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𝜏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AF201246-55DC-D8A9-95C4-A0EBB9AA2082}"/>
              </a:ext>
            </a:extLst>
          </p:cNvPr>
          <p:cNvGrpSpPr/>
          <p:nvPr/>
        </p:nvGrpSpPr>
        <p:grpSpPr>
          <a:xfrm>
            <a:off x="6093513" y="4502674"/>
            <a:ext cx="369012" cy="694520"/>
            <a:chOff x="7068127" y="1070866"/>
            <a:chExt cx="369012" cy="694520"/>
          </a:xfrm>
        </p:grpSpPr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62F079BB-3318-71C7-C90B-9E50A059D2C9}"/>
                </a:ext>
              </a:extLst>
            </p:cNvPr>
            <p:cNvSpPr txBox="1"/>
            <p:nvPr/>
          </p:nvSpPr>
          <p:spPr>
            <a:xfrm>
              <a:off x="7081982" y="107086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BA62639B-D9E7-9271-0682-A768D62ED039}"/>
                </a:ext>
              </a:extLst>
            </p:cNvPr>
            <p:cNvSpPr txBox="1"/>
            <p:nvPr/>
          </p:nvSpPr>
          <p:spPr>
            <a:xfrm>
              <a:off x="7068127" y="1365276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850A7781-B842-5E48-F0BA-ADE48EA47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0614" y="1416240"/>
              <a:ext cx="36133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A771CC12-DA29-05A9-1483-9111A431EA11}"/>
              </a:ext>
            </a:extLst>
          </p:cNvPr>
          <p:cNvGrpSpPr/>
          <p:nvPr/>
        </p:nvGrpSpPr>
        <p:grpSpPr>
          <a:xfrm>
            <a:off x="6096000" y="1269591"/>
            <a:ext cx="361330" cy="666810"/>
            <a:chOff x="7070614" y="1057011"/>
            <a:chExt cx="361330" cy="666810"/>
          </a:xfrm>
        </p:grpSpPr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D5B70C3F-45B8-FC70-B416-8EE000E69254}"/>
                </a:ext>
              </a:extLst>
            </p:cNvPr>
            <p:cNvSpPr txBox="1"/>
            <p:nvPr/>
          </p:nvSpPr>
          <p:spPr>
            <a:xfrm>
              <a:off x="7081982" y="105701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80AA8573-1D2F-B6A0-AC1E-5F9213B333DD}"/>
                </a:ext>
              </a:extLst>
            </p:cNvPr>
            <p:cNvSpPr txBox="1"/>
            <p:nvPr/>
          </p:nvSpPr>
          <p:spPr>
            <a:xfrm>
              <a:off x="7081982" y="1323711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9CBFE60C-9DAC-A1DB-7D04-1C86113B07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0614" y="1416240"/>
              <a:ext cx="36133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feld 121">
            <a:extLst>
              <a:ext uri="{FF2B5EF4-FFF2-40B4-BE49-F238E27FC236}">
                <a16:creationId xmlns:a16="http://schemas.microsoft.com/office/drawing/2014/main" id="{F4D3E712-8174-4D16-DB82-1A21F752AC74}"/>
              </a:ext>
            </a:extLst>
          </p:cNvPr>
          <p:cNvSpPr txBox="1"/>
          <p:nvPr/>
        </p:nvSpPr>
        <p:spPr>
          <a:xfrm>
            <a:off x="4726243" y="205540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𝜏+1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B1414F1F-271D-AEF6-9089-A5B20C80D8E0}"/>
              </a:ext>
            </a:extLst>
          </p:cNvPr>
          <p:cNvSpPr txBox="1"/>
          <p:nvPr/>
        </p:nvSpPr>
        <p:spPr>
          <a:xfrm>
            <a:off x="4726243" y="3646079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𝜏+2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B14BCC7B-D560-6F82-F445-3C9E90F75C75}"/>
              </a:ext>
            </a:extLst>
          </p:cNvPr>
          <p:cNvSpPr txBox="1"/>
          <p:nvPr/>
        </p:nvSpPr>
        <p:spPr>
          <a:xfrm>
            <a:off x="10783971" y="2388043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𝜏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7144A8C6-7F67-2326-98AF-6D879F034C81}"/>
              </a:ext>
            </a:extLst>
          </p:cNvPr>
          <p:cNvGrpSpPr/>
          <p:nvPr/>
        </p:nvGrpSpPr>
        <p:grpSpPr>
          <a:xfrm>
            <a:off x="3235104" y="1950747"/>
            <a:ext cx="1387438" cy="998071"/>
            <a:chOff x="4209718" y="1756784"/>
            <a:chExt cx="1387438" cy="998071"/>
          </a:xfrm>
        </p:grpSpPr>
        <p:sp>
          <p:nvSpPr>
            <p:cNvPr id="13" name="Kreis 12">
              <a:extLst>
                <a:ext uri="{FF2B5EF4-FFF2-40B4-BE49-F238E27FC236}">
                  <a16:creationId xmlns:a16="http://schemas.microsoft.com/office/drawing/2014/main" id="{58FC31B7-B95A-10F2-3D15-46469AAAFB7D}"/>
                </a:ext>
              </a:extLst>
            </p:cNvPr>
            <p:cNvSpPr/>
            <p:nvPr/>
          </p:nvSpPr>
          <p:spPr>
            <a:xfrm flipH="1">
              <a:off x="4209718" y="1756784"/>
              <a:ext cx="1328058" cy="998071"/>
            </a:xfrm>
            <a:prstGeom prst="pie">
              <a:avLst>
                <a:gd name="adj1" fmla="val 5370872"/>
                <a:gd name="adj2" fmla="val 1620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9D3C94B9-C65A-B1A4-D63C-0B645ED65162}"/>
                </a:ext>
              </a:extLst>
            </p:cNvPr>
            <p:cNvSpPr txBox="1"/>
            <p:nvPr/>
          </p:nvSpPr>
          <p:spPr>
            <a:xfrm>
              <a:off x="4834511" y="2051276"/>
              <a:ext cx="762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6" name="Textfeld 125">
            <a:extLst>
              <a:ext uri="{FF2B5EF4-FFF2-40B4-BE49-F238E27FC236}">
                <a16:creationId xmlns:a16="http://schemas.microsoft.com/office/drawing/2014/main" id="{357649C8-654F-FCA0-D56E-C26D931FD693}"/>
              </a:ext>
            </a:extLst>
          </p:cNvPr>
          <p:cNvSpPr txBox="1"/>
          <p:nvPr/>
        </p:nvSpPr>
        <p:spPr>
          <a:xfrm>
            <a:off x="3882226" y="3842213"/>
            <a:ext cx="762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8F6B989-AFFA-70F2-F2ED-0BB46A1838BB}"/>
              </a:ext>
            </a:extLst>
          </p:cNvPr>
          <p:cNvGrpSpPr/>
          <p:nvPr/>
        </p:nvGrpSpPr>
        <p:grpSpPr>
          <a:xfrm>
            <a:off x="9252406" y="2410035"/>
            <a:ext cx="1415148" cy="998071"/>
            <a:chOff x="4209718" y="1756784"/>
            <a:chExt cx="1415148" cy="998071"/>
          </a:xfrm>
        </p:grpSpPr>
        <p:sp>
          <p:nvSpPr>
            <p:cNvPr id="134" name="Kreis 133">
              <a:extLst>
                <a:ext uri="{FF2B5EF4-FFF2-40B4-BE49-F238E27FC236}">
                  <a16:creationId xmlns:a16="http://schemas.microsoft.com/office/drawing/2014/main" id="{4FDE645C-8EE5-7F36-8EA5-E781CDC0A4BE}"/>
                </a:ext>
              </a:extLst>
            </p:cNvPr>
            <p:cNvSpPr/>
            <p:nvPr/>
          </p:nvSpPr>
          <p:spPr>
            <a:xfrm flipH="1">
              <a:off x="4209718" y="1756784"/>
              <a:ext cx="1328058" cy="998071"/>
            </a:xfrm>
            <a:prstGeom prst="pie">
              <a:avLst>
                <a:gd name="adj1" fmla="val 5370872"/>
                <a:gd name="adj2" fmla="val 1620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6086EE-F3BA-F033-B5CB-68D304BE703D}"/>
                </a:ext>
              </a:extLst>
            </p:cNvPr>
            <p:cNvSpPr txBox="1"/>
            <p:nvPr/>
          </p:nvSpPr>
          <p:spPr>
            <a:xfrm>
              <a:off x="4862221" y="2023566"/>
              <a:ext cx="762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E02DB72-FC2F-3119-B5CC-6D14C4DBC619}"/>
              </a:ext>
            </a:extLst>
          </p:cNvPr>
          <p:cNvCxnSpPr>
            <a:cxnSpLocks/>
          </p:cNvCxnSpPr>
          <p:nvPr/>
        </p:nvCxnSpPr>
        <p:spPr>
          <a:xfrm>
            <a:off x="10573206" y="2871778"/>
            <a:ext cx="6640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16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CE8D685-7561-DCCE-B3B0-4A95C82C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030" y="3969026"/>
            <a:ext cx="9041020" cy="253437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65D72667-ACA9-3CF7-907B-C7F6201D55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765" r="44373" b="-2130"/>
          <a:stretch/>
        </p:blipFill>
        <p:spPr>
          <a:xfrm>
            <a:off x="3934239" y="5632174"/>
            <a:ext cx="4323522" cy="6363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9EF75C4-AE91-A981-9E5D-358AE0281E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25"/>
          <a:stretch/>
        </p:blipFill>
        <p:spPr>
          <a:xfrm>
            <a:off x="2448340" y="589456"/>
            <a:ext cx="7772400" cy="51222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CE209EB-4423-BF7A-84CC-B6E187D98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125" y="589456"/>
            <a:ext cx="2139834" cy="155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9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reieck 70">
            <a:extLst>
              <a:ext uri="{FF2B5EF4-FFF2-40B4-BE49-F238E27FC236}">
                <a16:creationId xmlns:a16="http://schemas.microsoft.com/office/drawing/2014/main" id="{2007438F-1731-E8BA-25F9-137B70D344FD}"/>
              </a:ext>
            </a:extLst>
          </p:cNvPr>
          <p:cNvSpPr/>
          <p:nvPr/>
        </p:nvSpPr>
        <p:spPr>
          <a:xfrm>
            <a:off x="4959092" y="1305398"/>
            <a:ext cx="2691323" cy="1627057"/>
          </a:xfrm>
          <a:prstGeom prst="triangle">
            <a:avLst>
              <a:gd name="adj" fmla="val 4948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8826D94-5323-99A6-9D53-C70D0FE92FD2}"/>
              </a:ext>
            </a:extLst>
          </p:cNvPr>
          <p:cNvGrpSpPr/>
          <p:nvPr/>
        </p:nvGrpSpPr>
        <p:grpSpPr>
          <a:xfrm>
            <a:off x="600860" y="1577111"/>
            <a:ext cx="3164059" cy="3164059"/>
            <a:chOff x="1647916" y="1746076"/>
            <a:chExt cx="3164059" cy="316405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075CE04-8741-A990-B8FB-53E7AD13B0E7}"/>
                </a:ext>
              </a:extLst>
            </p:cNvPr>
            <p:cNvSpPr/>
            <p:nvPr/>
          </p:nvSpPr>
          <p:spPr>
            <a:xfrm>
              <a:off x="1647916" y="1746076"/>
              <a:ext cx="3164059" cy="31640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E00D935-FAE5-E520-386B-15B1EA868DD0}"/>
                </a:ext>
              </a:extLst>
            </p:cNvPr>
            <p:cNvSpPr/>
            <p:nvPr/>
          </p:nvSpPr>
          <p:spPr>
            <a:xfrm>
              <a:off x="2205566" y="2323383"/>
              <a:ext cx="2048758" cy="200944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33ADF07B-43C9-C6F0-26F2-6795835EBD05}"/>
              </a:ext>
            </a:extLst>
          </p:cNvPr>
          <p:cNvSpPr/>
          <p:nvPr/>
        </p:nvSpPr>
        <p:spPr>
          <a:xfrm>
            <a:off x="600860" y="3360149"/>
            <a:ext cx="3164059" cy="1690691"/>
          </a:xfrm>
          <a:prstGeom prst="roundRect">
            <a:avLst>
              <a:gd name="adj" fmla="val 3964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E423B1E2-FB81-3ADD-6F4A-8416282C839C}"/>
              </a:ext>
            </a:extLst>
          </p:cNvPr>
          <p:cNvGrpSpPr/>
          <p:nvPr/>
        </p:nvGrpSpPr>
        <p:grpSpPr>
          <a:xfrm>
            <a:off x="8419042" y="1529185"/>
            <a:ext cx="3533046" cy="3536906"/>
            <a:chOff x="5871875" y="1712250"/>
            <a:chExt cx="3533046" cy="3536906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04834DF-B730-88AF-DE7D-0A84BB83F764}"/>
                </a:ext>
              </a:extLst>
            </p:cNvPr>
            <p:cNvSpPr/>
            <p:nvPr/>
          </p:nvSpPr>
          <p:spPr>
            <a:xfrm>
              <a:off x="5871875" y="1716110"/>
              <a:ext cx="3533046" cy="353304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Dreieck 113">
              <a:extLst>
                <a:ext uri="{FF2B5EF4-FFF2-40B4-BE49-F238E27FC236}">
                  <a16:creationId xmlns:a16="http://schemas.microsoft.com/office/drawing/2014/main" id="{556E6F59-CF53-9524-09DB-D03924D7777C}"/>
                </a:ext>
              </a:extLst>
            </p:cNvPr>
            <p:cNvSpPr/>
            <p:nvPr/>
          </p:nvSpPr>
          <p:spPr>
            <a:xfrm>
              <a:off x="6379239" y="1991534"/>
              <a:ext cx="2599803" cy="2227642"/>
            </a:xfrm>
            <a:prstGeom prst="triangle">
              <a:avLst>
                <a:gd name="adj" fmla="val 4948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A92FF2B4-761C-6011-5A18-E81B5D8A0BAF}"/>
                </a:ext>
              </a:extLst>
            </p:cNvPr>
            <p:cNvGrpSpPr/>
            <p:nvPr/>
          </p:nvGrpSpPr>
          <p:grpSpPr>
            <a:xfrm rot="7204406" flipH="1" flipV="1">
              <a:off x="5542543" y="2733321"/>
              <a:ext cx="2500878" cy="493975"/>
              <a:chOff x="5685739" y="3585020"/>
              <a:chExt cx="820521" cy="16207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75EAC65-4565-8D55-B5F8-952CA20C38C6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F25AD50-2B82-804A-3E76-A757262D644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30024B5-F501-08D6-8F26-B534A4D5941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DB81E29-ED48-A059-86DD-C401B83E0F9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1B7BF51-E052-B387-EC0C-36FD8B421D12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09EF9D85-40AB-4A3E-8433-A2D0A4F06A2E}"/>
                </a:ext>
              </a:extLst>
            </p:cNvPr>
            <p:cNvGrpSpPr/>
            <p:nvPr/>
          </p:nvGrpSpPr>
          <p:grpSpPr>
            <a:xfrm rot="14395594" flipV="1">
              <a:off x="7292246" y="2715701"/>
              <a:ext cx="2500878" cy="493975"/>
              <a:chOff x="5685739" y="3585020"/>
              <a:chExt cx="820521" cy="16207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0105D65-0B93-9967-0193-FFB7E6946978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2FB6520E-A561-861E-C59A-77CCBFD5EDA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DDD5598-58B4-A4A7-7173-6B76454C6C8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B9EF62C-1296-9038-61AE-534704C481F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46FBC73-5AB1-FD6D-7142-97C46298D72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DBDF1F9A-4087-2171-BF79-1C91380AA895}"/>
                </a:ext>
              </a:extLst>
            </p:cNvPr>
            <p:cNvGrpSpPr/>
            <p:nvPr/>
          </p:nvGrpSpPr>
          <p:grpSpPr>
            <a:xfrm rot="10800000" flipV="1">
              <a:off x="6689520" y="4220040"/>
              <a:ext cx="1993696" cy="493975"/>
              <a:chOff x="5852142" y="3585020"/>
              <a:chExt cx="654118" cy="162070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0E8347A-781A-71B2-15D9-469306E3220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35532DA-F087-6687-40EC-EFB2C64BBB7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E5B9A7A8-7E2B-E8C8-3016-32840F3E007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A205185-C0D3-E8AB-5862-050A75B2FCE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BC071EF-FBEF-4065-9061-42605681F373}"/>
                </a:ext>
              </a:extLst>
            </p:cNvPr>
            <p:cNvSpPr/>
            <p:nvPr/>
          </p:nvSpPr>
          <p:spPr>
            <a:xfrm>
              <a:off x="7127820" y="2877932"/>
              <a:ext cx="1088136" cy="106725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93FBFB4-7F05-645D-4AC1-997CC0C711BA}"/>
              </a:ext>
            </a:extLst>
          </p:cNvPr>
          <p:cNvGrpSpPr/>
          <p:nvPr/>
        </p:nvGrpSpPr>
        <p:grpSpPr>
          <a:xfrm rot="10800000" flipV="1">
            <a:off x="1207573" y="4445805"/>
            <a:ext cx="1993696" cy="493975"/>
            <a:chOff x="5852142" y="3585020"/>
            <a:chExt cx="654118" cy="16207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E6F611-2FCD-A70C-EB13-AF77BE6B4C8C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5913D0-4485-9A88-C642-515B53ACD5E4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16643D-80A1-A106-FE50-4E068722743A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83E662-46C4-9D45-A3D9-2FE9B37A2C3F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E47DEEB7-A3F2-5EA1-2AAB-05F0535BB69A}"/>
              </a:ext>
            </a:extLst>
          </p:cNvPr>
          <p:cNvSpPr/>
          <p:nvPr/>
        </p:nvSpPr>
        <p:spPr>
          <a:xfrm>
            <a:off x="319286" y="2630073"/>
            <a:ext cx="3758835" cy="891076"/>
          </a:xfrm>
          <a:prstGeom prst="roundRect">
            <a:avLst>
              <a:gd name="adj" fmla="val 241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3332B4E-3022-70B3-6A7D-769853411644}"/>
              </a:ext>
            </a:extLst>
          </p:cNvPr>
          <p:cNvGrpSpPr/>
          <p:nvPr/>
        </p:nvGrpSpPr>
        <p:grpSpPr>
          <a:xfrm rot="10800000" flipH="1" flipV="1">
            <a:off x="460472" y="2734092"/>
            <a:ext cx="3487595" cy="688872"/>
            <a:chOff x="5685739" y="3585020"/>
            <a:chExt cx="820521" cy="16207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A7E79A-3EBC-2825-C98B-A6478BA64795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7F19A97-59DD-EA20-6235-F0F868D1A70B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CEA9011-98E6-23E7-F747-2CC9694959BB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4C69C5-DF0D-CFF2-074E-9E010EDE861F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E80DDD6-5762-928F-392D-BF21D17003A5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8007C315-3252-CFB8-6EE1-5DF9BF7349E8}"/>
              </a:ext>
            </a:extLst>
          </p:cNvPr>
          <p:cNvSpPr/>
          <p:nvPr/>
        </p:nvSpPr>
        <p:spPr>
          <a:xfrm>
            <a:off x="319286" y="3513727"/>
            <a:ext cx="3758835" cy="891076"/>
          </a:xfrm>
          <a:prstGeom prst="roundRect">
            <a:avLst>
              <a:gd name="adj" fmla="val 241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246678-CB14-2921-4F6E-438AB73932A9}"/>
              </a:ext>
            </a:extLst>
          </p:cNvPr>
          <p:cNvGrpSpPr/>
          <p:nvPr/>
        </p:nvGrpSpPr>
        <p:grpSpPr>
          <a:xfrm rot="10800000" flipH="1" flipV="1">
            <a:off x="460472" y="3617746"/>
            <a:ext cx="3487595" cy="688872"/>
            <a:chOff x="5685739" y="3585020"/>
            <a:chExt cx="820521" cy="16207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1D4676B-3860-D9EA-6CA9-C1C1CDC6BFAD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36EE82A-6F99-FFB2-4BDD-69C9B2459FEE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468A2B5-1DAA-8201-BDD0-AE40B781086D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2E5551C-AB06-41FC-F5B0-73F986A37CE8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417B07-7435-46AB-DDE5-1677100C6635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B4E164E0-459F-763F-FD82-539D02B967E0}"/>
              </a:ext>
            </a:extLst>
          </p:cNvPr>
          <p:cNvSpPr/>
          <p:nvPr/>
        </p:nvSpPr>
        <p:spPr>
          <a:xfrm>
            <a:off x="5173364" y="3360149"/>
            <a:ext cx="2288981" cy="1690691"/>
          </a:xfrm>
          <a:prstGeom prst="roundRect">
            <a:avLst>
              <a:gd name="adj" fmla="val 14781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14BE708-43C3-D529-70F1-B69C83DA9364}"/>
              </a:ext>
            </a:extLst>
          </p:cNvPr>
          <p:cNvGrpSpPr/>
          <p:nvPr/>
        </p:nvGrpSpPr>
        <p:grpSpPr>
          <a:xfrm rot="10800000" flipV="1">
            <a:off x="5316358" y="4445805"/>
            <a:ext cx="1993696" cy="493975"/>
            <a:chOff x="5852142" y="3585020"/>
            <a:chExt cx="654118" cy="16207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1F96ED0-75F1-BC85-02F7-5BC3F5794F78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AB813F6-4C67-21BC-1FA9-F927A13E7940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9E1FE88-579F-3584-C233-DF4227E7AD2D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E14D500-70D3-EB8A-0F2A-2CD82C260B92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7" name="Abgerundetes Rechteck 56">
            <a:extLst>
              <a:ext uri="{FF2B5EF4-FFF2-40B4-BE49-F238E27FC236}">
                <a16:creationId xmlns:a16="http://schemas.microsoft.com/office/drawing/2014/main" id="{633C1026-B46F-B231-EC60-954C09A11399}"/>
              </a:ext>
            </a:extLst>
          </p:cNvPr>
          <p:cNvSpPr/>
          <p:nvPr/>
        </p:nvSpPr>
        <p:spPr>
          <a:xfrm>
            <a:off x="4428071" y="2630073"/>
            <a:ext cx="3758835" cy="891076"/>
          </a:xfrm>
          <a:prstGeom prst="roundRect">
            <a:avLst>
              <a:gd name="adj" fmla="val 241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3E06E4F-FC53-60A7-3B12-CE9901FE2D7B}"/>
              </a:ext>
            </a:extLst>
          </p:cNvPr>
          <p:cNvGrpSpPr/>
          <p:nvPr/>
        </p:nvGrpSpPr>
        <p:grpSpPr>
          <a:xfrm rot="10800000" flipH="1" flipV="1">
            <a:off x="4569257" y="2734092"/>
            <a:ext cx="3487595" cy="688872"/>
            <a:chOff x="5685739" y="3585020"/>
            <a:chExt cx="820521" cy="16207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EBE8380-0680-654B-C50C-E7A9ACC15D1F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05B7811-B268-052A-A46C-BBFB1FFAB05B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4AE3B42-A0CE-9D38-EC7C-80233908771D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5B9B86B-5BAF-1E04-0FEA-732EFF29BBF6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245441F-D368-621D-6F6A-2E1279E87CF5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64" name="Abgerundetes Rechteck 63">
            <a:extLst>
              <a:ext uri="{FF2B5EF4-FFF2-40B4-BE49-F238E27FC236}">
                <a16:creationId xmlns:a16="http://schemas.microsoft.com/office/drawing/2014/main" id="{4BC79449-3601-FB5F-9AA1-59021655BD97}"/>
              </a:ext>
            </a:extLst>
          </p:cNvPr>
          <p:cNvSpPr/>
          <p:nvPr/>
        </p:nvSpPr>
        <p:spPr>
          <a:xfrm>
            <a:off x="4428071" y="3513727"/>
            <a:ext cx="3758835" cy="891076"/>
          </a:xfrm>
          <a:prstGeom prst="roundRect">
            <a:avLst>
              <a:gd name="adj" fmla="val 241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4E9E8D44-9FC7-EAD6-AADC-7237CA6C5CE4}"/>
              </a:ext>
            </a:extLst>
          </p:cNvPr>
          <p:cNvGrpSpPr/>
          <p:nvPr/>
        </p:nvGrpSpPr>
        <p:grpSpPr>
          <a:xfrm rot="10800000" flipH="1" flipV="1">
            <a:off x="4569257" y="3617746"/>
            <a:ext cx="3487595" cy="688872"/>
            <a:chOff x="5685739" y="3585020"/>
            <a:chExt cx="820521" cy="16207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B804FC-C720-7634-1B76-E8EFC2B2514D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60402FC-8100-6480-66A3-5F0EB7C2748C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A93ED4A-962C-A4E8-5E9C-1BDA4BDA003E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7E9F354-5402-57B6-15EB-DFBF38CE2438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E4F48D3-310C-086D-C78B-8A328588BDE9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99035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8826D94-5323-99A6-9D53-C70D0FE92FD2}"/>
              </a:ext>
            </a:extLst>
          </p:cNvPr>
          <p:cNvGrpSpPr/>
          <p:nvPr/>
        </p:nvGrpSpPr>
        <p:grpSpPr>
          <a:xfrm>
            <a:off x="600860" y="1577111"/>
            <a:ext cx="3164059" cy="3164059"/>
            <a:chOff x="1647916" y="1746076"/>
            <a:chExt cx="3164059" cy="316405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075CE04-8741-A990-B8FB-53E7AD13B0E7}"/>
                </a:ext>
              </a:extLst>
            </p:cNvPr>
            <p:cNvSpPr/>
            <p:nvPr/>
          </p:nvSpPr>
          <p:spPr>
            <a:xfrm>
              <a:off x="1647916" y="1746076"/>
              <a:ext cx="3164059" cy="31640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E00D935-FAE5-E520-386B-15B1EA868DD0}"/>
                </a:ext>
              </a:extLst>
            </p:cNvPr>
            <p:cNvSpPr/>
            <p:nvPr/>
          </p:nvSpPr>
          <p:spPr>
            <a:xfrm>
              <a:off x="2205566" y="2323383"/>
              <a:ext cx="2048758" cy="200944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33ADF07B-43C9-C6F0-26F2-6795835EBD05}"/>
              </a:ext>
            </a:extLst>
          </p:cNvPr>
          <p:cNvSpPr/>
          <p:nvPr/>
        </p:nvSpPr>
        <p:spPr>
          <a:xfrm>
            <a:off x="600860" y="3360149"/>
            <a:ext cx="3164059" cy="1690691"/>
          </a:xfrm>
          <a:prstGeom prst="roundRect">
            <a:avLst>
              <a:gd name="adj" fmla="val 3964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93FBFB4-7F05-645D-4AC1-997CC0C711BA}"/>
              </a:ext>
            </a:extLst>
          </p:cNvPr>
          <p:cNvGrpSpPr/>
          <p:nvPr/>
        </p:nvGrpSpPr>
        <p:grpSpPr>
          <a:xfrm rot="10800000" flipV="1">
            <a:off x="1207573" y="4445805"/>
            <a:ext cx="1993696" cy="493975"/>
            <a:chOff x="5852142" y="3585020"/>
            <a:chExt cx="654118" cy="16207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E6F611-2FCD-A70C-EB13-AF77BE6B4C8C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5913D0-4485-9A88-C642-515B53ACD5E4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16643D-80A1-A106-FE50-4E068722743A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83E662-46C4-9D45-A3D9-2FE9B37A2C3F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085AC01-214C-9685-4BEE-7BE030D3D4D9}"/>
              </a:ext>
            </a:extLst>
          </p:cNvPr>
          <p:cNvGrpSpPr/>
          <p:nvPr/>
        </p:nvGrpSpPr>
        <p:grpSpPr>
          <a:xfrm>
            <a:off x="319286" y="2630073"/>
            <a:ext cx="3758835" cy="1774730"/>
            <a:chOff x="319286" y="2630073"/>
            <a:chExt cx="3758835" cy="1774730"/>
          </a:xfrm>
        </p:grpSpPr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E47DEEB7-A3F2-5EA1-2AAB-05F0535BB69A}"/>
                </a:ext>
              </a:extLst>
            </p:cNvPr>
            <p:cNvSpPr/>
            <p:nvPr/>
          </p:nvSpPr>
          <p:spPr>
            <a:xfrm>
              <a:off x="319286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3332B4E-3022-70B3-6A7D-769853411644}"/>
                </a:ext>
              </a:extLst>
            </p:cNvPr>
            <p:cNvGrpSpPr/>
            <p:nvPr/>
          </p:nvGrpSpPr>
          <p:grpSpPr>
            <a:xfrm rot="10800000" flipH="1" flipV="1">
              <a:off x="460472" y="2734092"/>
              <a:ext cx="3487595" cy="688872"/>
              <a:chOff x="5685739" y="3585020"/>
              <a:chExt cx="820521" cy="16207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A7E79A-3EBC-2825-C98B-A6478BA64795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7F19A97-59DD-EA20-6235-F0F868D1A70B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CEA9011-98E6-23E7-F747-2CC9694959BB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64C69C5-DF0D-CFF2-074E-9E010EDE861F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E80DDD6-5762-928F-392D-BF21D17003A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41" name="Abgerundetes Rechteck 40">
              <a:extLst>
                <a:ext uri="{FF2B5EF4-FFF2-40B4-BE49-F238E27FC236}">
                  <a16:creationId xmlns:a16="http://schemas.microsoft.com/office/drawing/2014/main" id="{8007C315-3252-CFB8-6EE1-5DF9BF7349E8}"/>
                </a:ext>
              </a:extLst>
            </p:cNvPr>
            <p:cNvSpPr/>
            <p:nvPr/>
          </p:nvSpPr>
          <p:spPr>
            <a:xfrm>
              <a:off x="319286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4B246678-CB14-2921-4F6E-438AB73932A9}"/>
                </a:ext>
              </a:extLst>
            </p:cNvPr>
            <p:cNvGrpSpPr/>
            <p:nvPr/>
          </p:nvGrpSpPr>
          <p:grpSpPr>
            <a:xfrm rot="10800000" flipH="1" flipV="1">
              <a:off x="460472" y="3617746"/>
              <a:ext cx="3487595" cy="688872"/>
              <a:chOff x="5685739" y="3585020"/>
              <a:chExt cx="820521" cy="16207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1D4676B-3860-D9EA-6CA9-C1C1CDC6BFAD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36EE82A-6F99-FFB2-4BDD-69C9B2459FE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468A2B5-1DAA-8201-BDD0-AE40B781086D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2E5551C-AB06-41FC-F5B0-73F986A37CE8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F417B07-7435-46AB-DDE5-1677100C663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8E24743-219A-C446-92F7-D9ADEC836D58}"/>
              </a:ext>
            </a:extLst>
          </p:cNvPr>
          <p:cNvGrpSpPr/>
          <p:nvPr/>
        </p:nvGrpSpPr>
        <p:grpSpPr>
          <a:xfrm>
            <a:off x="4927306" y="1855251"/>
            <a:ext cx="3164059" cy="3164059"/>
            <a:chOff x="1647916" y="1746076"/>
            <a:chExt cx="3164059" cy="316405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74F3B3-D9AB-0A67-37A4-1A4370ACD475}"/>
                </a:ext>
              </a:extLst>
            </p:cNvPr>
            <p:cNvSpPr/>
            <p:nvPr/>
          </p:nvSpPr>
          <p:spPr>
            <a:xfrm>
              <a:off x="1647916" y="1746076"/>
              <a:ext cx="3164059" cy="31640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18A013-5814-23C2-5C19-88B26FB975E4}"/>
                </a:ext>
              </a:extLst>
            </p:cNvPr>
            <p:cNvSpPr/>
            <p:nvPr/>
          </p:nvSpPr>
          <p:spPr>
            <a:xfrm>
              <a:off x="2205566" y="2323383"/>
              <a:ext cx="2048758" cy="200944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94BF5A5-0A36-46E6-D6B3-0AD535F02795}"/>
              </a:ext>
            </a:extLst>
          </p:cNvPr>
          <p:cNvGrpSpPr/>
          <p:nvPr/>
        </p:nvGrpSpPr>
        <p:grpSpPr>
          <a:xfrm>
            <a:off x="4640429" y="3276498"/>
            <a:ext cx="3758835" cy="1774730"/>
            <a:chOff x="319286" y="2630073"/>
            <a:chExt cx="3758835" cy="1774730"/>
          </a:xfrm>
        </p:grpSpPr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085C8C61-9946-3887-0A0C-D31EB43AC915}"/>
                </a:ext>
              </a:extLst>
            </p:cNvPr>
            <p:cNvSpPr/>
            <p:nvPr/>
          </p:nvSpPr>
          <p:spPr>
            <a:xfrm>
              <a:off x="319286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81B1392A-5E19-0F0A-7EB6-6B60BB109D5F}"/>
                </a:ext>
              </a:extLst>
            </p:cNvPr>
            <p:cNvGrpSpPr/>
            <p:nvPr/>
          </p:nvGrpSpPr>
          <p:grpSpPr>
            <a:xfrm rot="10800000" flipH="1" flipV="1">
              <a:off x="460472" y="2734092"/>
              <a:ext cx="3487595" cy="688872"/>
              <a:chOff x="5685739" y="3585020"/>
              <a:chExt cx="820521" cy="1620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F377E59-812F-CAA7-BB4E-15789487F33E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B81E651-94F3-16BB-C407-ADC909EF0A51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25900D6-E549-A4CE-BC90-77CACB8D268A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A3428CE-917E-3ACC-E0D9-896A2419740C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8CE62A3-989C-AA4D-7A39-72DCF0E42A1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1484D9AB-B645-9867-1533-072994FA065E}"/>
                </a:ext>
              </a:extLst>
            </p:cNvPr>
            <p:cNvSpPr/>
            <p:nvPr/>
          </p:nvSpPr>
          <p:spPr>
            <a:xfrm>
              <a:off x="319286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28DD6E19-C78D-0803-41BE-F6285596FC03}"/>
                </a:ext>
              </a:extLst>
            </p:cNvPr>
            <p:cNvGrpSpPr/>
            <p:nvPr/>
          </p:nvGrpSpPr>
          <p:grpSpPr>
            <a:xfrm rot="10800000" flipH="1" flipV="1">
              <a:off x="460472" y="3617746"/>
              <a:ext cx="3487595" cy="688872"/>
              <a:chOff x="5685739" y="3585020"/>
              <a:chExt cx="820521" cy="1620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44D0096-7DF8-9BCD-79CD-F87B7824A24B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CAB011F-FDAB-345A-EF3F-EDCF539C729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E8019B-2313-34B2-7209-5B738179B68C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FB079AA-81D4-524B-BB5D-60BEA0CFFF9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6634B38-C024-865D-70AC-C5BB0667D6E6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38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5F156FB-6227-01A9-49F8-EADDE358E86A}"/>
              </a:ext>
            </a:extLst>
          </p:cNvPr>
          <p:cNvGrpSpPr/>
          <p:nvPr/>
        </p:nvGrpSpPr>
        <p:grpSpPr>
          <a:xfrm>
            <a:off x="4679650" y="548653"/>
            <a:ext cx="2645407" cy="2635981"/>
            <a:chOff x="4428071" y="1305398"/>
            <a:chExt cx="3758835" cy="3745442"/>
          </a:xfrm>
        </p:grpSpPr>
        <p:sp>
          <p:nvSpPr>
            <p:cNvPr id="71" name="Dreieck 70">
              <a:extLst>
                <a:ext uri="{FF2B5EF4-FFF2-40B4-BE49-F238E27FC236}">
                  <a16:creationId xmlns:a16="http://schemas.microsoft.com/office/drawing/2014/main" id="{2007438F-1731-E8BA-25F9-137B70D344FD}"/>
                </a:ext>
              </a:extLst>
            </p:cNvPr>
            <p:cNvSpPr/>
            <p:nvPr/>
          </p:nvSpPr>
          <p:spPr>
            <a:xfrm>
              <a:off x="4959092" y="1305398"/>
              <a:ext cx="2691323" cy="1627057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>
              <a:extLst>
                <a:ext uri="{FF2B5EF4-FFF2-40B4-BE49-F238E27FC236}">
                  <a16:creationId xmlns:a16="http://schemas.microsoft.com/office/drawing/2014/main" id="{B4E164E0-459F-763F-FD82-539D02B967E0}"/>
                </a:ext>
              </a:extLst>
            </p:cNvPr>
            <p:cNvSpPr/>
            <p:nvPr/>
          </p:nvSpPr>
          <p:spPr>
            <a:xfrm>
              <a:off x="5173364" y="3360149"/>
              <a:ext cx="2288981" cy="1690691"/>
            </a:xfrm>
            <a:prstGeom prst="roundRect">
              <a:avLst>
                <a:gd name="adj" fmla="val 14781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F14BE708-43C3-D529-70F1-B69C83DA9364}"/>
                </a:ext>
              </a:extLst>
            </p:cNvPr>
            <p:cNvGrpSpPr/>
            <p:nvPr/>
          </p:nvGrpSpPr>
          <p:grpSpPr>
            <a:xfrm rot="10800000" flipV="1">
              <a:off x="5316358" y="4445805"/>
              <a:ext cx="1993696" cy="493975"/>
              <a:chOff x="5852142" y="3585020"/>
              <a:chExt cx="654118" cy="16207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1F96ED0-75F1-BC85-02F7-5BC3F5794F78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AB813F6-4C67-21BC-1FA9-F927A13E7940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9E1FE88-579F-3584-C233-DF4227E7AD2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E14D500-70D3-EB8A-0F2A-2CD82C260B92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7" name="Abgerundetes Rechteck 56">
              <a:extLst>
                <a:ext uri="{FF2B5EF4-FFF2-40B4-BE49-F238E27FC236}">
                  <a16:creationId xmlns:a16="http://schemas.microsoft.com/office/drawing/2014/main" id="{633C1026-B46F-B231-EC60-954C09A11399}"/>
                </a:ext>
              </a:extLst>
            </p:cNvPr>
            <p:cNvSpPr/>
            <p:nvPr/>
          </p:nvSpPr>
          <p:spPr>
            <a:xfrm>
              <a:off x="4428071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E3E06E4F-FC53-60A7-3B12-CE9901FE2D7B}"/>
                </a:ext>
              </a:extLst>
            </p:cNvPr>
            <p:cNvGrpSpPr/>
            <p:nvPr/>
          </p:nvGrpSpPr>
          <p:grpSpPr>
            <a:xfrm rot="10800000" flipH="1" flipV="1">
              <a:off x="4569257" y="2734092"/>
              <a:ext cx="3487595" cy="688872"/>
              <a:chOff x="5685739" y="3585020"/>
              <a:chExt cx="820521" cy="16207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EBE8380-0680-654B-C50C-E7A9ACC15D1F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05B7811-B268-052A-A46C-BBFB1FFAB05B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4AE3B42-A0CE-9D38-EC7C-80233908771D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5B9B86B-5BAF-1E04-0FEA-732EFF29BBF6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245441F-D368-621D-6F6A-2E1279E87CF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64" name="Abgerundetes Rechteck 63">
              <a:extLst>
                <a:ext uri="{FF2B5EF4-FFF2-40B4-BE49-F238E27FC236}">
                  <a16:creationId xmlns:a16="http://schemas.microsoft.com/office/drawing/2014/main" id="{4BC79449-3601-FB5F-9AA1-59021655BD97}"/>
                </a:ext>
              </a:extLst>
            </p:cNvPr>
            <p:cNvSpPr/>
            <p:nvPr/>
          </p:nvSpPr>
          <p:spPr>
            <a:xfrm>
              <a:off x="4428071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4E9E8D44-9FC7-EAD6-AADC-7237CA6C5CE4}"/>
                </a:ext>
              </a:extLst>
            </p:cNvPr>
            <p:cNvGrpSpPr/>
            <p:nvPr/>
          </p:nvGrpSpPr>
          <p:grpSpPr>
            <a:xfrm rot="10800000" flipH="1" flipV="1">
              <a:off x="4569257" y="3617746"/>
              <a:ext cx="3487595" cy="688872"/>
              <a:chOff x="5685739" y="3585020"/>
              <a:chExt cx="820521" cy="16207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5B804FC-C720-7634-1B76-E8EFC2B2514D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60402FC-8100-6480-66A3-5F0EB7C2748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A93ED4A-962C-A4E8-5E9C-1BDA4BDA003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7E9F354-5402-57B6-15EB-DFBF38CE2438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E4F48D3-310C-086D-C78B-8A328588BDE9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F46FA988-8AD8-C449-F637-256C0AAC70D9}"/>
              </a:ext>
            </a:extLst>
          </p:cNvPr>
          <p:cNvGrpSpPr/>
          <p:nvPr/>
        </p:nvGrpSpPr>
        <p:grpSpPr>
          <a:xfrm>
            <a:off x="1021814" y="548653"/>
            <a:ext cx="2645407" cy="2635981"/>
            <a:chOff x="4428071" y="1305398"/>
            <a:chExt cx="3758835" cy="3745442"/>
          </a:xfrm>
        </p:grpSpPr>
        <p:sp>
          <p:nvSpPr>
            <p:cNvPr id="49" name="Dreieck 48">
              <a:extLst>
                <a:ext uri="{FF2B5EF4-FFF2-40B4-BE49-F238E27FC236}">
                  <a16:creationId xmlns:a16="http://schemas.microsoft.com/office/drawing/2014/main" id="{8BDAB453-A58D-8E0D-742B-163124124602}"/>
                </a:ext>
              </a:extLst>
            </p:cNvPr>
            <p:cNvSpPr/>
            <p:nvPr/>
          </p:nvSpPr>
          <p:spPr>
            <a:xfrm>
              <a:off x="4959092" y="1305398"/>
              <a:ext cx="2691323" cy="1627057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>
              <a:extLst>
                <a:ext uri="{FF2B5EF4-FFF2-40B4-BE49-F238E27FC236}">
                  <a16:creationId xmlns:a16="http://schemas.microsoft.com/office/drawing/2014/main" id="{387B51CF-C224-C436-2344-C754539A377E}"/>
                </a:ext>
              </a:extLst>
            </p:cNvPr>
            <p:cNvSpPr/>
            <p:nvPr/>
          </p:nvSpPr>
          <p:spPr>
            <a:xfrm>
              <a:off x="5173364" y="3360149"/>
              <a:ext cx="2288981" cy="1690691"/>
            </a:xfrm>
            <a:prstGeom prst="roundRect">
              <a:avLst>
                <a:gd name="adj" fmla="val 147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48391585-5114-C655-FC29-EACDD0BE20BF}"/>
                </a:ext>
              </a:extLst>
            </p:cNvPr>
            <p:cNvGrpSpPr/>
            <p:nvPr/>
          </p:nvGrpSpPr>
          <p:grpSpPr>
            <a:xfrm rot="10800000" flipV="1">
              <a:off x="5316358" y="4445805"/>
              <a:ext cx="1993696" cy="493975"/>
              <a:chOff x="5852142" y="3585020"/>
              <a:chExt cx="654118" cy="16207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19FE44A-133A-69FC-AE24-340CB140310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BFF17E7-29A4-95A3-6D13-89B2E6BB995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5AEB144-F581-6269-CC1A-005C751956C4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865B017-16E6-0C5E-7E8D-58D09D07270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73" name="Abgerundetes Rechteck 72">
              <a:extLst>
                <a:ext uri="{FF2B5EF4-FFF2-40B4-BE49-F238E27FC236}">
                  <a16:creationId xmlns:a16="http://schemas.microsoft.com/office/drawing/2014/main" id="{22DFE2DA-8FAE-BECA-55BB-BFCED83D0191}"/>
                </a:ext>
              </a:extLst>
            </p:cNvPr>
            <p:cNvSpPr/>
            <p:nvPr/>
          </p:nvSpPr>
          <p:spPr>
            <a:xfrm>
              <a:off x="4428071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0AE30955-0B8B-FBD3-75A8-DF9766C1B426}"/>
                </a:ext>
              </a:extLst>
            </p:cNvPr>
            <p:cNvGrpSpPr/>
            <p:nvPr/>
          </p:nvGrpSpPr>
          <p:grpSpPr>
            <a:xfrm rot="10800000" flipH="1" flipV="1">
              <a:off x="4569257" y="2734092"/>
              <a:ext cx="3487595" cy="688872"/>
              <a:chOff x="5685739" y="3585020"/>
              <a:chExt cx="820521" cy="16207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F2E92B8-50B1-3F38-59E3-935C22D4761A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FC85BA4-7D44-09C5-3D2E-0DF3810FAD1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7921F60-7E29-8A54-3241-BE80DE44E5AC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C7CF76B-6AD0-665C-1F91-4A9F87E44F40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745A18F-D08F-6395-C069-115BEB63392A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75" name="Abgerundetes Rechteck 74">
              <a:extLst>
                <a:ext uri="{FF2B5EF4-FFF2-40B4-BE49-F238E27FC236}">
                  <a16:creationId xmlns:a16="http://schemas.microsoft.com/office/drawing/2014/main" id="{462A82E9-2023-D893-1B3E-E78AF70627CD}"/>
                </a:ext>
              </a:extLst>
            </p:cNvPr>
            <p:cNvSpPr/>
            <p:nvPr/>
          </p:nvSpPr>
          <p:spPr>
            <a:xfrm>
              <a:off x="4428071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4297494F-D3E8-FB96-DB16-0D1B49C0D584}"/>
                </a:ext>
              </a:extLst>
            </p:cNvPr>
            <p:cNvGrpSpPr/>
            <p:nvPr/>
          </p:nvGrpSpPr>
          <p:grpSpPr>
            <a:xfrm rot="10800000" flipH="1" flipV="1">
              <a:off x="4569257" y="3617746"/>
              <a:ext cx="3487595" cy="688872"/>
              <a:chOff x="5685739" y="3585020"/>
              <a:chExt cx="820521" cy="16207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3297150-5AC0-EB1D-59C9-8150D50CE6DE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F309121-88E5-51B9-937A-59B7694DF5BA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13A5EEA-C16B-2FD1-D9DC-FC8EEBEE7F91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FDE0AF3-761D-7074-742D-50F56A192A7A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EF9AC72-47CD-7249-57DD-BA87B5F8BA3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6248F568-65ED-B0B7-2942-46C858E230C9}"/>
              </a:ext>
            </a:extLst>
          </p:cNvPr>
          <p:cNvGrpSpPr/>
          <p:nvPr/>
        </p:nvGrpSpPr>
        <p:grpSpPr>
          <a:xfrm>
            <a:off x="7864735" y="548653"/>
            <a:ext cx="2645407" cy="2635981"/>
            <a:chOff x="4428071" y="1305398"/>
            <a:chExt cx="3758835" cy="3745442"/>
          </a:xfrm>
        </p:grpSpPr>
        <p:sp>
          <p:nvSpPr>
            <p:cNvPr id="92" name="Dreieck 91">
              <a:extLst>
                <a:ext uri="{FF2B5EF4-FFF2-40B4-BE49-F238E27FC236}">
                  <a16:creationId xmlns:a16="http://schemas.microsoft.com/office/drawing/2014/main" id="{5E0C47DB-D2B1-409F-AA32-7EDFF7F1DB6F}"/>
                </a:ext>
              </a:extLst>
            </p:cNvPr>
            <p:cNvSpPr/>
            <p:nvPr/>
          </p:nvSpPr>
          <p:spPr>
            <a:xfrm>
              <a:off x="4959092" y="1305398"/>
              <a:ext cx="2691323" cy="1627057"/>
            </a:xfrm>
            <a:prstGeom prst="triangle">
              <a:avLst>
                <a:gd name="adj" fmla="val 4948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B6DD6418-9400-44AA-D8F4-A27612CAC9A7}"/>
                </a:ext>
              </a:extLst>
            </p:cNvPr>
            <p:cNvSpPr/>
            <p:nvPr/>
          </p:nvSpPr>
          <p:spPr>
            <a:xfrm>
              <a:off x="5173364" y="3360149"/>
              <a:ext cx="2288981" cy="1690691"/>
            </a:xfrm>
            <a:prstGeom prst="roundRect">
              <a:avLst>
                <a:gd name="adj" fmla="val 147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F9EF8B38-3528-E812-ACA3-8483A0FCC1E8}"/>
                </a:ext>
              </a:extLst>
            </p:cNvPr>
            <p:cNvGrpSpPr/>
            <p:nvPr/>
          </p:nvGrpSpPr>
          <p:grpSpPr>
            <a:xfrm rot="10800000" flipV="1">
              <a:off x="5316358" y="4445805"/>
              <a:ext cx="1993696" cy="493975"/>
              <a:chOff x="5852142" y="3585020"/>
              <a:chExt cx="654118" cy="16207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F7F8077-3CF3-CC3D-5573-1FD09793CB4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0CF0604-2A60-E18F-DAFE-180E667D1DA9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037C218-BB8F-C00C-4EA1-4489AB15528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C8289E6-CDF5-1081-8A9F-D24FB25012D9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95" name="Abgerundetes Rechteck 94">
              <a:extLst>
                <a:ext uri="{FF2B5EF4-FFF2-40B4-BE49-F238E27FC236}">
                  <a16:creationId xmlns:a16="http://schemas.microsoft.com/office/drawing/2014/main" id="{C3D72EB4-0759-9705-86EE-8956533A0F23}"/>
                </a:ext>
              </a:extLst>
            </p:cNvPr>
            <p:cNvSpPr/>
            <p:nvPr/>
          </p:nvSpPr>
          <p:spPr>
            <a:xfrm>
              <a:off x="4428071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D19A9F3F-684A-1F58-8D07-BF19DB7D12EA}"/>
                </a:ext>
              </a:extLst>
            </p:cNvPr>
            <p:cNvGrpSpPr/>
            <p:nvPr/>
          </p:nvGrpSpPr>
          <p:grpSpPr>
            <a:xfrm rot="10800000" flipH="1" flipV="1">
              <a:off x="4569257" y="2734092"/>
              <a:ext cx="3487595" cy="688872"/>
              <a:chOff x="5685739" y="3585020"/>
              <a:chExt cx="820521" cy="16207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CD653B4-1EBB-376D-65FB-38B1C04AD760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69F9EAE-1BC4-6F32-878F-732E81FCAB4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BDA5ADE-4A1F-500A-A2F9-D70022B02BF0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DE3E7E55-6832-505C-C719-0AEDAA5BC138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17F726F-45D6-31A6-BAC0-B88F153637B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97" name="Abgerundetes Rechteck 96">
              <a:extLst>
                <a:ext uri="{FF2B5EF4-FFF2-40B4-BE49-F238E27FC236}">
                  <a16:creationId xmlns:a16="http://schemas.microsoft.com/office/drawing/2014/main" id="{387923A2-1911-4B43-21E3-38D96FCC8906}"/>
                </a:ext>
              </a:extLst>
            </p:cNvPr>
            <p:cNvSpPr/>
            <p:nvPr/>
          </p:nvSpPr>
          <p:spPr>
            <a:xfrm>
              <a:off x="4428071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CD46E0C7-7FBB-685E-CBA5-E33C6D5EF4DD}"/>
                </a:ext>
              </a:extLst>
            </p:cNvPr>
            <p:cNvGrpSpPr/>
            <p:nvPr/>
          </p:nvGrpSpPr>
          <p:grpSpPr>
            <a:xfrm rot="10800000" flipH="1" flipV="1">
              <a:off x="4569257" y="3617746"/>
              <a:ext cx="3487595" cy="688872"/>
              <a:chOff x="5685739" y="3585020"/>
              <a:chExt cx="820521" cy="16207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3E1F8AA-7A8C-E4C6-4069-633B3CA0EC5F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6425A5E-E7AD-61A9-C43E-D869279CB0E6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6B7682C-EC42-46FF-6D0A-950998C31085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6EA5616-B1DA-1474-58F5-B6A128944C81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09A922D-B435-F5DC-5FC6-BD42A265ED2A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B0FE87F2-E54B-4764-2980-BFBADFE1FB22}"/>
              </a:ext>
            </a:extLst>
          </p:cNvPr>
          <p:cNvGrpSpPr/>
          <p:nvPr/>
        </p:nvGrpSpPr>
        <p:grpSpPr>
          <a:xfrm>
            <a:off x="1021814" y="3429000"/>
            <a:ext cx="2645407" cy="2635981"/>
            <a:chOff x="4428071" y="1305398"/>
            <a:chExt cx="3758835" cy="3745442"/>
          </a:xfrm>
        </p:grpSpPr>
        <p:sp>
          <p:nvSpPr>
            <p:cNvPr id="115" name="Dreieck 114">
              <a:extLst>
                <a:ext uri="{FF2B5EF4-FFF2-40B4-BE49-F238E27FC236}">
                  <a16:creationId xmlns:a16="http://schemas.microsoft.com/office/drawing/2014/main" id="{50A83294-C09E-CB55-C3B5-A1BDBB5D5C72}"/>
                </a:ext>
              </a:extLst>
            </p:cNvPr>
            <p:cNvSpPr/>
            <p:nvPr/>
          </p:nvSpPr>
          <p:spPr>
            <a:xfrm>
              <a:off x="4959092" y="1305398"/>
              <a:ext cx="2691323" cy="1627057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Abgerundetes Rechteck 115">
              <a:extLst>
                <a:ext uri="{FF2B5EF4-FFF2-40B4-BE49-F238E27FC236}">
                  <a16:creationId xmlns:a16="http://schemas.microsoft.com/office/drawing/2014/main" id="{7CC6313F-13AF-4035-521C-07E2C2A699F2}"/>
                </a:ext>
              </a:extLst>
            </p:cNvPr>
            <p:cNvSpPr/>
            <p:nvPr/>
          </p:nvSpPr>
          <p:spPr>
            <a:xfrm>
              <a:off x="5173364" y="3360149"/>
              <a:ext cx="2288981" cy="169069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7" name="Gruppieren 116">
              <a:extLst>
                <a:ext uri="{FF2B5EF4-FFF2-40B4-BE49-F238E27FC236}">
                  <a16:creationId xmlns:a16="http://schemas.microsoft.com/office/drawing/2014/main" id="{EF37D2D3-097A-125F-47CD-FF0822B5DD9D}"/>
                </a:ext>
              </a:extLst>
            </p:cNvPr>
            <p:cNvGrpSpPr/>
            <p:nvPr/>
          </p:nvGrpSpPr>
          <p:grpSpPr>
            <a:xfrm rot="10800000" flipV="1">
              <a:off x="5316358" y="4445805"/>
              <a:ext cx="1993696" cy="493975"/>
              <a:chOff x="5852142" y="3585020"/>
              <a:chExt cx="654118" cy="162070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D8D016A7-466A-6262-C91C-3641350A408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C551AD7E-2752-550E-9DC3-1B9D7BDBDA3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FA2E34C-F9D3-582A-5DB4-7DAF7A532C66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9FBBA71-4BC8-57AC-B3A6-0070780D09B6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18" name="Abgerundetes Rechteck 117">
              <a:extLst>
                <a:ext uri="{FF2B5EF4-FFF2-40B4-BE49-F238E27FC236}">
                  <a16:creationId xmlns:a16="http://schemas.microsoft.com/office/drawing/2014/main" id="{A5BA4152-BA45-FF30-EC86-9E45364B5297}"/>
                </a:ext>
              </a:extLst>
            </p:cNvPr>
            <p:cNvSpPr/>
            <p:nvPr/>
          </p:nvSpPr>
          <p:spPr>
            <a:xfrm>
              <a:off x="4428071" y="2630073"/>
              <a:ext cx="3758835" cy="8910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B99BA677-28F9-EAD1-2F28-9F0F539A1A3B}"/>
                </a:ext>
              </a:extLst>
            </p:cNvPr>
            <p:cNvGrpSpPr/>
            <p:nvPr/>
          </p:nvGrpSpPr>
          <p:grpSpPr>
            <a:xfrm rot="10800000" flipH="1" flipV="1">
              <a:off x="4569257" y="2734092"/>
              <a:ext cx="3487595" cy="688872"/>
              <a:chOff x="5685739" y="3585020"/>
              <a:chExt cx="820521" cy="16207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9074C68-8FF5-B662-8CBC-A7B653526BCC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2CFCA1F9-C648-8370-D710-A7BEB8F0A95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885C623-53AA-0145-5FEB-06BF95F18551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0B85BEF-F200-2F67-8567-E21A9230C04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77D1AE8-0EAA-B2BE-2D3A-37EC5282DA47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0" name="Abgerundetes Rechteck 119">
              <a:extLst>
                <a:ext uri="{FF2B5EF4-FFF2-40B4-BE49-F238E27FC236}">
                  <a16:creationId xmlns:a16="http://schemas.microsoft.com/office/drawing/2014/main" id="{37592B69-FA51-0AF4-F30E-475152E638A3}"/>
                </a:ext>
              </a:extLst>
            </p:cNvPr>
            <p:cNvSpPr/>
            <p:nvPr/>
          </p:nvSpPr>
          <p:spPr>
            <a:xfrm>
              <a:off x="4428071" y="3513727"/>
              <a:ext cx="3758835" cy="8910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CC211082-CBE5-9DE5-FA00-421C1EFA24ED}"/>
                </a:ext>
              </a:extLst>
            </p:cNvPr>
            <p:cNvGrpSpPr/>
            <p:nvPr/>
          </p:nvGrpSpPr>
          <p:grpSpPr>
            <a:xfrm rot="10800000" flipH="1" flipV="1">
              <a:off x="4569257" y="3617746"/>
              <a:ext cx="3487595" cy="688872"/>
              <a:chOff x="5685739" y="3585020"/>
              <a:chExt cx="820521" cy="162070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BAC4DD2-674F-31DA-008A-665BD6A9B3DA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BCEC2217-ABB8-F66A-E8D2-91AB33128D2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FD58B84-41E7-D596-28E8-66FC95B70A7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CCA59CF-94AF-0D56-8731-9F8685FD57B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A8B3B72-233B-A186-2F55-1CFB46D8591D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23D3B81F-EE91-AA06-5437-9473F2B0C74E}"/>
              </a:ext>
            </a:extLst>
          </p:cNvPr>
          <p:cNvGrpSpPr/>
          <p:nvPr/>
        </p:nvGrpSpPr>
        <p:grpSpPr>
          <a:xfrm>
            <a:off x="4643621" y="3429000"/>
            <a:ext cx="2645407" cy="2852187"/>
            <a:chOff x="4643621" y="3429000"/>
            <a:chExt cx="2645407" cy="2852187"/>
          </a:xfrm>
        </p:grpSpPr>
        <p:sp>
          <p:nvSpPr>
            <p:cNvPr id="167" name="Dreieck 166">
              <a:extLst>
                <a:ext uri="{FF2B5EF4-FFF2-40B4-BE49-F238E27FC236}">
                  <a16:creationId xmlns:a16="http://schemas.microsoft.com/office/drawing/2014/main" id="{357FC354-B51B-6E77-BCF6-A8446C349BC0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D2C2B566-1BCE-28FE-561E-B671577F2700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137" name="Dreieck 136">
                <a:extLst>
                  <a:ext uri="{FF2B5EF4-FFF2-40B4-BE49-F238E27FC236}">
                    <a16:creationId xmlns:a16="http://schemas.microsoft.com/office/drawing/2014/main" id="{C20EBFF2-A21B-2E65-2796-BED275146363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38FCF7DF-EA5C-6845-537D-A305E6503E7C}"/>
                  </a:ext>
                </a:extLst>
              </p:cNvPr>
              <p:cNvGrpSpPr/>
              <p:nvPr/>
            </p:nvGrpSpPr>
            <p:grpSpPr>
              <a:xfrm rot="10800000" flipV="1">
                <a:off x="5324252" y="2045914"/>
                <a:ext cx="1993696" cy="494018"/>
                <a:chOff x="5849552" y="2797629"/>
                <a:chExt cx="654118" cy="162084"/>
              </a:xfrm>
            </p:grpSpPr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2AA772D7-CC8F-4D47-14E4-1B1B1B091F26}"/>
                    </a:ext>
                  </a:extLst>
                </p:cNvPr>
                <p:cNvSpPr/>
                <p:nvPr/>
              </p:nvSpPr>
              <p:spPr>
                <a:xfrm rot="16200000">
                  <a:off x="5849552" y="27976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92342A42-0685-1710-6412-A12DB1BF7627}"/>
                    </a:ext>
                  </a:extLst>
                </p:cNvPr>
                <p:cNvSpPr/>
                <p:nvPr/>
              </p:nvSpPr>
              <p:spPr>
                <a:xfrm rot="16200000">
                  <a:off x="6341600" y="27976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4A675DD-B550-9084-047C-E4F927B7FD2C}"/>
                    </a:ext>
                  </a:extLst>
                </p:cNvPr>
                <p:cNvSpPr/>
                <p:nvPr/>
              </p:nvSpPr>
              <p:spPr>
                <a:xfrm rot="16200000">
                  <a:off x="6016126" y="279763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35EBC921-011B-0E32-2ACB-E19C923CD88D}"/>
                    </a:ext>
                  </a:extLst>
                </p:cNvPr>
                <p:cNvSpPr/>
                <p:nvPr/>
              </p:nvSpPr>
              <p:spPr>
                <a:xfrm rot="16200000">
                  <a:off x="6178579" y="2797631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2" name="Abgerundetes Rechteck 141">
                <a:extLst>
                  <a:ext uri="{FF2B5EF4-FFF2-40B4-BE49-F238E27FC236}">
                    <a16:creationId xmlns:a16="http://schemas.microsoft.com/office/drawing/2014/main" id="{ECE7D801-3318-3B4B-8AF1-A8E78C953594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0" name="Gruppieren 149">
                <a:extLst>
                  <a:ext uri="{FF2B5EF4-FFF2-40B4-BE49-F238E27FC236}">
                    <a16:creationId xmlns:a16="http://schemas.microsoft.com/office/drawing/2014/main" id="{239108ED-D4B1-FE8A-3232-FAF4F87EC99D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BFD7013-DB64-A90A-F6FE-A070C0990958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BC6A3F98-119F-D9E5-6340-EB9A31CE2CA2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116DA03A-D77E-0D37-51CF-DB94D366EA57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BA4981AB-86E7-7CEF-93A2-8D4D63B001C9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040D2227-97AE-CE9C-6283-897EA99BF9EF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51" name="Abgerundetes Rechteck 150">
                <a:extLst>
                  <a:ext uri="{FF2B5EF4-FFF2-40B4-BE49-F238E27FC236}">
                    <a16:creationId xmlns:a16="http://schemas.microsoft.com/office/drawing/2014/main" id="{12129BF6-0843-C726-C95B-5FE0DCFCE7BB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C300CB12-B706-9015-24BB-F60A26F8B64F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12A1AB0-8146-1D40-3213-229C6C6F62A1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7303E089-6773-DF58-B909-5D3CD6237599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E25315C4-3571-2391-1D63-47244DBEF254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B1950C22-3CDE-9D67-BA2A-902BEE0F8776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F73E3BD1-2F27-9BDB-4C18-A19CD990FAD2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A6271AD0-ED4C-8355-E4DB-59DE91C2623A}"/>
              </a:ext>
            </a:extLst>
          </p:cNvPr>
          <p:cNvGrpSpPr/>
          <p:nvPr/>
        </p:nvGrpSpPr>
        <p:grpSpPr>
          <a:xfrm>
            <a:off x="7828761" y="3439510"/>
            <a:ext cx="2655917" cy="3065529"/>
            <a:chOff x="4633110" y="3171446"/>
            <a:chExt cx="2655917" cy="3065529"/>
          </a:xfrm>
        </p:grpSpPr>
        <p:sp>
          <p:nvSpPr>
            <p:cNvPr id="170" name="Dreieck 169">
              <a:extLst>
                <a:ext uri="{FF2B5EF4-FFF2-40B4-BE49-F238E27FC236}">
                  <a16:creationId xmlns:a16="http://schemas.microsoft.com/office/drawing/2014/main" id="{5B097406-3D35-15C7-41FD-464B98E22CB8}"/>
                </a:ext>
              </a:extLst>
            </p:cNvPr>
            <p:cNvSpPr/>
            <p:nvPr/>
          </p:nvSpPr>
          <p:spPr>
            <a:xfrm flipV="1">
              <a:off x="5184189" y="5300584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1548E3A4-59BF-F972-24C7-FB0BC04352BF}"/>
                </a:ext>
              </a:extLst>
            </p:cNvPr>
            <p:cNvGrpSpPr/>
            <p:nvPr/>
          </p:nvGrpSpPr>
          <p:grpSpPr>
            <a:xfrm>
              <a:off x="4633110" y="3171446"/>
              <a:ext cx="2655917" cy="2438865"/>
              <a:chOff x="4413137" y="939444"/>
              <a:chExt cx="3773769" cy="3465359"/>
            </a:xfrm>
          </p:grpSpPr>
          <p:sp>
            <p:nvSpPr>
              <p:cNvPr id="172" name="Dreieck 171">
                <a:extLst>
                  <a:ext uri="{FF2B5EF4-FFF2-40B4-BE49-F238E27FC236}">
                    <a16:creationId xmlns:a16="http://schemas.microsoft.com/office/drawing/2014/main" id="{5951B182-8F9E-4299-3A55-257DA247392E}"/>
                  </a:ext>
                </a:extLst>
              </p:cNvPr>
              <p:cNvSpPr/>
              <p:nvPr/>
            </p:nvSpPr>
            <p:spPr>
              <a:xfrm>
                <a:off x="4413137" y="939444"/>
                <a:ext cx="3758835" cy="1685148"/>
              </a:xfrm>
              <a:prstGeom prst="triangle">
                <a:avLst>
                  <a:gd name="adj" fmla="val 49481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4" name="Gruppieren 173">
                <a:extLst>
                  <a:ext uri="{FF2B5EF4-FFF2-40B4-BE49-F238E27FC236}">
                    <a16:creationId xmlns:a16="http://schemas.microsoft.com/office/drawing/2014/main" id="{D0C439EB-DD9C-A63F-CDBB-61656610B7D9}"/>
                  </a:ext>
                </a:extLst>
              </p:cNvPr>
              <p:cNvGrpSpPr/>
              <p:nvPr/>
            </p:nvGrpSpPr>
            <p:grpSpPr>
              <a:xfrm rot="10800000" flipV="1">
                <a:off x="5294385" y="1941249"/>
                <a:ext cx="1993705" cy="494109"/>
                <a:chOff x="5859349" y="2763309"/>
                <a:chExt cx="654121" cy="162115"/>
              </a:xfrm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062C864A-4E45-B635-F842-3239AE666164}"/>
                    </a:ext>
                  </a:extLst>
                </p:cNvPr>
                <p:cNvSpPr/>
                <p:nvPr/>
              </p:nvSpPr>
              <p:spPr>
                <a:xfrm rot="16200000">
                  <a:off x="5859349" y="2763312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E30AEC7A-8DD6-9627-E84B-6A2305581A22}"/>
                    </a:ext>
                  </a:extLst>
                </p:cNvPr>
                <p:cNvSpPr/>
                <p:nvPr/>
              </p:nvSpPr>
              <p:spPr>
                <a:xfrm rot="16200000">
                  <a:off x="6351400" y="2763354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C526B7E-8D15-E882-6729-0B5723C6BB22}"/>
                    </a:ext>
                  </a:extLst>
                </p:cNvPr>
                <p:cNvSpPr/>
                <p:nvPr/>
              </p:nvSpPr>
              <p:spPr>
                <a:xfrm rot="16200000">
                  <a:off x="6025926" y="276330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DEC04E61-C1D0-F70D-5E63-817CBEE381C6}"/>
                    </a:ext>
                  </a:extLst>
                </p:cNvPr>
                <p:cNvSpPr/>
                <p:nvPr/>
              </p:nvSpPr>
              <p:spPr>
                <a:xfrm rot="16200000">
                  <a:off x="6188377" y="276331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75" name="Abgerundetes Rechteck 174">
                <a:extLst>
                  <a:ext uri="{FF2B5EF4-FFF2-40B4-BE49-F238E27FC236}">
                    <a16:creationId xmlns:a16="http://schemas.microsoft.com/office/drawing/2014/main" id="{416255F3-2910-B34E-8A09-A5124E391668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85" name="Gruppieren 184">
                <a:extLst>
                  <a:ext uri="{FF2B5EF4-FFF2-40B4-BE49-F238E27FC236}">
                    <a16:creationId xmlns:a16="http://schemas.microsoft.com/office/drawing/2014/main" id="{D22EC24B-6172-A1D5-FFC4-C086F34A9B2D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34F32682-9DCB-EABA-1D00-14F3E90E5BE5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0269B21-CA96-416B-11DA-43D67826DD1B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C1C1E5AB-D476-F9FC-7D72-04D5C365A736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803896F3-EE2A-D64A-27FA-560453E908CB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8656D2E4-70D3-EDAC-156D-EFA4CC72CA65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86" name="Abgerundetes Rechteck 185">
                <a:extLst>
                  <a:ext uri="{FF2B5EF4-FFF2-40B4-BE49-F238E27FC236}">
                    <a16:creationId xmlns:a16="http://schemas.microsoft.com/office/drawing/2014/main" id="{B2F4A794-50D7-D0AB-6C3E-A2D044FDB67F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87" name="Gruppieren 186">
                <a:extLst>
                  <a:ext uri="{FF2B5EF4-FFF2-40B4-BE49-F238E27FC236}">
                    <a16:creationId xmlns:a16="http://schemas.microsoft.com/office/drawing/2014/main" id="{D402B282-9722-EEE4-1D1B-E790A0B93259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BDBC484C-741D-F6D5-FC0F-F8BA6D67B91E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25F8026C-4FA8-4912-7444-B4E0796A92D5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4B606DD9-299B-908D-3B27-BE521635FFC4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FD3E606-3FC8-876B-A259-FCDC0474DDB9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BE74057-7C4B-BDE3-C688-FFAE78C38F88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919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Abgerundetes Rechteck 233">
            <a:extLst>
              <a:ext uri="{FF2B5EF4-FFF2-40B4-BE49-F238E27FC236}">
                <a16:creationId xmlns:a16="http://schemas.microsoft.com/office/drawing/2014/main" id="{39AA425A-8567-3F08-2E73-FF2037421413}"/>
              </a:ext>
            </a:extLst>
          </p:cNvPr>
          <p:cNvSpPr/>
          <p:nvPr/>
        </p:nvSpPr>
        <p:spPr>
          <a:xfrm rot="8165604">
            <a:off x="5335790" y="4481380"/>
            <a:ext cx="1559250" cy="15629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Abgerundetes Rechteck 234">
            <a:extLst>
              <a:ext uri="{FF2B5EF4-FFF2-40B4-BE49-F238E27FC236}">
                <a16:creationId xmlns:a16="http://schemas.microsoft.com/office/drawing/2014/main" id="{E2F343D5-99C3-8670-DE59-0324DC487EC2}"/>
              </a:ext>
            </a:extLst>
          </p:cNvPr>
          <p:cNvSpPr/>
          <p:nvPr/>
        </p:nvSpPr>
        <p:spPr>
          <a:xfrm rot="8165604">
            <a:off x="5653412" y="5441526"/>
            <a:ext cx="908340" cy="9105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Abgerundetes Rechteck 253">
            <a:extLst>
              <a:ext uri="{FF2B5EF4-FFF2-40B4-BE49-F238E27FC236}">
                <a16:creationId xmlns:a16="http://schemas.microsoft.com/office/drawing/2014/main" id="{2F0032C6-87C5-0838-D7C8-79BE88CD9357}"/>
              </a:ext>
            </a:extLst>
          </p:cNvPr>
          <p:cNvSpPr/>
          <p:nvPr/>
        </p:nvSpPr>
        <p:spPr>
          <a:xfrm>
            <a:off x="5002091" y="5601047"/>
            <a:ext cx="2223867" cy="455578"/>
          </a:xfrm>
          <a:prstGeom prst="roundRect">
            <a:avLst>
              <a:gd name="adj" fmla="val 2371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23D3B81F-EE91-AA06-5437-9473F2B0C74E}"/>
              </a:ext>
            </a:extLst>
          </p:cNvPr>
          <p:cNvGrpSpPr/>
          <p:nvPr/>
        </p:nvGrpSpPr>
        <p:grpSpPr>
          <a:xfrm>
            <a:off x="1574600" y="576813"/>
            <a:ext cx="2645407" cy="2852187"/>
            <a:chOff x="4643621" y="3429000"/>
            <a:chExt cx="2645407" cy="2852187"/>
          </a:xfrm>
        </p:grpSpPr>
        <p:sp>
          <p:nvSpPr>
            <p:cNvPr id="167" name="Dreieck 166">
              <a:extLst>
                <a:ext uri="{FF2B5EF4-FFF2-40B4-BE49-F238E27FC236}">
                  <a16:creationId xmlns:a16="http://schemas.microsoft.com/office/drawing/2014/main" id="{357FC354-B51B-6E77-BCF6-A8446C349BC0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D2C2B566-1BCE-28FE-561E-B671577F2700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137" name="Dreieck 136">
                <a:extLst>
                  <a:ext uri="{FF2B5EF4-FFF2-40B4-BE49-F238E27FC236}">
                    <a16:creationId xmlns:a16="http://schemas.microsoft.com/office/drawing/2014/main" id="{C20EBFF2-A21B-2E65-2796-BED275146363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38FCF7DF-EA5C-6845-537D-A305E6503E7C}"/>
                  </a:ext>
                </a:extLst>
              </p:cNvPr>
              <p:cNvGrpSpPr/>
              <p:nvPr/>
            </p:nvGrpSpPr>
            <p:grpSpPr>
              <a:xfrm rot="10800000" flipV="1">
                <a:off x="5324252" y="2016040"/>
                <a:ext cx="1993696" cy="494037"/>
                <a:chOff x="5849552" y="2787823"/>
                <a:chExt cx="654118" cy="162090"/>
              </a:xfrm>
            </p:grpSpPr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2AA772D7-CC8F-4D47-14E4-1B1B1B091F26}"/>
                    </a:ext>
                  </a:extLst>
                </p:cNvPr>
                <p:cNvSpPr/>
                <p:nvPr/>
              </p:nvSpPr>
              <p:spPr>
                <a:xfrm rot="16200000">
                  <a:off x="5849552" y="278782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92342A42-0685-1710-6412-A12DB1BF7627}"/>
                    </a:ext>
                  </a:extLst>
                </p:cNvPr>
                <p:cNvSpPr/>
                <p:nvPr/>
              </p:nvSpPr>
              <p:spPr>
                <a:xfrm rot="16200000">
                  <a:off x="6341600" y="27878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4A675DD-B550-9084-047C-E4F927B7FD2C}"/>
                    </a:ext>
                  </a:extLst>
                </p:cNvPr>
                <p:cNvSpPr/>
                <p:nvPr/>
              </p:nvSpPr>
              <p:spPr>
                <a:xfrm rot="16200000">
                  <a:off x="6016126" y="27878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35EBC921-011B-0E32-2ACB-E19C923CD88D}"/>
                    </a:ext>
                  </a:extLst>
                </p:cNvPr>
                <p:cNvSpPr/>
                <p:nvPr/>
              </p:nvSpPr>
              <p:spPr>
                <a:xfrm rot="16200000">
                  <a:off x="6178579" y="278782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2" name="Abgerundetes Rechteck 141">
                <a:extLst>
                  <a:ext uri="{FF2B5EF4-FFF2-40B4-BE49-F238E27FC236}">
                    <a16:creationId xmlns:a16="http://schemas.microsoft.com/office/drawing/2014/main" id="{ECE7D801-3318-3B4B-8AF1-A8E78C953594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0" name="Gruppieren 149">
                <a:extLst>
                  <a:ext uri="{FF2B5EF4-FFF2-40B4-BE49-F238E27FC236}">
                    <a16:creationId xmlns:a16="http://schemas.microsoft.com/office/drawing/2014/main" id="{239108ED-D4B1-FE8A-3232-FAF4F87EC99D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BFD7013-DB64-A90A-F6FE-A070C0990958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BC6A3F98-119F-D9E5-6340-EB9A31CE2CA2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116DA03A-D77E-0D37-51CF-DB94D366EA57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BA4981AB-86E7-7CEF-93A2-8D4D63B001C9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040D2227-97AE-CE9C-6283-897EA99BF9EF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51" name="Abgerundetes Rechteck 150">
                <a:extLst>
                  <a:ext uri="{FF2B5EF4-FFF2-40B4-BE49-F238E27FC236}">
                    <a16:creationId xmlns:a16="http://schemas.microsoft.com/office/drawing/2014/main" id="{12129BF6-0843-C726-C95B-5FE0DCFCE7BB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C300CB12-B706-9015-24BB-F60A26F8B64F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12A1AB0-8146-1D40-3213-229C6C6F62A1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7303E089-6773-DF58-B909-5D3CD6237599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E25315C4-3571-2391-1D63-47244DBEF254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B1950C22-3CDE-9D67-BA2A-902BEE0F8776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F73E3BD1-2F27-9BDB-4C18-A19CD990FAD2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478518F-58A5-528C-FA57-1BCD9E0DE48E}"/>
              </a:ext>
            </a:extLst>
          </p:cNvPr>
          <p:cNvGrpSpPr/>
          <p:nvPr/>
        </p:nvGrpSpPr>
        <p:grpSpPr>
          <a:xfrm>
            <a:off x="4517497" y="576813"/>
            <a:ext cx="2645407" cy="2852187"/>
            <a:chOff x="4643621" y="3429000"/>
            <a:chExt cx="2645407" cy="2852187"/>
          </a:xfrm>
        </p:grpSpPr>
        <p:sp>
          <p:nvSpPr>
            <p:cNvPr id="4" name="Dreieck 3">
              <a:extLst>
                <a:ext uri="{FF2B5EF4-FFF2-40B4-BE49-F238E27FC236}">
                  <a16:creationId xmlns:a16="http://schemas.microsoft.com/office/drawing/2014/main" id="{317D5DD0-B4B2-FD28-0121-A2B3E6F3B3EF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59FFD262-4839-0FFE-67C5-BA85C409D0F9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6" name="Dreieck 5">
                <a:extLst>
                  <a:ext uri="{FF2B5EF4-FFF2-40B4-BE49-F238E27FC236}">
                    <a16:creationId xmlns:a16="http://schemas.microsoft.com/office/drawing/2014/main" id="{C1DC1B57-7E3D-2EFD-0DBA-3CB8FA28520E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6925699E-3307-8BFF-722D-669C9953C46D}"/>
                  </a:ext>
                </a:extLst>
              </p:cNvPr>
              <p:cNvGrpSpPr/>
              <p:nvPr/>
            </p:nvGrpSpPr>
            <p:grpSpPr>
              <a:xfrm rot="10800000" flipV="1">
                <a:off x="5324252" y="2016040"/>
                <a:ext cx="1993696" cy="494037"/>
                <a:chOff x="5849552" y="2787823"/>
                <a:chExt cx="654118" cy="16209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B8AA395-86F9-328B-FAC4-D7CB173E4427}"/>
                    </a:ext>
                  </a:extLst>
                </p:cNvPr>
                <p:cNvSpPr/>
                <p:nvPr/>
              </p:nvSpPr>
              <p:spPr>
                <a:xfrm rot="16200000">
                  <a:off x="5849552" y="278782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1450E6A-587F-1C7C-F1CC-957F84624C3F}"/>
                    </a:ext>
                  </a:extLst>
                </p:cNvPr>
                <p:cNvSpPr/>
                <p:nvPr/>
              </p:nvSpPr>
              <p:spPr>
                <a:xfrm rot="16200000">
                  <a:off x="6341600" y="27878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074A6F2-C07E-F332-5B58-F71364CEE94D}"/>
                    </a:ext>
                  </a:extLst>
                </p:cNvPr>
                <p:cNvSpPr/>
                <p:nvPr/>
              </p:nvSpPr>
              <p:spPr>
                <a:xfrm rot="16200000">
                  <a:off x="6016126" y="27878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047C7F9D-8853-5A60-C87F-290E2D22B5E7}"/>
                    </a:ext>
                  </a:extLst>
                </p:cNvPr>
                <p:cNvSpPr/>
                <p:nvPr/>
              </p:nvSpPr>
              <p:spPr>
                <a:xfrm rot="16200000">
                  <a:off x="6178579" y="278782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" name="Abgerundetes Rechteck 7">
                <a:extLst>
                  <a:ext uri="{FF2B5EF4-FFF2-40B4-BE49-F238E27FC236}">
                    <a16:creationId xmlns:a16="http://schemas.microsoft.com/office/drawing/2014/main" id="{D8D3B6FE-431F-A95D-7684-3F4C5565BFFA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CE7FC6BB-2354-C889-7F32-42A61CA13BF4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B4E08DC-A29C-30A7-C8F6-37F1736890BA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5076BF1-E053-0271-017B-239AFDE917B6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F092678-96A0-36A9-A559-8862D5007E73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468D00F-0F09-DBC5-1E48-334678668881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A011E91-C791-A0C7-92BC-B5C050083963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" name="Abgerundetes Rechteck 9">
                <a:extLst>
                  <a:ext uri="{FF2B5EF4-FFF2-40B4-BE49-F238E27FC236}">
                    <a16:creationId xmlns:a16="http://schemas.microsoft.com/office/drawing/2014/main" id="{28093BA2-24AE-7F4F-434C-900206F6125F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3E7B0041-F9B0-FD1C-55D0-33688E865766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6A5786-054B-FBE8-7F19-89D9F8F450F2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3DF09C1-72FB-2826-CC4B-477A14B88295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B8F2963-CAC9-AE81-D722-568D249E1A81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B0B022F-DE82-C518-C677-187E66D871B5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014BA05-00D6-BF50-601D-3A8A4D3FF899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C329707-C090-5D94-7E33-F6A1EACBFC9B}"/>
              </a:ext>
            </a:extLst>
          </p:cNvPr>
          <p:cNvGrpSpPr/>
          <p:nvPr/>
        </p:nvGrpSpPr>
        <p:grpSpPr>
          <a:xfrm>
            <a:off x="7428863" y="576813"/>
            <a:ext cx="2645407" cy="2852187"/>
            <a:chOff x="4643621" y="3429000"/>
            <a:chExt cx="2645407" cy="2852187"/>
          </a:xfrm>
        </p:grpSpPr>
        <p:sp>
          <p:nvSpPr>
            <p:cNvPr id="27" name="Dreieck 26">
              <a:extLst>
                <a:ext uri="{FF2B5EF4-FFF2-40B4-BE49-F238E27FC236}">
                  <a16:creationId xmlns:a16="http://schemas.microsoft.com/office/drawing/2014/main" id="{EBEC6E90-8439-6F92-CCF9-D47F2C003650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FA00979C-F0A3-3819-C9E2-5CF3ABAE5138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29" name="Dreieck 28">
                <a:extLst>
                  <a:ext uri="{FF2B5EF4-FFF2-40B4-BE49-F238E27FC236}">
                    <a16:creationId xmlns:a16="http://schemas.microsoft.com/office/drawing/2014/main" id="{48810829-AC1B-ECF8-18AD-DC9EE3C34C92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AFA8F54A-1745-2490-5898-CB19B0620B7E}"/>
                  </a:ext>
                </a:extLst>
              </p:cNvPr>
              <p:cNvGrpSpPr/>
              <p:nvPr/>
            </p:nvGrpSpPr>
            <p:grpSpPr>
              <a:xfrm rot="10800000" flipV="1">
                <a:off x="5324252" y="2016040"/>
                <a:ext cx="1993696" cy="494037"/>
                <a:chOff x="5849552" y="2787823"/>
                <a:chExt cx="654118" cy="16209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A162BB-949A-3D21-240B-30C2517ACE04}"/>
                    </a:ext>
                  </a:extLst>
                </p:cNvPr>
                <p:cNvSpPr/>
                <p:nvPr/>
              </p:nvSpPr>
              <p:spPr>
                <a:xfrm rot="16200000">
                  <a:off x="5849552" y="278782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6934874-5620-4549-D0D4-482A84CC910E}"/>
                    </a:ext>
                  </a:extLst>
                </p:cNvPr>
                <p:cNvSpPr/>
                <p:nvPr/>
              </p:nvSpPr>
              <p:spPr>
                <a:xfrm rot="16200000">
                  <a:off x="6341600" y="27878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2B8BB3C-0E09-F6FB-A91D-03C4928D0DD4}"/>
                    </a:ext>
                  </a:extLst>
                </p:cNvPr>
                <p:cNvSpPr/>
                <p:nvPr/>
              </p:nvSpPr>
              <p:spPr>
                <a:xfrm rot="16200000">
                  <a:off x="6016126" y="27878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FACD17F1-7E57-A961-D999-250DB4E9D996}"/>
                    </a:ext>
                  </a:extLst>
                </p:cNvPr>
                <p:cNvSpPr/>
                <p:nvPr/>
              </p:nvSpPr>
              <p:spPr>
                <a:xfrm rot="16200000">
                  <a:off x="6178579" y="278782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1" name="Abgerundetes Rechteck 30">
                <a:extLst>
                  <a:ext uri="{FF2B5EF4-FFF2-40B4-BE49-F238E27FC236}">
                    <a16:creationId xmlns:a16="http://schemas.microsoft.com/office/drawing/2014/main" id="{EB382975-5D31-6C0A-28F9-E8027533949F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874FA9E8-A969-624F-4E2E-240E78A44628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03EC96E-79B3-C0B3-6B6B-BB3B3ED9A267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7C60322-0DE5-9DD4-0ABE-F739FE831121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11F5F42-502F-F02D-6A9E-35BAB59225B5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FB727DF-50AA-A5FA-4FB2-D0943C92C854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5259F9-9F84-3087-0496-2EE93157416F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3" name="Abgerundetes Rechteck 32">
                <a:extLst>
                  <a:ext uri="{FF2B5EF4-FFF2-40B4-BE49-F238E27FC236}">
                    <a16:creationId xmlns:a16="http://schemas.microsoft.com/office/drawing/2014/main" id="{DE6A0EDC-0219-B80C-89D2-062A5AEA4D82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C5E81FF9-D82E-8265-E0D9-A648458DDEB2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3732F1E-3A67-E601-064C-4B12CBB6B8F6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5E7372D-3B1A-2948-351E-6AACA7FC82F8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6D78081-B66B-107E-C839-A34D187A0507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6E84F7F-4AF6-8E7B-A813-EDD0D84BD606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412106F-F43D-BC34-78DB-2205F560E736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3556B7B8-FE88-97F1-A3A2-17296F46CDE0}"/>
              </a:ext>
            </a:extLst>
          </p:cNvPr>
          <p:cNvGrpSpPr/>
          <p:nvPr/>
        </p:nvGrpSpPr>
        <p:grpSpPr>
          <a:xfrm rot="16200000">
            <a:off x="802140" y="3687875"/>
            <a:ext cx="2645407" cy="2852187"/>
            <a:chOff x="4643621" y="3429000"/>
            <a:chExt cx="2645407" cy="2852187"/>
          </a:xfrm>
        </p:grpSpPr>
        <p:sp>
          <p:nvSpPr>
            <p:cNvPr id="139" name="Dreieck 138">
              <a:extLst>
                <a:ext uri="{FF2B5EF4-FFF2-40B4-BE49-F238E27FC236}">
                  <a16:creationId xmlns:a16="http://schemas.microsoft.com/office/drawing/2014/main" id="{7C87AC77-ED13-20AD-C882-2E197836D3F3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4A94DE62-F91F-CB35-5F8F-BA2AFD07D7F0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143" name="Dreieck 142">
                <a:extLst>
                  <a:ext uri="{FF2B5EF4-FFF2-40B4-BE49-F238E27FC236}">
                    <a16:creationId xmlns:a16="http://schemas.microsoft.com/office/drawing/2014/main" id="{26F06A18-B8F3-E759-7C55-6A95D8A810E6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4" name="Gruppieren 143">
                <a:extLst>
                  <a:ext uri="{FF2B5EF4-FFF2-40B4-BE49-F238E27FC236}">
                    <a16:creationId xmlns:a16="http://schemas.microsoft.com/office/drawing/2014/main" id="{D201F818-D481-9102-4E5A-1E973B2F49B4}"/>
                  </a:ext>
                </a:extLst>
              </p:cNvPr>
              <p:cNvGrpSpPr/>
              <p:nvPr/>
            </p:nvGrpSpPr>
            <p:grpSpPr>
              <a:xfrm rot="10800000" flipV="1">
                <a:off x="5324252" y="2016040"/>
                <a:ext cx="1993696" cy="494037"/>
                <a:chOff x="5849552" y="2787823"/>
                <a:chExt cx="654118" cy="162090"/>
              </a:xfrm>
            </p:grpSpPr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27AE5305-EBB4-A2C7-6A65-5ACA28F7FD80}"/>
                    </a:ext>
                  </a:extLst>
                </p:cNvPr>
                <p:cNvSpPr/>
                <p:nvPr/>
              </p:nvSpPr>
              <p:spPr>
                <a:xfrm rot="16200000">
                  <a:off x="5849552" y="278782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84F907F1-3EB6-7929-50E0-CEA94CEB37F8}"/>
                    </a:ext>
                  </a:extLst>
                </p:cNvPr>
                <p:cNvSpPr/>
                <p:nvPr/>
              </p:nvSpPr>
              <p:spPr>
                <a:xfrm rot="16200000">
                  <a:off x="6341600" y="27878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DDD2F078-5428-344B-5507-610FA8201309}"/>
                    </a:ext>
                  </a:extLst>
                </p:cNvPr>
                <p:cNvSpPr/>
                <p:nvPr/>
              </p:nvSpPr>
              <p:spPr>
                <a:xfrm rot="16200000">
                  <a:off x="6016126" y="27878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966EE970-CF31-C6D5-1976-C950D9D5A3C6}"/>
                    </a:ext>
                  </a:extLst>
                </p:cNvPr>
                <p:cNvSpPr/>
                <p:nvPr/>
              </p:nvSpPr>
              <p:spPr>
                <a:xfrm rot="16200000">
                  <a:off x="6178579" y="278782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5" name="Abgerundetes Rechteck 144">
                <a:extLst>
                  <a:ext uri="{FF2B5EF4-FFF2-40B4-BE49-F238E27FC236}">
                    <a16:creationId xmlns:a16="http://schemas.microsoft.com/office/drawing/2014/main" id="{92BD00FC-2ACD-8860-5B47-CB4604220846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6" name="Gruppieren 145">
                <a:extLst>
                  <a:ext uri="{FF2B5EF4-FFF2-40B4-BE49-F238E27FC236}">
                    <a16:creationId xmlns:a16="http://schemas.microsoft.com/office/drawing/2014/main" id="{CF32D39E-7268-8670-63D9-C8BA877A2C8F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788C2B76-7C48-C66A-13AD-F694A62030F1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AD96530-6ED1-4DA0-3144-58EFF76DCA01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F8D5340-B4CD-AB6B-E7F6-1D659077E312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9E25181-34E7-EB3E-779B-232913EF97B1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09FC7772-F879-100D-ADE1-B5F0FAB83E68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7" name="Abgerundetes Rechteck 146">
                <a:extLst>
                  <a:ext uri="{FF2B5EF4-FFF2-40B4-BE49-F238E27FC236}">
                    <a16:creationId xmlns:a16="http://schemas.microsoft.com/office/drawing/2014/main" id="{D2AAE1D5-EDF8-6C81-051A-54DD608F5DE9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8" name="Gruppieren 147">
                <a:extLst>
                  <a:ext uri="{FF2B5EF4-FFF2-40B4-BE49-F238E27FC236}">
                    <a16:creationId xmlns:a16="http://schemas.microsoft.com/office/drawing/2014/main" id="{8A529CC3-B3A0-2473-1597-C1CD03AAA285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6F0263A7-4BB5-5D7E-976D-66C6AC8C20DA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6C7F8F47-8519-214C-1D2D-C49433E0DF6B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6122E4D5-EC84-42BD-2087-348B7B7E2C6C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F3B19564-622A-0DE4-3620-44047682DED0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6C1DB3CE-5FE7-988B-F1F9-25E57BBE9C14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B295098F-ED04-6364-D255-B47E52C87DB9}"/>
              </a:ext>
            </a:extLst>
          </p:cNvPr>
          <p:cNvGrpSpPr/>
          <p:nvPr/>
        </p:nvGrpSpPr>
        <p:grpSpPr>
          <a:xfrm>
            <a:off x="8170074" y="3882795"/>
            <a:ext cx="1870650" cy="2223867"/>
            <a:chOff x="10042299" y="4596314"/>
            <a:chExt cx="1123833" cy="1336036"/>
          </a:xfrm>
        </p:grpSpPr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465F32A8-0EB0-8C4E-FB00-800EADFB858F}"/>
                </a:ext>
              </a:extLst>
            </p:cNvPr>
            <p:cNvSpPr/>
            <p:nvPr/>
          </p:nvSpPr>
          <p:spPr>
            <a:xfrm rot="2765604">
              <a:off x="10043414" y="4794005"/>
              <a:ext cx="936753" cy="9389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Abgerundetes Rechteck 206">
              <a:extLst>
                <a:ext uri="{FF2B5EF4-FFF2-40B4-BE49-F238E27FC236}">
                  <a16:creationId xmlns:a16="http://schemas.microsoft.com/office/drawing/2014/main" id="{9A706E03-6175-B835-44A8-C2C9CE0F3794}"/>
                </a:ext>
              </a:extLst>
            </p:cNvPr>
            <p:cNvSpPr/>
            <p:nvPr/>
          </p:nvSpPr>
          <p:spPr>
            <a:xfrm rot="2765604">
              <a:off x="10619777" y="4994700"/>
              <a:ext cx="545705" cy="5470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Abgerundetes Rechteck 207">
              <a:extLst>
                <a:ext uri="{FF2B5EF4-FFF2-40B4-BE49-F238E27FC236}">
                  <a16:creationId xmlns:a16="http://schemas.microsoft.com/office/drawing/2014/main" id="{75527718-5C6A-11A6-B289-13C9864B0BAD}"/>
                </a:ext>
              </a:extLst>
            </p:cNvPr>
            <p:cNvSpPr/>
            <p:nvPr/>
          </p:nvSpPr>
          <p:spPr>
            <a:xfrm rot="16200000">
              <a:off x="10044892" y="4979042"/>
              <a:ext cx="1336036" cy="570580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753B9563-1141-90D9-3A46-1EEB835B53E9}"/>
                </a:ext>
              </a:extLst>
            </p:cNvPr>
            <p:cNvGrpSpPr/>
            <p:nvPr/>
          </p:nvGrpSpPr>
          <p:grpSpPr>
            <a:xfrm rot="5400000" flipH="1" flipV="1">
              <a:off x="10402740" y="5197478"/>
              <a:ext cx="787454" cy="155539"/>
              <a:chOff x="5685739" y="3585020"/>
              <a:chExt cx="820521" cy="162070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723B19E-BC0D-D891-34CB-F177C13A15A3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313C3B4-E922-0121-3038-00EBB8DECD8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88CB0ABD-102F-714E-EB4A-A3F7F78FD6B2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BED1B68E-AC51-7F97-7B0E-DE1C59C19E10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73650DE-86F3-19BD-A31C-25C0793C3C9E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0146A293-7669-92FC-9CCA-4F73E3F803E6}"/>
                </a:ext>
              </a:extLst>
            </p:cNvPr>
            <p:cNvGrpSpPr/>
            <p:nvPr/>
          </p:nvGrpSpPr>
          <p:grpSpPr>
            <a:xfrm rot="5400000" flipH="1" flipV="1">
              <a:off x="10234313" y="5201885"/>
              <a:ext cx="787455" cy="155539"/>
              <a:chOff x="5685739" y="3585020"/>
              <a:chExt cx="820521" cy="162070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45FE026B-51D6-B32B-BC8F-0904E2E4E6E2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9885E073-679B-4AC0-FB5C-B103D893CD6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77F14E4A-513D-B84F-52C3-35AD69A9E21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7A101110-63B6-032F-C76A-1D775B29AEE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67CA88B8-6B0B-A757-A002-4641B90D3951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8" name="Gruppieren 217">
              <a:extLst>
                <a:ext uri="{FF2B5EF4-FFF2-40B4-BE49-F238E27FC236}">
                  <a16:creationId xmlns:a16="http://schemas.microsoft.com/office/drawing/2014/main" id="{6349DEB4-399F-D7D9-E62A-93684EFF3EB3}"/>
                </a:ext>
              </a:extLst>
            </p:cNvPr>
            <p:cNvGrpSpPr/>
            <p:nvPr/>
          </p:nvGrpSpPr>
          <p:grpSpPr>
            <a:xfrm rot="5400000" flipH="1" flipV="1">
              <a:off x="9995025" y="5193830"/>
              <a:ext cx="627757" cy="155539"/>
              <a:chOff x="5852142" y="3585020"/>
              <a:chExt cx="654118" cy="162070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4CFC8F4-4209-1A5D-6938-8CE488CDA3E1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4F43C01E-0CAA-CD99-1B35-EE9AD11FFF5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BEAF7009-DD9D-0189-D600-3DBA27E367F7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DE3D4D2-1BEE-4908-1F52-06BB925C59D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236" name="Abgerundetes Rechteck 235">
            <a:extLst>
              <a:ext uri="{FF2B5EF4-FFF2-40B4-BE49-F238E27FC236}">
                <a16:creationId xmlns:a16="http://schemas.microsoft.com/office/drawing/2014/main" id="{3BF5AE1B-D35B-3F8D-9D28-66570EDB73AB}"/>
              </a:ext>
            </a:extLst>
          </p:cNvPr>
          <p:cNvSpPr/>
          <p:nvPr/>
        </p:nvSpPr>
        <p:spPr>
          <a:xfrm>
            <a:off x="5002091" y="5144792"/>
            <a:ext cx="2223867" cy="455578"/>
          </a:xfrm>
          <a:prstGeom prst="roundRect">
            <a:avLst>
              <a:gd name="adj" fmla="val 2371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CBDA6E43-F2FF-6BD2-5B2E-089073BB1707}"/>
              </a:ext>
            </a:extLst>
          </p:cNvPr>
          <p:cNvGrpSpPr/>
          <p:nvPr/>
        </p:nvGrpSpPr>
        <p:grpSpPr>
          <a:xfrm rot="10800000" flipH="1" flipV="1">
            <a:off x="5176080" y="5640315"/>
            <a:ext cx="1830650" cy="361593"/>
            <a:chOff x="5685739" y="3585020"/>
            <a:chExt cx="820521" cy="162070"/>
          </a:xfrm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22E7D41F-DBDA-C40C-841F-E13EBBD9BA0B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98FC3E19-DB96-B65E-F5E3-6C034305DEEC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75F9A600-1181-60C4-A117-703FDBBFC7F7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7E62E067-6055-5740-5098-EA64EB8529E5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6229C7EC-366C-C4B2-31CA-1F1F3313AAC0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32B3A855-2F19-322C-BE4D-F2E045144FD3}"/>
              </a:ext>
            </a:extLst>
          </p:cNvPr>
          <p:cNvGrpSpPr/>
          <p:nvPr/>
        </p:nvGrpSpPr>
        <p:grpSpPr>
          <a:xfrm rot="10800000" flipH="1" flipV="1">
            <a:off x="5168744" y="5194709"/>
            <a:ext cx="1830653" cy="361593"/>
            <a:chOff x="5685739" y="3585020"/>
            <a:chExt cx="820521" cy="162070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68A3FAA2-B0A5-EFB0-8281-4C1BB0E9C3A1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CB0326F6-4B16-BD8F-E282-E00124BDFD36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4BBE485-7338-A96D-D696-6A97CA6A92B3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2C291BE4-41DC-CF2B-4D79-AD9D9C40A455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153B6F96-6328-F21B-12AF-5FEF9429F930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52B82046-1AE2-CD3A-376C-14135603E035}"/>
              </a:ext>
            </a:extLst>
          </p:cNvPr>
          <p:cNvGrpSpPr/>
          <p:nvPr/>
        </p:nvGrpSpPr>
        <p:grpSpPr>
          <a:xfrm rot="10800000" flipH="1" flipV="1">
            <a:off x="5579469" y="4795701"/>
            <a:ext cx="1044918" cy="258899"/>
            <a:chOff x="5852142" y="3585020"/>
            <a:chExt cx="654118" cy="162070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7888AEF7-8183-6D7E-2CC8-C207902ACB45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6354E26E-07F9-8D4A-1B98-8AA1CA9CB394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310088A-3999-8BF1-C72B-102998F17358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6D4A67FB-65A8-799B-8D26-5E174DE2C734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89971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A0E75C8-5A16-5922-B0DA-AA27A2F04F01}"/>
              </a:ext>
            </a:extLst>
          </p:cNvPr>
          <p:cNvGrpSpPr/>
          <p:nvPr/>
        </p:nvGrpSpPr>
        <p:grpSpPr>
          <a:xfrm>
            <a:off x="3872133" y="1451741"/>
            <a:ext cx="2223867" cy="1765550"/>
            <a:chOff x="5002091" y="4481380"/>
            <a:chExt cx="2223867" cy="1765550"/>
          </a:xfrm>
        </p:grpSpPr>
        <p:sp>
          <p:nvSpPr>
            <p:cNvPr id="234" name="Abgerundetes Rechteck 233">
              <a:extLst>
                <a:ext uri="{FF2B5EF4-FFF2-40B4-BE49-F238E27FC236}">
                  <a16:creationId xmlns:a16="http://schemas.microsoft.com/office/drawing/2014/main" id="{39AA425A-8567-3F08-2E73-FF2037421413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Abgerundetes Rechteck 234">
              <a:extLst>
                <a:ext uri="{FF2B5EF4-FFF2-40B4-BE49-F238E27FC236}">
                  <a16:creationId xmlns:a16="http://schemas.microsoft.com/office/drawing/2014/main" id="{E2F343D5-99C3-8670-DE59-0324DC487EC2}"/>
                </a:ext>
              </a:extLst>
            </p:cNvPr>
            <p:cNvSpPr/>
            <p:nvPr/>
          </p:nvSpPr>
          <p:spPr>
            <a:xfrm rot="8165604">
              <a:off x="5653412" y="5336426"/>
              <a:ext cx="908340" cy="910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" name="Abgerundetes Rechteck 253">
              <a:extLst>
                <a:ext uri="{FF2B5EF4-FFF2-40B4-BE49-F238E27FC236}">
                  <a16:creationId xmlns:a16="http://schemas.microsoft.com/office/drawing/2014/main" id="{2F0032C6-87C5-0838-D7C8-79BE88CD9357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Abgerundetes Rechteck 235">
              <a:extLst>
                <a:ext uri="{FF2B5EF4-FFF2-40B4-BE49-F238E27FC236}">
                  <a16:creationId xmlns:a16="http://schemas.microsoft.com/office/drawing/2014/main" id="{3BF5AE1B-D35B-3F8D-9D28-66570EDB73AB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7" name="Gruppieren 236">
              <a:extLst>
                <a:ext uri="{FF2B5EF4-FFF2-40B4-BE49-F238E27FC236}">
                  <a16:creationId xmlns:a16="http://schemas.microsoft.com/office/drawing/2014/main" id="{CBDA6E43-F2FF-6BD2-5B2E-089073BB1707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22E7D41F-DBDA-C40C-841F-E13EBBD9BA0B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98FC3E19-DB96-B65E-F5E3-6C034305DEE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75F9A600-1181-60C4-A117-703FDBBFC7F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7E62E067-6055-5740-5098-EA64EB8529E5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6229C7EC-366C-C4B2-31CA-1F1F3313AAC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38" name="Gruppieren 237">
              <a:extLst>
                <a:ext uri="{FF2B5EF4-FFF2-40B4-BE49-F238E27FC236}">
                  <a16:creationId xmlns:a16="http://schemas.microsoft.com/office/drawing/2014/main" id="{32B3A855-2F19-322C-BE4D-F2E045144FD3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68A3FAA2-B0A5-EFB0-8281-4C1BB0E9C3A1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CB0326F6-4B16-BD8F-E282-E00124BDFD36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64BBE485-7338-A96D-D696-6A97CA6A92B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2C291BE4-41DC-CF2B-4D79-AD9D9C40A455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153B6F96-6328-F21B-12AF-5FEF9429F93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52B82046-1AE2-CD3A-376C-14135603E035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7888AEF7-8183-6D7E-2CC8-C207902ACB4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354E26E-07F9-8D4A-1B98-8AA1CA9CB394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9310088A-3999-8BF1-C72B-102998F17358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6D4A67FB-65A8-799B-8D26-5E174DE2C734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62DDBFF-AF02-4FCE-1824-F139C3803D9D}"/>
              </a:ext>
            </a:extLst>
          </p:cNvPr>
          <p:cNvGrpSpPr/>
          <p:nvPr/>
        </p:nvGrpSpPr>
        <p:grpSpPr>
          <a:xfrm>
            <a:off x="6769569" y="1451741"/>
            <a:ext cx="2223867" cy="1765550"/>
            <a:chOff x="5002091" y="4481380"/>
            <a:chExt cx="2223867" cy="1765550"/>
          </a:xfrm>
        </p:grpSpPr>
        <p:sp>
          <p:nvSpPr>
            <p:cNvPr id="49" name="Abgerundetes Rechteck 48">
              <a:extLst>
                <a:ext uri="{FF2B5EF4-FFF2-40B4-BE49-F238E27FC236}">
                  <a16:creationId xmlns:a16="http://schemas.microsoft.com/office/drawing/2014/main" id="{BA4E10DC-C8FD-ADC2-4FD8-AD342081A26F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>
              <a:extLst>
                <a:ext uri="{FF2B5EF4-FFF2-40B4-BE49-F238E27FC236}">
                  <a16:creationId xmlns:a16="http://schemas.microsoft.com/office/drawing/2014/main" id="{7269F835-A444-C9FE-D5E7-156BC8ECC80D}"/>
                </a:ext>
              </a:extLst>
            </p:cNvPr>
            <p:cNvSpPr/>
            <p:nvPr/>
          </p:nvSpPr>
          <p:spPr>
            <a:xfrm rot="8165604">
              <a:off x="5653412" y="5336426"/>
              <a:ext cx="908340" cy="91050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>
              <a:extLst>
                <a:ext uri="{FF2B5EF4-FFF2-40B4-BE49-F238E27FC236}">
                  <a16:creationId xmlns:a16="http://schemas.microsoft.com/office/drawing/2014/main" id="{BEE26C44-B1CB-ACAB-BE49-DBD285101488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Abgerundetes Rechteck 51">
              <a:extLst>
                <a:ext uri="{FF2B5EF4-FFF2-40B4-BE49-F238E27FC236}">
                  <a16:creationId xmlns:a16="http://schemas.microsoft.com/office/drawing/2014/main" id="{CFC675FC-D065-C519-8283-1C06B3A225DC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2B06C3BA-65E9-E1CE-0A71-44539C0E1DF4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EEACDD7-9761-6224-2A0B-1C5798566929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8A52CCB-B2DD-E4F2-8E72-91CF8545ABE4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6C8BB3C-6B9A-1989-0BDA-A86245F8571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D4207D8-B926-5605-8F64-C867F4034554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3476420-3489-A0EA-99F4-72E9284E45D1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70CF640A-832D-C0DC-67F1-4E487A1B67A3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20109CA-5C55-443E-3B61-D6BFC92840AE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640DEC3-B7DB-35EA-63D2-1276A1FC90E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C9E2B082-2A74-CFFB-5FE6-E42E96F00AFB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C600634-66E1-F2FC-391B-57377E30214F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A9D8317-0054-554C-B34A-735B873C331A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F988AD99-64E9-43F5-5DD1-CC14C76F6CF3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6652E04-6609-2EBB-380D-5A7FE551DFF4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DD00DD5-4887-FF65-3858-4C741261524C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4982F51-D921-A949-462D-C3E83FE73E76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639A6F9-021F-1C91-97FC-5B60629E5D7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E75A162-659A-F284-8AF7-E1C5F9CD2005}"/>
              </a:ext>
            </a:extLst>
          </p:cNvPr>
          <p:cNvGrpSpPr/>
          <p:nvPr/>
        </p:nvGrpSpPr>
        <p:grpSpPr>
          <a:xfrm>
            <a:off x="1161984" y="1451741"/>
            <a:ext cx="2223867" cy="1755040"/>
            <a:chOff x="5002091" y="4481380"/>
            <a:chExt cx="2223867" cy="1755040"/>
          </a:xfrm>
        </p:grpSpPr>
        <p:sp>
          <p:nvSpPr>
            <p:cNvPr id="71" name="Abgerundetes Rechteck 70">
              <a:extLst>
                <a:ext uri="{FF2B5EF4-FFF2-40B4-BE49-F238E27FC236}">
                  <a16:creationId xmlns:a16="http://schemas.microsoft.com/office/drawing/2014/main" id="{63B3B908-790C-8C71-8600-CC2D6D6E4C68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Abgerundetes Rechteck 71">
              <a:extLst>
                <a:ext uri="{FF2B5EF4-FFF2-40B4-BE49-F238E27FC236}">
                  <a16:creationId xmlns:a16="http://schemas.microsoft.com/office/drawing/2014/main" id="{00D51544-FC92-CA7F-D665-A1A0C78460DB}"/>
                </a:ext>
              </a:extLst>
            </p:cNvPr>
            <p:cNvSpPr/>
            <p:nvPr/>
          </p:nvSpPr>
          <p:spPr>
            <a:xfrm rot="8165604">
              <a:off x="5653412" y="5325916"/>
              <a:ext cx="908340" cy="910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>
              <a:extLst>
                <a:ext uri="{FF2B5EF4-FFF2-40B4-BE49-F238E27FC236}">
                  <a16:creationId xmlns:a16="http://schemas.microsoft.com/office/drawing/2014/main" id="{A53913EC-3446-DE1B-2D83-0CA74ED88041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Abgerundetes Rechteck 73">
              <a:extLst>
                <a:ext uri="{FF2B5EF4-FFF2-40B4-BE49-F238E27FC236}">
                  <a16:creationId xmlns:a16="http://schemas.microsoft.com/office/drawing/2014/main" id="{0B34F638-EE1E-BD65-48F8-B867D1149EC3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F1A3EEE1-87BF-4E7D-5249-566B8B15A715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A0F23AC-B959-C86F-C45C-ED355CBF8571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708A7A5-5B5D-33C1-1FCE-F3F4B4ED3AD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BEBE98E-57F5-C101-E7D9-6C60250B8A28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EE8462E-844C-E0D9-BF6B-2E4A0189718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923CE6A-EFD6-DE7B-C3BE-174F4A901DEC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378FBE32-085B-A5E2-ADA5-F60D8D14D7CF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02F0806-3D70-9241-0994-24FCB188D1F5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9B9FA18-2388-5541-409D-041831D8361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BCD9FB3-9157-90BE-E62F-523000D51BD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8D72968-22AD-79EE-7513-12780FA9D269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C2F621A-6236-6D63-1E74-393CFFAD8A8D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DEF37273-0634-0D37-5BCD-05A51DE6C6BF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28002D0-4B51-284C-8B0A-08EC7AAF84A1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766D9D7-A7DB-4419-6E8A-EE5E8D60491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6D8E557-5BAE-62B8-467E-DA4AE39E39F2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828199D-28AF-449B-F79D-717E2CFE8D89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24EE098C-0A62-7B29-D1DC-00258CF4CE32}"/>
              </a:ext>
            </a:extLst>
          </p:cNvPr>
          <p:cNvGrpSpPr/>
          <p:nvPr/>
        </p:nvGrpSpPr>
        <p:grpSpPr>
          <a:xfrm>
            <a:off x="3872133" y="3930536"/>
            <a:ext cx="2223867" cy="1870650"/>
            <a:chOff x="5002091" y="4481380"/>
            <a:chExt cx="2223867" cy="1870650"/>
          </a:xfrm>
        </p:grpSpPr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5462D008-8DE8-BAF8-1B64-8575C4E716AD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Abgerundetes Rechteck 93">
              <a:extLst>
                <a:ext uri="{FF2B5EF4-FFF2-40B4-BE49-F238E27FC236}">
                  <a16:creationId xmlns:a16="http://schemas.microsoft.com/office/drawing/2014/main" id="{E2E63549-4C4D-E0EC-6B1A-3907FDDE59E8}"/>
                </a:ext>
              </a:extLst>
            </p:cNvPr>
            <p:cNvSpPr/>
            <p:nvPr/>
          </p:nvSpPr>
          <p:spPr>
            <a:xfrm rot="8165604">
              <a:off x="5653412" y="5441526"/>
              <a:ext cx="908340" cy="910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Abgerundetes Rechteck 94">
              <a:extLst>
                <a:ext uri="{FF2B5EF4-FFF2-40B4-BE49-F238E27FC236}">
                  <a16:creationId xmlns:a16="http://schemas.microsoft.com/office/drawing/2014/main" id="{544203C1-006D-56E5-F77E-219A1AE45EF5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Abgerundetes Rechteck 95">
              <a:extLst>
                <a:ext uri="{FF2B5EF4-FFF2-40B4-BE49-F238E27FC236}">
                  <a16:creationId xmlns:a16="http://schemas.microsoft.com/office/drawing/2014/main" id="{5EA4DA61-DC98-6B8B-DB54-1A62BE667E9F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17B5EC1C-1305-EBBA-1BE4-0B87C1517660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4BC5874-FFB1-F54A-10A8-2133B905C809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C1FA321-DEE3-68CC-95F7-D2E8407B865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639192F-04B9-08C5-9F3B-FF9CCE1B0318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FC7B58A-00FE-1E5E-2032-527C5F9AA73C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E237030-67B2-A352-5E4B-C0DB044D1EA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D29B7AFB-93CA-E30E-92E8-395D50AEC512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BCC6C12-657C-40FF-215B-7F5F3BEE8583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25F2C23-8966-3C3C-8443-16862236B70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1565EA2-A54C-F43E-621A-6E9B0901F9D2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180296B-BD6D-24A3-21B9-70C2C3263990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FC353D3-D805-813F-9B8D-E8BBA52FB16D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0A39A752-80AB-CB1F-AAC9-D49027E89282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AD9F9A4-137E-0DAA-3A94-2F5C1341EBA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F61635E-BBC7-7B1F-2920-027C8DEAA1F9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AE2AF24-8F0A-4B44-1319-DE74296D5A4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5044C0C-7953-9C14-0FA2-557A0E8DA8F9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8A08E93F-060C-9EA1-7A5B-03E051EA6C91}"/>
              </a:ext>
            </a:extLst>
          </p:cNvPr>
          <p:cNvGrpSpPr/>
          <p:nvPr/>
        </p:nvGrpSpPr>
        <p:grpSpPr>
          <a:xfrm>
            <a:off x="6769569" y="3930536"/>
            <a:ext cx="2223867" cy="1870650"/>
            <a:chOff x="5002091" y="4481380"/>
            <a:chExt cx="2223867" cy="1870650"/>
          </a:xfrm>
        </p:grpSpPr>
        <p:sp>
          <p:nvSpPr>
            <p:cNvPr id="116" name="Abgerundetes Rechteck 115">
              <a:extLst>
                <a:ext uri="{FF2B5EF4-FFF2-40B4-BE49-F238E27FC236}">
                  <a16:creationId xmlns:a16="http://schemas.microsoft.com/office/drawing/2014/main" id="{119D6DCD-25C5-63B4-ABF7-DAF3251BD853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Abgerundetes Rechteck 116">
              <a:extLst>
                <a:ext uri="{FF2B5EF4-FFF2-40B4-BE49-F238E27FC236}">
                  <a16:creationId xmlns:a16="http://schemas.microsoft.com/office/drawing/2014/main" id="{135D0BF0-A2C0-BA72-E38D-043943926F8F}"/>
                </a:ext>
              </a:extLst>
            </p:cNvPr>
            <p:cNvSpPr/>
            <p:nvPr/>
          </p:nvSpPr>
          <p:spPr>
            <a:xfrm rot="8165604">
              <a:off x="5653412" y="5441526"/>
              <a:ext cx="908340" cy="910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Abgerundetes Rechteck 117">
              <a:extLst>
                <a:ext uri="{FF2B5EF4-FFF2-40B4-BE49-F238E27FC236}">
                  <a16:creationId xmlns:a16="http://schemas.microsoft.com/office/drawing/2014/main" id="{6E8FA5CE-D07C-67C9-7EE9-70DE6328BA4D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Abgerundetes Rechteck 118">
              <a:extLst>
                <a:ext uri="{FF2B5EF4-FFF2-40B4-BE49-F238E27FC236}">
                  <a16:creationId xmlns:a16="http://schemas.microsoft.com/office/drawing/2014/main" id="{D290E3C4-E557-74D8-B8AA-F355B26D2458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B7909302-8DA7-DAE9-A684-F41FF832ABB3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EE64316-E6EC-4C70-90F4-245DBF7BAF33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567E6B7C-75D1-82F5-C6D5-89B05C15F6F8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EB712BC-0015-11C7-09C9-7887A9978EA6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755065E-309F-4084-D62C-497BA82A4D4A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0CD8F81-7AD6-E936-0909-862E29FB86FB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3B735135-1328-EB5D-CE0C-6AA1D5580882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3226E32-E6DF-CCEF-D844-795C0259B572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D89A5D90-41F7-853F-0DC8-D040391AFDFD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D2DA322-4F6A-79E0-7EC0-4BB6BA8358E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D79BC56-1803-B85C-5520-92E2C3C2725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82641B1-014B-76AE-73FE-A673C842B3AD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11A651F7-32FD-25C9-D63B-7ECA5241467C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6B2DACC1-5F1D-7CFD-0DC4-7A0569BACBAB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7A13B8B-D243-6CA6-459D-AD1A10A88302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5435FB87-F3A0-3C6A-FEC4-6867E8B70F69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06A73AB-E16E-2CBD-9693-879131FABC5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7FF38734-8B38-BD61-BE42-83BECFFF412F}"/>
              </a:ext>
            </a:extLst>
          </p:cNvPr>
          <p:cNvGrpSpPr/>
          <p:nvPr/>
        </p:nvGrpSpPr>
        <p:grpSpPr>
          <a:xfrm>
            <a:off x="1161984" y="3930536"/>
            <a:ext cx="2223867" cy="1870650"/>
            <a:chOff x="5002091" y="4481380"/>
            <a:chExt cx="2223867" cy="1870650"/>
          </a:xfrm>
        </p:grpSpPr>
        <p:sp>
          <p:nvSpPr>
            <p:cNvPr id="171" name="Abgerundetes Rechteck 170">
              <a:extLst>
                <a:ext uri="{FF2B5EF4-FFF2-40B4-BE49-F238E27FC236}">
                  <a16:creationId xmlns:a16="http://schemas.microsoft.com/office/drawing/2014/main" id="{814AF562-7511-7881-0842-3010EE4D275B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Abgerundetes Rechteck 171">
              <a:extLst>
                <a:ext uri="{FF2B5EF4-FFF2-40B4-BE49-F238E27FC236}">
                  <a16:creationId xmlns:a16="http://schemas.microsoft.com/office/drawing/2014/main" id="{DFE0439A-D917-8B6C-CAA5-52EC076A08A3}"/>
                </a:ext>
              </a:extLst>
            </p:cNvPr>
            <p:cNvSpPr/>
            <p:nvPr/>
          </p:nvSpPr>
          <p:spPr>
            <a:xfrm rot="8165604">
              <a:off x="5653412" y="5441526"/>
              <a:ext cx="908340" cy="91050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Abgerundetes Rechteck 173">
              <a:extLst>
                <a:ext uri="{FF2B5EF4-FFF2-40B4-BE49-F238E27FC236}">
                  <a16:creationId xmlns:a16="http://schemas.microsoft.com/office/drawing/2014/main" id="{954E079D-FC34-EE90-1737-D970332F43CA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Abgerundetes Rechteck 174">
              <a:extLst>
                <a:ext uri="{FF2B5EF4-FFF2-40B4-BE49-F238E27FC236}">
                  <a16:creationId xmlns:a16="http://schemas.microsoft.com/office/drawing/2014/main" id="{843118DE-0C1A-B468-A2BF-5A20D16891C1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13879C19-7E2F-73A3-4423-409F6AB12BE5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884C2671-A8D0-0E7A-BFA9-9C01D040FEBE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90D3B8FD-EF4D-E9D3-EC8E-18985873B672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F58553B-2FCC-4B64-98AD-C0F582C97E7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0FEF3502-0A09-A26E-7944-E7DC7466AA77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9BB0F635-08D3-0E11-20C9-5108C0722E3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44E97E0B-0FF4-5661-E8A1-8FD8A6C9F91C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F7F2F86F-5905-D747-55EA-F04F0557633D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E0C1079-199F-6466-FC33-D700CF923173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B4E5BD4E-B5B8-3757-EFFF-0EC0E6DCA428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E595AD18-3D59-ADBD-C7CB-A52C91C97C92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5FCB9E21-F4DC-EE18-2F8D-5F876AFD1BC8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BB22D75F-6218-0F7E-40CD-EA9BC53B9E6A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EB5EC3EE-3AFC-DB94-B62F-F807AC067E70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FA7B22D-1F56-3F3A-0752-EFD50E154C5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495C45D-6A84-6C44-0130-C03042A5D15E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B79B900-75AF-B40A-E6A9-123CA6504B0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06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86E2923E-1DC8-DB2E-F425-85A063B257B1}"/>
              </a:ext>
            </a:extLst>
          </p:cNvPr>
          <p:cNvSpPr/>
          <p:nvPr/>
        </p:nvSpPr>
        <p:spPr>
          <a:xfrm>
            <a:off x="2755902" y="2098422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F1A1F34-6068-3ADD-F7FE-FCB9EAD9369B}"/>
              </a:ext>
            </a:extLst>
          </p:cNvPr>
          <p:cNvSpPr/>
          <p:nvPr/>
        </p:nvSpPr>
        <p:spPr>
          <a:xfrm>
            <a:off x="4528225" y="3614920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1B181A-489F-C8B9-3E12-E8FAF7FCD16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921226" y="1608486"/>
            <a:ext cx="6724" cy="822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AB3C687-7A1B-DDBB-3504-2CB5BB0DA252}"/>
              </a:ext>
            </a:extLst>
          </p:cNvPr>
          <p:cNvSpPr txBox="1"/>
          <p:nvPr/>
        </p:nvSpPr>
        <p:spPr>
          <a:xfrm>
            <a:off x="2010812" y="359763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0F01797-8E85-3285-78D0-C706C7E2FB84}"/>
              </a:ext>
            </a:extLst>
          </p:cNvPr>
          <p:cNvSpPr txBox="1"/>
          <p:nvPr/>
        </p:nvSpPr>
        <p:spPr>
          <a:xfrm>
            <a:off x="4640852" y="117035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C53145D-EF39-6750-5E1F-31EF6C26F255}"/>
              </a:ext>
            </a:extLst>
          </p:cNvPr>
          <p:cNvSpPr txBox="1"/>
          <p:nvPr/>
        </p:nvSpPr>
        <p:spPr>
          <a:xfrm>
            <a:off x="5013161" y="312822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6ED4CE-C8B1-9B0A-C7B2-BA3CA675D791}"/>
              </a:ext>
            </a:extLst>
          </p:cNvPr>
          <p:cNvCxnSpPr>
            <a:cxnSpLocks/>
          </p:cNvCxnSpPr>
          <p:nvPr/>
        </p:nvCxnSpPr>
        <p:spPr>
          <a:xfrm>
            <a:off x="4921226" y="3011900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A19A6-958C-1DAB-EC91-B338FC280CA6}"/>
              </a:ext>
            </a:extLst>
          </p:cNvPr>
          <p:cNvCxnSpPr>
            <a:cxnSpLocks/>
          </p:cNvCxnSpPr>
          <p:nvPr/>
        </p:nvCxnSpPr>
        <p:spPr>
          <a:xfrm flipV="1">
            <a:off x="3598273" y="4015040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FCA74EB6-A6C8-3F3B-8DF8-F0E2688A13E9}"/>
              </a:ext>
            </a:extLst>
          </p:cNvPr>
          <p:cNvCxnSpPr>
            <a:cxnSpLocks/>
          </p:cNvCxnSpPr>
          <p:nvPr/>
        </p:nvCxnSpPr>
        <p:spPr>
          <a:xfrm>
            <a:off x="1602875" y="4015041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4EAF80B-1414-A599-EC24-C6283F9122FA}"/>
              </a:ext>
            </a:extLst>
          </p:cNvPr>
          <p:cNvCxnSpPr>
            <a:cxnSpLocks/>
          </p:cNvCxnSpPr>
          <p:nvPr/>
        </p:nvCxnSpPr>
        <p:spPr>
          <a:xfrm>
            <a:off x="5318763" y="3997742"/>
            <a:ext cx="129160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4D15CADC-9269-DB26-D11D-D902636A8FB2}"/>
              </a:ext>
            </a:extLst>
          </p:cNvPr>
          <p:cNvSpPr txBox="1"/>
          <p:nvPr/>
        </p:nvSpPr>
        <p:spPr>
          <a:xfrm>
            <a:off x="6015465" y="358618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5FC2A1B-8D9E-6FBC-3F15-F6B68A16A2F7}"/>
              </a:ext>
            </a:extLst>
          </p:cNvPr>
          <p:cNvGrpSpPr/>
          <p:nvPr/>
        </p:nvGrpSpPr>
        <p:grpSpPr>
          <a:xfrm>
            <a:off x="3960452" y="3453268"/>
            <a:ext cx="504726" cy="459984"/>
            <a:chOff x="8922112" y="4015040"/>
            <a:chExt cx="504726" cy="459984"/>
          </a:xfrm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850C0E1-C8AE-496A-0F15-C1D8877DBA67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B0B35B1-311A-36D7-318B-E657E45D81F4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518D0A5C-E7E8-FB09-D6B9-7A0A31714431}"/>
              </a:ext>
            </a:extLst>
          </p:cNvPr>
          <p:cNvSpPr txBox="1"/>
          <p:nvPr/>
        </p:nvSpPr>
        <p:spPr>
          <a:xfrm>
            <a:off x="4706664" y="378808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B28E6DE-1464-3E75-7AE1-21A476F6479C}"/>
              </a:ext>
            </a:extLst>
          </p:cNvPr>
          <p:cNvSpPr txBox="1"/>
          <p:nvPr/>
        </p:nvSpPr>
        <p:spPr>
          <a:xfrm>
            <a:off x="3727876" y="487383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C54A2F2-7D96-24E5-0EF2-058AB042E9E1}"/>
              </a:ext>
            </a:extLst>
          </p:cNvPr>
          <p:cNvSpPr/>
          <p:nvPr/>
        </p:nvSpPr>
        <p:spPr>
          <a:xfrm>
            <a:off x="3105344" y="364492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BC152B2-A001-F81B-EE93-544E9D842FAA}"/>
              </a:ext>
            </a:extLst>
          </p:cNvPr>
          <p:cNvSpPr txBox="1"/>
          <p:nvPr/>
        </p:nvSpPr>
        <p:spPr>
          <a:xfrm>
            <a:off x="3241233" y="117035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6ADAB2C-61E9-2A1B-9B21-B89B05DAD4A8}"/>
              </a:ext>
            </a:extLst>
          </p:cNvPr>
          <p:cNvCxnSpPr>
            <a:cxnSpLocks/>
          </p:cNvCxnSpPr>
          <p:nvPr/>
        </p:nvCxnSpPr>
        <p:spPr>
          <a:xfrm>
            <a:off x="3490609" y="1608486"/>
            <a:ext cx="0" cy="201991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12BD6D8A-34EF-866E-44C3-4E8645076831}"/>
              </a:ext>
            </a:extLst>
          </p:cNvPr>
          <p:cNvSpPr txBox="1"/>
          <p:nvPr/>
        </p:nvSpPr>
        <p:spPr>
          <a:xfrm>
            <a:off x="3137909" y="379768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aute 42">
            <a:extLst>
              <a:ext uri="{FF2B5EF4-FFF2-40B4-BE49-F238E27FC236}">
                <a16:creationId xmlns:a16="http://schemas.microsoft.com/office/drawing/2014/main" id="{B3C831A2-AE75-ABA2-BE2D-0E0ECECCD553}"/>
              </a:ext>
            </a:extLst>
          </p:cNvPr>
          <p:cNvSpPr/>
          <p:nvPr/>
        </p:nvSpPr>
        <p:spPr>
          <a:xfrm>
            <a:off x="4294598" y="2431007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5350013-56A9-C3CE-249D-B272C90D097B}"/>
              </a:ext>
            </a:extLst>
          </p:cNvPr>
          <p:cNvSpPr txBox="1"/>
          <p:nvPr/>
        </p:nvSpPr>
        <p:spPr>
          <a:xfrm>
            <a:off x="4609044" y="2643727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66AE626-2D63-3D7C-97AF-BF142D78A259}"/>
              </a:ext>
            </a:extLst>
          </p:cNvPr>
          <p:cNvGrpSpPr/>
          <p:nvPr/>
        </p:nvGrpSpPr>
        <p:grpSpPr>
          <a:xfrm>
            <a:off x="8242302" y="2098422"/>
            <a:ext cx="3042244" cy="2613276"/>
            <a:chOff x="8242302" y="2098422"/>
            <a:chExt cx="3042244" cy="2613276"/>
          </a:xfrm>
        </p:grpSpPr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9ED5B32D-891C-D57E-4FAB-EB38C99B0383}"/>
                </a:ext>
              </a:extLst>
            </p:cNvPr>
            <p:cNvSpPr/>
            <p:nvPr/>
          </p:nvSpPr>
          <p:spPr>
            <a:xfrm>
              <a:off x="8242302" y="2098422"/>
              <a:ext cx="3042244" cy="2613276"/>
            </a:xfrm>
            <a:prstGeom prst="roundRect">
              <a:avLst>
                <a:gd name="adj" fmla="val 241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21F75FE1-4B87-5D98-78FF-3389B0FA63CD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10407626" y="2197100"/>
              <a:ext cx="0" cy="23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D92CDDE7-7827-3479-45A6-EB697F172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7626" y="3011900"/>
              <a:ext cx="0" cy="61650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1A6ED1E0-EB36-B879-C935-11B81C81EEB9}"/>
                </a:ext>
              </a:extLst>
            </p:cNvPr>
            <p:cNvCxnSpPr>
              <a:cxnSpLocks/>
            </p:cNvCxnSpPr>
            <p:nvPr/>
          </p:nvCxnSpPr>
          <p:spPr>
            <a:xfrm>
              <a:off x="8432800" y="4015040"/>
              <a:ext cx="15549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A554347F-D21B-746A-1F29-E98629F4E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063" y="3997742"/>
              <a:ext cx="37083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697674C-20E0-A4FD-2E3F-B7F7371E9916}"/>
                </a:ext>
              </a:extLst>
            </p:cNvPr>
            <p:cNvSpPr/>
            <p:nvPr/>
          </p:nvSpPr>
          <p:spPr>
            <a:xfrm>
              <a:off x="8591744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aute 92">
              <a:extLst>
                <a:ext uri="{FF2B5EF4-FFF2-40B4-BE49-F238E27FC236}">
                  <a16:creationId xmlns:a16="http://schemas.microsoft.com/office/drawing/2014/main" id="{D6709AD2-6676-1DA6-59BA-9EC3F9BCBC2B}"/>
                </a:ext>
              </a:extLst>
            </p:cNvPr>
            <p:cNvSpPr/>
            <p:nvPr/>
          </p:nvSpPr>
          <p:spPr>
            <a:xfrm>
              <a:off x="9780998" y="2431007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6F4C66-2B84-12CE-07DE-9422330477FE}"/>
                </a:ext>
              </a:extLst>
            </p:cNvPr>
            <p:cNvSpPr/>
            <p:nvPr/>
          </p:nvSpPr>
          <p:spPr>
            <a:xfrm>
              <a:off x="100146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D4DA30E9-0DC9-5212-3EF8-525D1CD46BBD}"/>
                </a:ext>
              </a:extLst>
            </p:cNvPr>
            <p:cNvSpPr txBox="1"/>
            <p:nvPr/>
          </p:nvSpPr>
          <p:spPr>
            <a:xfrm>
              <a:off x="101930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0" name="Grafik 109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27D235BB-2271-BE05-C874-E3316CB1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74" y="386092"/>
            <a:ext cx="1594136" cy="13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bgerundetes Rechteck 166">
            <a:extLst>
              <a:ext uri="{FF2B5EF4-FFF2-40B4-BE49-F238E27FC236}">
                <a16:creationId xmlns:a16="http://schemas.microsoft.com/office/drawing/2014/main" id="{F00CEF14-C4E0-F974-DCD4-71AA913D5C6E}"/>
              </a:ext>
            </a:extLst>
          </p:cNvPr>
          <p:cNvSpPr/>
          <p:nvPr/>
        </p:nvSpPr>
        <p:spPr>
          <a:xfrm>
            <a:off x="8374276" y="1497984"/>
            <a:ext cx="2028682" cy="4697842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179913" y="582096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Abgerundetes Rechteck 144">
            <a:extLst>
              <a:ext uri="{FF2B5EF4-FFF2-40B4-BE49-F238E27FC236}">
                <a16:creationId xmlns:a16="http://schemas.microsoft.com/office/drawing/2014/main" id="{9404DC7F-EB47-94E6-F662-9B2BB8E95C3F}"/>
              </a:ext>
            </a:extLst>
          </p:cNvPr>
          <p:cNvSpPr/>
          <p:nvPr/>
        </p:nvSpPr>
        <p:spPr>
          <a:xfrm>
            <a:off x="1694670" y="1478104"/>
            <a:ext cx="4740542" cy="4697843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05147438-4384-E161-6EBF-E194103E5668}"/>
              </a:ext>
            </a:extLst>
          </p:cNvPr>
          <p:cNvCxnSpPr>
            <a:cxnSpLocks/>
          </p:cNvCxnSpPr>
          <p:nvPr/>
        </p:nvCxnSpPr>
        <p:spPr>
          <a:xfrm>
            <a:off x="5199643" y="5528177"/>
            <a:ext cx="82594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C86D5DF-6F96-4241-ECC1-1C79945659D3}"/>
              </a:ext>
            </a:extLst>
          </p:cNvPr>
          <p:cNvCxnSpPr>
            <a:cxnSpLocks/>
          </p:cNvCxnSpPr>
          <p:nvPr/>
        </p:nvCxnSpPr>
        <p:spPr>
          <a:xfrm>
            <a:off x="4443780" y="2161557"/>
            <a:ext cx="0" cy="541346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2362982" y="3407375"/>
            <a:ext cx="673896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2034891" y="3131181"/>
            <a:ext cx="593305" cy="2713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3026835" y="311341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1222603" y="3370486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4264824" y="62709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3395737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3324531" y="2778148"/>
            <a:ext cx="0" cy="34002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5457324" y="3006628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3108507" y="3190440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 flipH="1">
            <a:off x="2344218" y="1056446"/>
            <a:ext cx="5386" cy="2061724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3599215" y="1729837"/>
            <a:ext cx="1675569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4143711" y="1806889"/>
            <a:ext cx="699615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 flipV="1">
            <a:off x="2640476" y="4124610"/>
            <a:ext cx="1127316" cy="849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1012874" y="3787933"/>
            <a:ext cx="1022017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 rot="16200000">
            <a:off x="1822651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2629524" y="5535742"/>
            <a:ext cx="234868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2643043" y="5060015"/>
            <a:ext cx="454597" cy="478842"/>
            <a:chOff x="8922112" y="4015040"/>
            <a:chExt cx="609182" cy="641672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50724" y="4247784"/>
              <a:ext cx="480570" cy="408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3785129" y="382842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4978210" y="5241457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5267377" y="2733583"/>
            <a:ext cx="0" cy="2513699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F229A04-CF5E-CC62-26DE-763CDF72BFBD}"/>
              </a:ext>
            </a:extLst>
          </p:cNvPr>
          <p:cNvCxnSpPr>
            <a:cxnSpLocks/>
          </p:cNvCxnSpPr>
          <p:nvPr/>
        </p:nvCxnSpPr>
        <p:spPr>
          <a:xfrm>
            <a:off x="4373698" y="4122714"/>
            <a:ext cx="165189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472F1FED-EB99-8406-986A-E9FEFCD42374}"/>
              </a:ext>
            </a:extLst>
          </p:cNvPr>
          <p:cNvCxnSpPr>
            <a:cxnSpLocks/>
          </p:cNvCxnSpPr>
          <p:nvPr/>
        </p:nvCxnSpPr>
        <p:spPr>
          <a:xfrm>
            <a:off x="4443781" y="1056446"/>
            <a:ext cx="0" cy="66874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CA477B93-93A8-5FEE-2B51-3CF145BF5131}"/>
              </a:ext>
            </a:extLst>
          </p:cNvPr>
          <p:cNvCxnSpPr>
            <a:cxnSpLocks/>
          </p:cNvCxnSpPr>
          <p:nvPr/>
        </p:nvCxnSpPr>
        <p:spPr>
          <a:xfrm>
            <a:off x="4078185" y="2764263"/>
            <a:ext cx="0" cy="104975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C324666E-0190-50D8-485B-A55C175D27D2}"/>
              </a:ext>
            </a:extLst>
          </p:cNvPr>
          <p:cNvSpPr txBox="1"/>
          <p:nvPr/>
        </p:nvSpPr>
        <p:spPr>
          <a:xfrm>
            <a:off x="3861546" y="3901239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F9D8E7B-9F88-A82B-C9AB-CD549B327893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3615405" y="3399613"/>
            <a:ext cx="2410185" cy="809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4300225" y="1430734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E86F1874-CB19-5E8A-989D-82EE56DDA433}"/>
              </a:ext>
            </a:extLst>
          </p:cNvPr>
          <p:cNvCxnSpPr>
            <a:cxnSpLocks/>
          </p:cNvCxnSpPr>
          <p:nvPr/>
        </p:nvCxnSpPr>
        <p:spPr>
          <a:xfrm>
            <a:off x="6096928" y="3787933"/>
            <a:ext cx="1161276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357C9DD2-C3F5-DC75-0915-9E88BF2E025D}"/>
              </a:ext>
            </a:extLst>
          </p:cNvPr>
          <p:cNvSpPr txBox="1"/>
          <p:nvPr/>
        </p:nvSpPr>
        <p:spPr>
          <a:xfrm>
            <a:off x="6569145" y="317156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B233132-3C60-391E-2630-6950DD91B03B}"/>
              </a:ext>
            </a:extLst>
          </p:cNvPr>
          <p:cNvSpPr txBox="1"/>
          <p:nvPr/>
        </p:nvSpPr>
        <p:spPr>
          <a:xfrm>
            <a:off x="5051652" y="5311786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CFC69D0-6061-477D-258D-3578123A5D70}"/>
              </a:ext>
            </a:extLst>
          </p:cNvPr>
          <p:cNvSpPr txBox="1"/>
          <p:nvPr/>
        </p:nvSpPr>
        <p:spPr>
          <a:xfrm>
            <a:off x="4108653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FBC1A933-0043-7B15-00F3-D2C6549880B7}"/>
              </a:ext>
            </a:extLst>
          </p:cNvPr>
          <p:cNvSpPr txBox="1"/>
          <p:nvPr/>
        </p:nvSpPr>
        <p:spPr>
          <a:xfrm>
            <a:off x="5290057" y="2743490"/>
            <a:ext cx="386620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155B979-E86B-F453-CEA5-817836C02A31}"/>
              </a:ext>
            </a:extLst>
          </p:cNvPr>
          <p:cNvSpPr txBox="1"/>
          <p:nvPr/>
        </p:nvSpPr>
        <p:spPr>
          <a:xfrm>
            <a:off x="5463674" y="370909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174A4A9-43FF-E2B1-E61D-BF00BBE98D00}"/>
              </a:ext>
            </a:extLst>
          </p:cNvPr>
          <p:cNvSpPr txBox="1"/>
          <p:nvPr/>
        </p:nvSpPr>
        <p:spPr>
          <a:xfrm>
            <a:off x="5528577" y="507712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AC1ACA2-8F7F-230F-73F7-0225A58DAD92}"/>
              </a:ext>
            </a:extLst>
          </p:cNvPr>
          <p:cNvSpPr txBox="1"/>
          <p:nvPr/>
        </p:nvSpPr>
        <p:spPr>
          <a:xfrm>
            <a:off x="4569210" y="2226314"/>
            <a:ext cx="451094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05AB7F4-0973-7714-998C-F6A92865B95A}"/>
              </a:ext>
            </a:extLst>
          </p:cNvPr>
          <p:cNvSpPr txBox="1"/>
          <p:nvPr/>
        </p:nvSpPr>
        <p:spPr>
          <a:xfrm rot="5400000">
            <a:off x="2495729" y="4495416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88402E80-CA08-28CD-5754-2D1F7A11A9D1}"/>
              </a:ext>
            </a:extLst>
          </p:cNvPr>
          <p:cNvGrpSpPr/>
          <p:nvPr/>
        </p:nvGrpSpPr>
        <p:grpSpPr>
          <a:xfrm>
            <a:off x="2621974" y="3623633"/>
            <a:ext cx="469046" cy="478843"/>
            <a:chOff x="8922112" y="4015040"/>
            <a:chExt cx="628545" cy="641674"/>
          </a:xfrm>
        </p:grpSpPr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3F7B2039-7124-1CBD-DD87-958DD0611F83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D31E879A-44DC-9E38-E8FB-CE0B67B47016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65FCF938-BC4E-E760-FCAB-1DF9C361A137}"/>
              </a:ext>
            </a:extLst>
          </p:cNvPr>
          <p:cNvGrpSpPr/>
          <p:nvPr/>
        </p:nvGrpSpPr>
        <p:grpSpPr>
          <a:xfrm>
            <a:off x="2601941" y="2873835"/>
            <a:ext cx="469046" cy="478843"/>
            <a:chOff x="8922112" y="4015040"/>
            <a:chExt cx="628545" cy="641674"/>
          </a:xfrm>
        </p:grpSpPr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7A6AEE05-3AA5-8F47-5A3F-8F1BD9D856A4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C8E2710-BF88-98B2-DA5F-EAA92A976457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2" name="Textfeld 161">
            <a:extLst>
              <a:ext uri="{FF2B5EF4-FFF2-40B4-BE49-F238E27FC236}">
                <a16:creationId xmlns:a16="http://schemas.microsoft.com/office/drawing/2014/main" id="{EEC8BC08-7172-1197-1E3F-C10A4B1CAB4A}"/>
              </a:ext>
            </a:extLst>
          </p:cNvPr>
          <p:cNvSpPr txBox="1"/>
          <p:nvPr/>
        </p:nvSpPr>
        <p:spPr>
          <a:xfrm rot="2923108">
            <a:off x="4260169" y="4613340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A812886-89D8-1080-F9CE-C8855EFA4268}"/>
              </a:ext>
            </a:extLst>
          </p:cNvPr>
          <p:cNvSpPr txBox="1"/>
          <p:nvPr/>
        </p:nvSpPr>
        <p:spPr>
          <a:xfrm>
            <a:off x="4644022" y="2711505"/>
            <a:ext cx="547901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ABAAE81-AE40-EFEF-35DB-BE03301DC2F6}"/>
              </a:ext>
            </a:extLst>
          </p:cNvPr>
          <p:cNvSpPr/>
          <p:nvPr/>
        </p:nvSpPr>
        <p:spPr>
          <a:xfrm rot="10800000">
            <a:off x="6032742" y="3150175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53871D-A590-AA57-918A-5C5B61198E9F}"/>
              </a:ext>
            </a:extLst>
          </p:cNvPr>
          <p:cNvSpPr/>
          <p:nvPr/>
        </p:nvSpPr>
        <p:spPr>
          <a:xfrm>
            <a:off x="8783705" y="2873835"/>
            <a:ext cx="593305" cy="31285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AC19E2FC-3BB6-DA2A-4798-E907BF40BA79}"/>
              </a:ext>
            </a:extLst>
          </p:cNvPr>
          <p:cNvSpPr/>
          <p:nvPr/>
        </p:nvSpPr>
        <p:spPr>
          <a:xfrm rot="10800000">
            <a:off x="9981436" y="2891826"/>
            <a:ext cx="45719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80A0D62C-037A-48CB-4B06-0A04C0DC4E45}"/>
              </a:ext>
            </a:extLst>
          </p:cNvPr>
          <p:cNvCxnSpPr>
            <a:cxnSpLocks/>
          </p:cNvCxnSpPr>
          <p:nvPr/>
        </p:nvCxnSpPr>
        <p:spPr>
          <a:xfrm>
            <a:off x="9685024" y="2433227"/>
            <a:ext cx="0" cy="54134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1CFFC322-5392-A774-3EF0-1A26BAD265E6}"/>
              </a:ext>
            </a:extLst>
          </p:cNvPr>
          <p:cNvCxnSpPr>
            <a:cxnSpLocks/>
          </p:cNvCxnSpPr>
          <p:nvPr/>
        </p:nvCxnSpPr>
        <p:spPr>
          <a:xfrm>
            <a:off x="9685024" y="1053707"/>
            <a:ext cx="0" cy="8871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E7ADFA24-3069-5C2F-BEBE-C66A1CCA803F}"/>
              </a:ext>
            </a:extLst>
          </p:cNvPr>
          <p:cNvCxnSpPr>
            <a:cxnSpLocks/>
          </p:cNvCxnSpPr>
          <p:nvPr/>
        </p:nvCxnSpPr>
        <p:spPr>
          <a:xfrm>
            <a:off x="7761688" y="3786612"/>
            <a:ext cx="102201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1FCDA954-90A6-90CD-BEAA-381CD3DACA1F}"/>
              </a:ext>
            </a:extLst>
          </p:cNvPr>
          <p:cNvCxnSpPr>
            <a:cxnSpLocks/>
          </p:cNvCxnSpPr>
          <p:nvPr/>
        </p:nvCxnSpPr>
        <p:spPr>
          <a:xfrm>
            <a:off x="10026436" y="4870951"/>
            <a:ext cx="123653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2B904943-FF53-46FC-9C60-93E33935A97D}"/>
              </a:ext>
            </a:extLst>
          </p:cNvPr>
          <p:cNvSpPr/>
          <p:nvPr/>
        </p:nvSpPr>
        <p:spPr>
          <a:xfrm>
            <a:off x="9373848" y="2980899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3C04A5B8-2408-F167-835F-132B5CAF3502}"/>
              </a:ext>
            </a:extLst>
          </p:cNvPr>
          <p:cNvSpPr/>
          <p:nvPr/>
        </p:nvSpPr>
        <p:spPr>
          <a:xfrm>
            <a:off x="9373848" y="357085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DD9AA8B5-32B4-636B-8775-E6FEB6E4F2BE}"/>
              </a:ext>
            </a:extLst>
          </p:cNvPr>
          <p:cNvSpPr/>
          <p:nvPr/>
        </p:nvSpPr>
        <p:spPr>
          <a:xfrm>
            <a:off x="9373848" y="5352817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4F240647-D116-EF05-4986-B3B8E27CEEFC}"/>
              </a:ext>
            </a:extLst>
          </p:cNvPr>
          <p:cNvCxnSpPr>
            <a:cxnSpLocks/>
          </p:cNvCxnSpPr>
          <p:nvPr/>
        </p:nvCxnSpPr>
        <p:spPr>
          <a:xfrm>
            <a:off x="9062172" y="1053707"/>
            <a:ext cx="0" cy="182012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feld 245">
            <a:extLst>
              <a:ext uri="{FF2B5EF4-FFF2-40B4-BE49-F238E27FC236}">
                <a16:creationId xmlns:a16="http://schemas.microsoft.com/office/drawing/2014/main" id="{189B0D6E-A71D-9538-8A28-B2DB69980F4D}"/>
              </a:ext>
            </a:extLst>
          </p:cNvPr>
          <p:cNvSpPr txBox="1"/>
          <p:nvPr/>
        </p:nvSpPr>
        <p:spPr>
          <a:xfrm>
            <a:off x="7887511" y="3314821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B16E8E25-D04B-2065-926F-F26335584DBB}"/>
              </a:ext>
            </a:extLst>
          </p:cNvPr>
          <p:cNvSpPr txBox="1"/>
          <p:nvPr/>
        </p:nvSpPr>
        <p:spPr>
          <a:xfrm>
            <a:off x="10632830" y="433030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3BE868CF-3F12-5866-F6CC-6BF8D8ADECD0}"/>
              </a:ext>
            </a:extLst>
          </p:cNvPr>
          <p:cNvSpPr txBox="1"/>
          <p:nvPr/>
        </p:nvSpPr>
        <p:spPr>
          <a:xfrm>
            <a:off x="8873984" y="476903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CC8E058E-1886-EF9E-B46F-BF81B77428F2}"/>
              </a:ext>
            </a:extLst>
          </p:cNvPr>
          <p:cNvSpPr txBox="1"/>
          <p:nvPr/>
        </p:nvSpPr>
        <p:spPr>
          <a:xfrm>
            <a:off x="9444305" y="55287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E434DF4-3B03-68A5-E534-69B3600FC3FB}"/>
              </a:ext>
            </a:extLst>
          </p:cNvPr>
          <p:cNvSpPr/>
          <p:nvPr/>
        </p:nvSpPr>
        <p:spPr>
          <a:xfrm>
            <a:off x="9373848" y="4170841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F4B3158-090C-A610-13B3-496F269A78A0}"/>
              </a:ext>
            </a:extLst>
          </p:cNvPr>
          <p:cNvSpPr/>
          <p:nvPr/>
        </p:nvSpPr>
        <p:spPr>
          <a:xfrm>
            <a:off x="9373848" y="4760798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aute 252">
            <a:extLst>
              <a:ext uri="{FF2B5EF4-FFF2-40B4-BE49-F238E27FC236}">
                <a16:creationId xmlns:a16="http://schemas.microsoft.com/office/drawing/2014/main" id="{F15DBE67-EB2B-8CA8-92E9-D50C4B877B39}"/>
              </a:ext>
            </a:extLst>
          </p:cNvPr>
          <p:cNvSpPr/>
          <p:nvPr/>
        </p:nvSpPr>
        <p:spPr>
          <a:xfrm>
            <a:off x="9145342" y="1936574"/>
            <a:ext cx="1082135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ED68344-D288-FDDC-956D-AD2FE0584573}"/>
              </a:ext>
            </a:extLst>
          </p:cNvPr>
          <p:cNvSpPr txBox="1"/>
          <p:nvPr/>
        </p:nvSpPr>
        <p:spPr>
          <a:xfrm>
            <a:off x="9358080" y="2024276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47FF547B-178D-000D-3EF2-B15227140862}"/>
              </a:ext>
            </a:extLst>
          </p:cNvPr>
          <p:cNvCxnSpPr>
            <a:cxnSpLocks/>
          </p:cNvCxnSpPr>
          <p:nvPr/>
        </p:nvCxnSpPr>
        <p:spPr>
          <a:xfrm>
            <a:off x="9696474" y="2691461"/>
            <a:ext cx="1554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feld 256">
            <a:extLst>
              <a:ext uri="{FF2B5EF4-FFF2-40B4-BE49-F238E27FC236}">
                <a16:creationId xmlns:a16="http://schemas.microsoft.com/office/drawing/2014/main" id="{E6F3B5D3-582A-F29C-5877-34C08D900DBF}"/>
              </a:ext>
            </a:extLst>
          </p:cNvPr>
          <p:cNvSpPr txBox="1"/>
          <p:nvPr/>
        </p:nvSpPr>
        <p:spPr>
          <a:xfrm>
            <a:off x="10632830" y="2133942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38E78DD-FD54-3844-BB9E-2633328E9411}"/>
              </a:ext>
            </a:extLst>
          </p:cNvPr>
          <p:cNvSpPr/>
          <p:nvPr/>
        </p:nvSpPr>
        <p:spPr>
          <a:xfrm>
            <a:off x="9638694" y="2645299"/>
            <a:ext cx="91231" cy="91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21E7330B-61AB-34A0-AB02-83BF028AAD4C}"/>
              </a:ext>
            </a:extLst>
          </p:cNvPr>
          <p:cNvSpPr txBox="1"/>
          <p:nvPr/>
        </p:nvSpPr>
        <p:spPr>
          <a:xfrm>
            <a:off x="3006426" y="6208080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F0802E15-27C0-F32D-EF34-03BC921F81AB}"/>
              </a:ext>
            </a:extLst>
          </p:cNvPr>
          <p:cNvSpPr txBox="1"/>
          <p:nvPr/>
        </p:nvSpPr>
        <p:spPr>
          <a:xfrm>
            <a:off x="8272696" y="6216224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BE647930-F721-C930-AAB6-EB087433C2F7}"/>
              </a:ext>
            </a:extLst>
          </p:cNvPr>
          <p:cNvSpPr txBox="1"/>
          <p:nvPr/>
        </p:nvSpPr>
        <p:spPr>
          <a:xfrm rot="16200000">
            <a:off x="8555960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8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Macintosh PowerPoint</Application>
  <PresentationFormat>Breitbild</PresentationFormat>
  <Paragraphs>497</Paragraphs>
  <Slides>27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ACADEMY ENGRAVED LET PLAIN:1.0</vt:lpstr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22</cp:revision>
  <dcterms:created xsi:type="dcterms:W3CDTF">2023-10-01T00:43:20Z</dcterms:created>
  <dcterms:modified xsi:type="dcterms:W3CDTF">2023-10-26T20:59:35Z</dcterms:modified>
</cp:coreProperties>
</file>