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6" r:id="rId2"/>
    <p:sldId id="285" r:id="rId3"/>
    <p:sldId id="283" r:id="rId4"/>
    <p:sldId id="284" r:id="rId5"/>
    <p:sldId id="286" r:id="rId6"/>
    <p:sldId id="287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8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9F78"/>
    <a:srgbClr val="FE8D00"/>
    <a:srgbClr val="FF7E79"/>
    <a:srgbClr val="FF2600"/>
    <a:srgbClr val="D883FF"/>
    <a:srgbClr val="E2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>
      <p:cViewPr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85F88-BCFF-D241-96F9-555E8136601B}" type="datetimeFigureOut">
              <a:rPr lang="en-US" smtClean="0"/>
              <a:t>11/4/23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1811-5870-B04B-BFAC-7255E544D6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94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13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59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3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49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72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37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62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55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4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D0E74-B3B4-C908-4F3A-C1353EB7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D68BA1-3B20-4970-2C90-2D270A1C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61865-E1F1-4ACB-84AC-33E11143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65F44-A383-0AC4-5758-D2B3A464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B18088-5302-4533-5B60-C6F42A3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74D2B-CE8D-6574-1033-D1FA479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C15590-1B50-4E45-E5DF-66E619552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B67BE-87CA-1F1E-C85C-E706D7DB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CE05C-2EFC-19D0-D73A-B4DCCE3D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2D885-D924-4E2D-3A34-E3CB518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0E08C9-6421-14D3-0E3B-3AD288672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512D0-12B3-6587-1B19-BA5384A1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8BE82-5B66-E5F9-4711-8540711F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71F927-B591-5020-B368-BB2D83B9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66566-DBE4-9595-BCA0-F065242E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4D45E-7208-CC8F-0D73-99EF472A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73A4A-8EE8-91A3-2F48-16D36079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8C036-BE1F-B7F6-B4CF-D3D63387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D6295-807E-AC3A-4741-3EBE065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ECD45-7AA9-1425-B6E7-9951A10C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3D299-66B7-036E-55B7-97CD53FE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C55F9-30FB-B02A-8F80-D550A6DAA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B3E8F-F15A-2189-114F-62BA36B5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E9B9B-5818-534F-2A95-0CA7E828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6A13E-2F46-8668-2A4C-3BCF605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E75E2-2F2E-D1F6-CA5F-2378EFD8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B4408-E195-4A3E-D56E-EE4C500D3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EAF59E-4F7D-A07B-A65D-FEE762D5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64843-3D25-AEA8-8BA4-14573277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7192D-7A4D-7CB8-6B3C-9C19506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2F49CF-58DF-C4C7-DDAE-8FDA578E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48044-EAEE-D696-FECF-2052F109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C5D11D-3125-34FF-AD02-738D354B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5784BD-4221-DB62-AF52-A5B4E115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6BC809-1C95-9C1E-6E67-F615ABF5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A0BA5B-C51F-5F64-812B-B65AE750B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2102F3-AAA9-FF5A-D0DB-C56C8554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11/4/23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AD59AC-08B6-09B8-9264-051839A2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A68E12-0FBD-682D-5FBC-860F813F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7EFB-682A-B38D-DDFC-57C5F555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A6A69-9D4D-F749-C282-4C847C92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11/4/23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B50BFB-B2C5-4DD2-28D7-4300ACB5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2AD29-D7DE-96F3-1B13-F4E8D5DB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0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C0B673-6EEC-6645-38E6-F2FEB08A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11/4/23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0ABB10-2921-C792-08CC-A6AC0C0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FC19F0-9D89-60CF-2BF0-2C6B6DA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F2257-B549-0994-5652-FBD3E1D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52385-7773-5F5E-6C6C-3459F7EB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BF0D3-958B-6EE2-5B2D-6554C9FD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CF8CF8-D70C-B1D7-5A89-B64838A2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A0C7F5-7ECC-8D33-D032-EFC60769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39B5F0-7F79-443C-9591-D6917F38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663B6-5E20-7DB8-433A-9F09CEA4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5F55D8-8B6A-0B57-1EFC-2F062CA5C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AB0384-DB2B-5926-76E1-507454B0A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466EA0-8BEE-1299-604A-BEBDB873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DEFB96-160B-A43D-1629-F25BA78B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806B88-A231-5D1D-3990-8CCEDB67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EA8201-EA02-3B4D-B140-719FC93E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51101D-1BAE-59F1-5690-C3734B56F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A4B7E-FE18-6BE2-4B81-6E58119D9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529E-3D6B-9246-9E29-873F23671A2A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ABED1-0469-3F5D-A87F-7C9E0AA18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D228C-61BE-9376-0914-D0769C8D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8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4.png"/><Relationship Id="rId5" Type="http://schemas.openxmlformats.org/officeDocument/2006/relationships/image" Target="../media/image17.png"/><Relationship Id="rId10" Type="http://schemas.openxmlformats.org/officeDocument/2006/relationships/image" Target="../media/image6.png"/><Relationship Id="rId4" Type="http://schemas.openxmlformats.org/officeDocument/2006/relationships/image" Target="../media/image16.pn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rafik 122">
            <a:extLst>
              <a:ext uri="{FF2B5EF4-FFF2-40B4-BE49-F238E27FC236}">
                <a16:creationId xmlns:a16="http://schemas.microsoft.com/office/drawing/2014/main" id="{24BFC023-1BE8-38F6-C6AF-78E984DA3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567" y="5398367"/>
            <a:ext cx="256755" cy="393691"/>
          </a:xfrm>
          <a:prstGeom prst="rect">
            <a:avLst/>
          </a:prstGeom>
        </p:spPr>
      </p:pic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D254129F-D3DB-B9D7-A7D3-DED4E630F675}"/>
              </a:ext>
            </a:extLst>
          </p:cNvPr>
          <p:cNvGrpSpPr/>
          <p:nvPr/>
        </p:nvGrpSpPr>
        <p:grpSpPr>
          <a:xfrm>
            <a:off x="9132933" y="2080863"/>
            <a:ext cx="1015147" cy="1731560"/>
            <a:chOff x="8576059" y="130190"/>
            <a:chExt cx="1015147" cy="1731560"/>
          </a:xfrm>
        </p:grpSpPr>
        <p:sp>
          <p:nvSpPr>
            <p:cNvPr id="110" name="Abgerundetes Rechteck 109">
              <a:extLst>
                <a:ext uri="{FF2B5EF4-FFF2-40B4-BE49-F238E27FC236}">
                  <a16:creationId xmlns:a16="http://schemas.microsoft.com/office/drawing/2014/main" id="{1FA77316-4985-EE14-732D-4513B9F166B9}"/>
                </a:ext>
              </a:extLst>
            </p:cNvPr>
            <p:cNvSpPr/>
            <p:nvPr/>
          </p:nvSpPr>
          <p:spPr>
            <a:xfrm>
              <a:off x="8576059" y="130190"/>
              <a:ext cx="1008923" cy="172329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499296B6-594A-0761-A27A-293047A53693}"/>
                </a:ext>
              </a:extLst>
            </p:cNvPr>
            <p:cNvSpPr/>
            <p:nvPr/>
          </p:nvSpPr>
          <p:spPr>
            <a:xfrm>
              <a:off x="8576059" y="130190"/>
              <a:ext cx="507653" cy="1725627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Abgerundetes Rechteck 111">
              <a:extLst>
                <a:ext uri="{FF2B5EF4-FFF2-40B4-BE49-F238E27FC236}">
                  <a16:creationId xmlns:a16="http://schemas.microsoft.com/office/drawing/2014/main" id="{52B5D864-DB00-B895-CEC7-39AAB962E348}"/>
                </a:ext>
              </a:extLst>
            </p:cNvPr>
            <p:cNvSpPr/>
            <p:nvPr/>
          </p:nvSpPr>
          <p:spPr>
            <a:xfrm>
              <a:off x="8582283" y="138454"/>
              <a:ext cx="1008923" cy="1723296"/>
            </a:xfrm>
            <a:prstGeom prst="roundRect">
              <a:avLst>
                <a:gd name="adj" fmla="val 50000"/>
              </a:avLst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DEB09127-BA62-8D35-9224-DBAC84881693}"/>
              </a:ext>
            </a:extLst>
          </p:cNvPr>
          <p:cNvSpPr txBox="1"/>
          <p:nvPr/>
        </p:nvSpPr>
        <p:spPr>
          <a:xfrm>
            <a:off x="848254" y="5382414"/>
            <a:ext cx="2536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s(e) = (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 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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AT" sz="2400" i="1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)</a:t>
            </a:r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91E711D-7799-2FC8-2BB7-72C1962807D0}"/>
              </a:ext>
            </a:extLst>
          </p:cNvPr>
          <p:cNvGrpSpPr/>
          <p:nvPr/>
        </p:nvGrpSpPr>
        <p:grpSpPr>
          <a:xfrm>
            <a:off x="1660917" y="2438844"/>
            <a:ext cx="1019947" cy="1019946"/>
            <a:chOff x="3699640" y="1528996"/>
            <a:chExt cx="1172164" cy="1172163"/>
          </a:xfrm>
        </p:grpSpPr>
        <p:sp>
          <p:nvSpPr>
            <p:cNvPr id="15" name="Kreis 14">
              <a:extLst>
                <a:ext uri="{FF2B5EF4-FFF2-40B4-BE49-F238E27FC236}">
                  <a16:creationId xmlns:a16="http://schemas.microsoft.com/office/drawing/2014/main" id="{767D03CB-377B-3E1A-3DC0-5B24BA36BFF9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8942B-82BA-8627-5FCE-F9E1FF707C5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0758F30-D315-AD6C-B6E7-6564273B961A}"/>
              </a:ext>
            </a:extLst>
          </p:cNvPr>
          <p:cNvCxnSpPr>
            <a:cxnSpLocks/>
          </p:cNvCxnSpPr>
          <p:nvPr/>
        </p:nvCxnSpPr>
        <p:spPr>
          <a:xfrm>
            <a:off x="1119529" y="2147166"/>
            <a:ext cx="619431" cy="506118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39B3248-DBFE-0178-C515-C533A7C18502}"/>
              </a:ext>
            </a:extLst>
          </p:cNvPr>
          <p:cNvCxnSpPr>
            <a:cxnSpLocks/>
          </p:cNvCxnSpPr>
          <p:nvPr/>
        </p:nvCxnSpPr>
        <p:spPr>
          <a:xfrm>
            <a:off x="910835" y="2544113"/>
            <a:ext cx="760787" cy="26234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4B46C45-1180-71C3-33DE-2C99A2A9EFC2}"/>
              </a:ext>
            </a:extLst>
          </p:cNvPr>
          <p:cNvCxnSpPr>
            <a:cxnSpLocks/>
          </p:cNvCxnSpPr>
          <p:nvPr/>
        </p:nvCxnSpPr>
        <p:spPr>
          <a:xfrm flipV="1">
            <a:off x="848254" y="2959279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2728B98-F2B3-4293-9C19-8059C978E063}"/>
              </a:ext>
            </a:extLst>
          </p:cNvPr>
          <p:cNvCxnSpPr>
            <a:cxnSpLocks/>
          </p:cNvCxnSpPr>
          <p:nvPr/>
        </p:nvCxnSpPr>
        <p:spPr>
          <a:xfrm flipV="1">
            <a:off x="1119529" y="3221823"/>
            <a:ext cx="619431" cy="548297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E4DEBD8-8872-7ECD-B6C7-E872DB6F9D73}"/>
              </a:ext>
            </a:extLst>
          </p:cNvPr>
          <p:cNvSpPr txBox="1"/>
          <p:nvPr/>
        </p:nvSpPr>
        <p:spPr>
          <a:xfrm rot="14859344">
            <a:off x="912707" y="3040316"/>
            <a:ext cx="55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E20C2A-58E3-0E5C-3190-9B409B4F2463}"/>
              </a:ext>
            </a:extLst>
          </p:cNvPr>
          <p:cNvSpPr txBox="1"/>
          <p:nvPr/>
        </p:nvSpPr>
        <p:spPr>
          <a:xfrm>
            <a:off x="808062" y="1760672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CD7E20A-79FA-5712-292D-03D1A410C724}"/>
              </a:ext>
            </a:extLst>
          </p:cNvPr>
          <p:cNvSpPr txBox="1"/>
          <p:nvPr/>
        </p:nvSpPr>
        <p:spPr>
          <a:xfrm>
            <a:off x="542318" y="2251570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D98363C-5C62-5697-831D-8643322E5664}"/>
              </a:ext>
            </a:extLst>
          </p:cNvPr>
          <p:cNvSpPr txBox="1"/>
          <p:nvPr/>
        </p:nvSpPr>
        <p:spPr>
          <a:xfrm>
            <a:off x="788393" y="335495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B0DDD0C-AD80-D47F-AB7B-26B000414F70}"/>
              </a:ext>
            </a:extLst>
          </p:cNvPr>
          <p:cNvSpPr txBox="1"/>
          <p:nvPr/>
        </p:nvSpPr>
        <p:spPr>
          <a:xfrm>
            <a:off x="519585" y="2706232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BCE2E89-0E7A-5585-4134-BF7D23CC901E}"/>
              </a:ext>
            </a:extLst>
          </p:cNvPr>
          <p:cNvCxnSpPr>
            <a:cxnSpLocks/>
          </p:cNvCxnSpPr>
          <p:nvPr/>
        </p:nvCxnSpPr>
        <p:spPr>
          <a:xfrm flipV="1">
            <a:off x="2680863" y="2959279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C5A3889A-8CE6-D079-2D83-AD68A7A31C2E}"/>
              </a:ext>
            </a:extLst>
          </p:cNvPr>
          <p:cNvSpPr txBox="1"/>
          <p:nvPr/>
        </p:nvSpPr>
        <p:spPr>
          <a:xfrm>
            <a:off x="2986342" y="2453740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34554C8-00C1-3BB0-C4E6-ED3A45C35B09}"/>
              </a:ext>
            </a:extLst>
          </p:cNvPr>
          <p:cNvSpPr txBox="1"/>
          <p:nvPr/>
        </p:nvSpPr>
        <p:spPr>
          <a:xfrm>
            <a:off x="1822026" y="2698019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F595CB-B5FB-F3C3-A25C-2AAE10F77BC2}"/>
              </a:ext>
            </a:extLst>
          </p:cNvPr>
          <p:cNvSpPr txBox="1"/>
          <p:nvPr/>
        </p:nvSpPr>
        <p:spPr>
          <a:xfrm>
            <a:off x="2252004" y="269801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2759D293-6DA1-4964-0357-E688A561CE79}"/>
              </a:ext>
            </a:extLst>
          </p:cNvPr>
          <p:cNvGrpSpPr/>
          <p:nvPr/>
        </p:nvGrpSpPr>
        <p:grpSpPr>
          <a:xfrm>
            <a:off x="5439059" y="2421203"/>
            <a:ext cx="1019947" cy="1019946"/>
            <a:chOff x="3699640" y="1528996"/>
            <a:chExt cx="1172164" cy="1172163"/>
          </a:xfrm>
        </p:grpSpPr>
        <p:sp>
          <p:nvSpPr>
            <p:cNvPr id="62" name="Kreis 61">
              <a:extLst>
                <a:ext uri="{FF2B5EF4-FFF2-40B4-BE49-F238E27FC236}">
                  <a16:creationId xmlns:a16="http://schemas.microsoft.com/office/drawing/2014/main" id="{7CE45076-E8F6-3C4E-7B7A-DDED07003C3E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217AFEC-E39C-FCBE-2A23-EF04C337210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BC13C16-3382-1AD7-00A0-7F2D614F0FE0}"/>
              </a:ext>
            </a:extLst>
          </p:cNvPr>
          <p:cNvCxnSpPr>
            <a:cxnSpLocks/>
          </p:cNvCxnSpPr>
          <p:nvPr/>
        </p:nvCxnSpPr>
        <p:spPr>
          <a:xfrm flipV="1">
            <a:off x="4626397" y="2941638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E8637F8-9CD3-6CEA-D09E-9DCEC337901B}"/>
              </a:ext>
            </a:extLst>
          </p:cNvPr>
          <p:cNvCxnSpPr>
            <a:cxnSpLocks/>
          </p:cNvCxnSpPr>
          <p:nvPr/>
        </p:nvCxnSpPr>
        <p:spPr>
          <a:xfrm flipV="1">
            <a:off x="6459005" y="2941638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2BCC4E28-8225-08EF-64E9-1AEDE1798EFC}"/>
              </a:ext>
            </a:extLst>
          </p:cNvPr>
          <p:cNvSpPr txBox="1"/>
          <p:nvPr/>
        </p:nvSpPr>
        <p:spPr>
          <a:xfrm>
            <a:off x="6630672" y="243609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FE0C2C9-BE44-5C41-5B0C-7A3C7C1503A6}"/>
              </a:ext>
            </a:extLst>
          </p:cNvPr>
          <p:cNvSpPr txBox="1"/>
          <p:nvPr/>
        </p:nvSpPr>
        <p:spPr>
          <a:xfrm>
            <a:off x="5588802" y="2691745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AB3F2E3C-6459-8F5A-C71B-F102A5CFAEC1}"/>
              </a:ext>
            </a:extLst>
          </p:cNvPr>
          <p:cNvSpPr txBox="1"/>
          <p:nvPr/>
        </p:nvSpPr>
        <p:spPr>
          <a:xfrm>
            <a:off x="6030146" y="268037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9BC395AC-491A-DAD2-207E-45758E795516}"/>
              </a:ext>
            </a:extLst>
          </p:cNvPr>
          <p:cNvSpPr txBox="1"/>
          <p:nvPr/>
        </p:nvSpPr>
        <p:spPr>
          <a:xfrm>
            <a:off x="4745665" y="2421203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F711F912-23BF-592A-781F-81F78B359DDE}"/>
              </a:ext>
            </a:extLst>
          </p:cNvPr>
          <p:cNvCxnSpPr>
            <a:cxnSpLocks/>
          </p:cNvCxnSpPr>
          <p:nvPr/>
        </p:nvCxnSpPr>
        <p:spPr>
          <a:xfrm>
            <a:off x="5944816" y="1881540"/>
            <a:ext cx="0" cy="52987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272AE74C-5EC2-B19F-1A4B-4FF69355E39C}"/>
              </a:ext>
            </a:extLst>
          </p:cNvPr>
          <p:cNvSpPr txBox="1"/>
          <p:nvPr/>
        </p:nvSpPr>
        <p:spPr>
          <a:xfrm>
            <a:off x="6030146" y="175927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ADF8E005-E350-1AD8-61D2-56F4EE25959C}"/>
              </a:ext>
            </a:extLst>
          </p:cNvPr>
          <p:cNvGrpSpPr/>
          <p:nvPr/>
        </p:nvGrpSpPr>
        <p:grpSpPr>
          <a:xfrm>
            <a:off x="4647635" y="4779940"/>
            <a:ext cx="2712602" cy="1072715"/>
            <a:chOff x="6216958" y="1929399"/>
            <a:chExt cx="3117434" cy="1232808"/>
          </a:xfrm>
        </p:grpSpPr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6C90BFA1-DD7C-6D0D-D472-7A13BE694D8C}"/>
                </a:ext>
              </a:extLst>
            </p:cNvPr>
            <p:cNvSpPr txBox="1"/>
            <p:nvPr/>
          </p:nvSpPr>
          <p:spPr>
            <a:xfrm>
              <a:off x="6628280" y="1929399"/>
              <a:ext cx="2606912" cy="53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de-DE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CCE4A64E-A2C6-50F4-1477-828D5DB8AA9C}"/>
                </a:ext>
              </a:extLst>
            </p:cNvPr>
            <p:cNvSpPr txBox="1"/>
            <p:nvPr/>
          </p:nvSpPr>
          <p:spPr>
            <a:xfrm>
              <a:off x="6216958" y="2631643"/>
              <a:ext cx="3117434" cy="53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 = s(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(    </a:t>
              </a:r>
              <a:r>
                <a:rPr lang="en-US" sz="2400" b="1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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</a:t>
              </a:r>
              <a:r>
                <a:rPr lang="en-US" sz="7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 </a:t>
              </a:r>
              <a:r>
                <a:rPr lang="de-AT" sz="2400" i="1" dirty="0">
                  <a:ln>
                    <a:noFill/>
                  </a:ln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)</a:t>
              </a:r>
              <a:endPara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A52C5A02-4D35-B568-E9AA-C173DCCED09B}"/>
              </a:ext>
            </a:extLst>
          </p:cNvPr>
          <p:cNvGrpSpPr/>
          <p:nvPr/>
        </p:nvGrpSpPr>
        <p:grpSpPr>
          <a:xfrm>
            <a:off x="539703" y="4777401"/>
            <a:ext cx="3341740" cy="508336"/>
            <a:chOff x="982066" y="4198169"/>
            <a:chExt cx="3341740" cy="508336"/>
          </a:xfrm>
        </p:grpSpPr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003246BA-2F51-611F-0930-9630B3151826}"/>
                </a:ext>
              </a:extLst>
            </p:cNvPr>
            <p:cNvSpPr txBox="1"/>
            <p:nvPr/>
          </p:nvSpPr>
          <p:spPr>
            <a:xfrm>
              <a:off x="982066" y="4211232"/>
              <a:ext cx="33417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 = e(v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... ,v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 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    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pic>
          <p:nvPicPr>
            <p:cNvPr id="89" name="Grafik 88">
              <a:extLst>
                <a:ext uri="{FF2B5EF4-FFF2-40B4-BE49-F238E27FC236}">
                  <a16:creationId xmlns:a16="http://schemas.microsoft.com/office/drawing/2014/main" id="{709F8F51-C474-114C-1B72-1A7F4CA9A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3722" y="4198169"/>
              <a:ext cx="331523" cy="508336"/>
            </a:xfrm>
            <a:prstGeom prst="rect">
              <a:avLst/>
            </a:prstGeom>
          </p:spPr>
        </p:pic>
      </p:grp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DBFE38CC-D265-E418-9F7D-217CCE8BE44B}"/>
              </a:ext>
            </a:extLst>
          </p:cNvPr>
          <p:cNvCxnSpPr>
            <a:cxnSpLocks/>
          </p:cNvCxnSpPr>
          <p:nvPr/>
        </p:nvCxnSpPr>
        <p:spPr>
          <a:xfrm flipV="1">
            <a:off x="8329636" y="2941638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4604832-D293-6E55-74DB-05462EC03BF8}"/>
              </a:ext>
            </a:extLst>
          </p:cNvPr>
          <p:cNvCxnSpPr>
            <a:cxnSpLocks/>
          </p:cNvCxnSpPr>
          <p:nvPr/>
        </p:nvCxnSpPr>
        <p:spPr>
          <a:xfrm flipV="1">
            <a:off x="10162244" y="2941638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004120D8-7EE1-342F-2FFA-0534B6E27D72}"/>
              </a:ext>
            </a:extLst>
          </p:cNvPr>
          <p:cNvSpPr txBox="1"/>
          <p:nvPr/>
        </p:nvSpPr>
        <p:spPr>
          <a:xfrm>
            <a:off x="10389754" y="2400225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F27AED0B-3FA5-1DA5-52F7-F958B0CC80EB}"/>
              </a:ext>
            </a:extLst>
          </p:cNvPr>
          <p:cNvSpPr txBox="1"/>
          <p:nvPr/>
        </p:nvSpPr>
        <p:spPr>
          <a:xfrm>
            <a:off x="9213984" y="26917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4560ED30-14DB-A924-FEBC-636EECDE761E}"/>
              </a:ext>
            </a:extLst>
          </p:cNvPr>
          <p:cNvSpPr txBox="1"/>
          <p:nvPr/>
        </p:nvSpPr>
        <p:spPr>
          <a:xfrm>
            <a:off x="9733385" y="268037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E4E51B8E-E7E5-36EF-D5FF-CDBADE17D6E6}"/>
              </a:ext>
            </a:extLst>
          </p:cNvPr>
          <p:cNvSpPr txBox="1"/>
          <p:nvPr/>
        </p:nvSpPr>
        <p:spPr>
          <a:xfrm>
            <a:off x="8030414" y="4235662"/>
            <a:ext cx="3695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</a:t>
            </a:r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</a:t>
            </a:r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de-AT" sz="2400" i="1" baseline="30000" dirty="0">
                <a:effectLst/>
                <a:cs typeface="Times New Roman" panose="02020603050405020304" pitchFamily="18" charset="0"/>
              </a:rPr>
              <a:t>x 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 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C36E84B3-A1AB-2810-4700-445E571AA43E}"/>
              </a:ext>
            </a:extLst>
          </p:cNvPr>
          <p:cNvCxnSpPr>
            <a:cxnSpLocks/>
          </p:cNvCxnSpPr>
          <p:nvPr/>
        </p:nvCxnSpPr>
        <p:spPr>
          <a:xfrm>
            <a:off x="9645211" y="1559257"/>
            <a:ext cx="0" cy="52987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86F6659D-53DB-EB76-6CF1-FEFF293B5BA8}"/>
              </a:ext>
            </a:extLst>
          </p:cNvPr>
          <p:cNvSpPr txBox="1"/>
          <p:nvPr/>
        </p:nvSpPr>
        <p:spPr>
          <a:xfrm>
            <a:off x="9637394" y="151067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FD2FF8FB-3211-24AA-D5AE-625EF2F8FC5F}"/>
              </a:ext>
            </a:extLst>
          </p:cNvPr>
          <p:cNvGrpSpPr/>
          <p:nvPr/>
        </p:nvGrpSpPr>
        <p:grpSpPr>
          <a:xfrm>
            <a:off x="7794382" y="4813396"/>
            <a:ext cx="4119654" cy="1025332"/>
            <a:chOff x="5410822" y="1942214"/>
            <a:chExt cx="4734475" cy="1178355"/>
          </a:xfrm>
        </p:grpSpPr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7E763BA0-5B19-361A-09AA-52CE37F18FB1}"/>
                </a:ext>
              </a:extLst>
            </p:cNvPr>
            <p:cNvSpPr txBox="1"/>
            <p:nvPr/>
          </p:nvSpPr>
          <p:spPr>
            <a:xfrm>
              <a:off x="5410822" y="1942214"/>
              <a:ext cx="4734475" cy="53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V,W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de-DE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</a:t>
              </a:r>
              <a:r>
                <a:rPr lang="de-AT" sz="2400" i="1" dirty="0">
                  <a:effectLst/>
                </a:rPr>
                <a:t> </a:t>
              </a:r>
              <a:r>
                <a:rPr lang="de-AT" sz="2400" i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{0,1}</a:t>
              </a:r>
              <a:r>
                <a:rPr lang="de-AT" sz="2400" i="1" baseline="300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d </a:t>
              </a:r>
              <a:r>
                <a:rPr lang="de-AT" sz="2400" i="1" baseline="30000" dirty="0">
                  <a:effectLst/>
                  <a:cs typeface="Times New Roman" panose="02020603050405020304" pitchFamily="18" charset="0"/>
                </a:rPr>
                <a:t>x </a:t>
              </a:r>
              <a:r>
                <a:rPr lang="de-AT" sz="2400" i="1" baseline="300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A82685A5-1839-228E-30EC-3A017B2DC4E4}"/>
                </a:ext>
              </a:extLst>
            </p:cNvPr>
            <p:cNvSpPr txBox="1"/>
            <p:nvPr/>
          </p:nvSpPr>
          <p:spPr>
            <a:xfrm>
              <a:off x="5963395" y="2519262"/>
              <a:ext cx="3312710" cy="60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</a:t>
              </a:r>
              <a:r>
                <a:rPr lang="de-DE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sz="2400" b="1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</a:t>
              </a:r>
              <a:r>
                <a:rPr lang="en-US" sz="2400" i="1" baseline="-25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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 </a:t>
              </a:r>
              <a:r>
                <a:rPr lang="de-AT" sz="2800" dirty="0">
                  <a:ln>
                    <a:noFill/>
                  </a:ln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]</a:t>
              </a:r>
              <a:endParaRPr lang="de-DE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5" name="Textfeld 114">
            <a:extLst>
              <a:ext uri="{FF2B5EF4-FFF2-40B4-BE49-F238E27FC236}">
                <a16:creationId xmlns:a16="http://schemas.microsoft.com/office/drawing/2014/main" id="{B51560B9-7DA3-E327-17C7-9766F0D95A9A}"/>
              </a:ext>
            </a:extLst>
          </p:cNvPr>
          <p:cNvSpPr txBox="1"/>
          <p:nvPr/>
        </p:nvSpPr>
        <p:spPr>
          <a:xfrm>
            <a:off x="4626397" y="4252635"/>
            <a:ext cx="3142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</a:t>
            </a:r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</a:t>
            </a:r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 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8F9EA179-2947-6A71-2736-736157AA1D21}"/>
              </a:ext>
            </a:extLst>
          </p:cNvPr>
          <p:cNvSpPr txBox="1"/>
          <p:nvPr/>
        </p:nvSpPr>
        <p:spPr>
          <a:xfrm>
            <a:off x="1360081" y="4284595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r>
              <a:rPr lang="de-DE" sz="24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i 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 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76FB83A9-F9B2-0E0A-27E2-0E74FE5AAFAC}"/>
              </a:ext>
            </a:extLst>
          </p:cNvPr>
          <p:cNvSpPr txBox="1"/>
          <p:nvPr/>
        </p:nvSpPr>
        <p:spPr>
          <a:xfrm>
            <a:off x="8504560" y="241957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C7516EA9-CADE-CB34-8C87-CFC2B39A4616}"/>
              </a:ext>
            </a:extLst>
          </p:cNvPr>
          <p:cNvSpPr txBox="1"/>
          <p:nvPr/>
        </p:nvSpPr>
        <p:spPr>
          <a:xfrm>
            <a:off x="477672" y="800989"/>
            <a:ext cx="2431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de-DE" dirty="0"/>
              <a:t>proposed model by</a:t>
            </a:r>
          </a:p>
          <a:p>
            <a:r>
              <a:rPr lang="de-DE" dirty="0"/>
              <a:t>      McCulloch and Pitts</a:t>
            </a:r>
          </a:p>
          <a:p>
            <a:r>
              <a:rPr lang="de-DE" dirty="0"/>
              <a:t>       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0097C73C-B6D5-DC49-004E-C0A8CB5B79AA}"/>
              </a:ext>
            </a:extLst>
          </p:cNvPr>
          <p:cNvSpPr txBox="1"/>
          <p:nvPr/>
        </p:nvSpPr>
        <p:spPr>
          <a:xfrm>
            <a:off x="4745665" y="796121"/>
            <a:ext cx="2323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augmentation with </a:t>
            </a:r>
          </a:p>
          <a:p>
            <a:r>
              <a:rPr lang="en-US" dirty="0"/>
              <a:t>    binary weight vector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37F902F3-25E9-7041-8A4F-DB3BDC57CE98}"/>
              </a:ext>
            </a:extLst>
          </p:cNvPr>
          <p:cNvSpPr txBox="1"/>
          <p:nvPr/>
        </p:nvSpPr>
        <p:spPr>
          <a:xfrm>
            <a:off x="8346176" y="796121"/>
            <a:ext cx="2687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c) array of augmented</a:t>
            </a:r>
          </a:p>
          <a:p>
            <a:r>
              <a:rPr lang="en-US" dirty="0"/>
              <a:t>    McCulloch-Pitts neurons</a:t>
            </a:r>
          </a:p>
        </p:txBody>
      </p:sp>
      <p:pic>
        <p:nvPicPr>
          <p:cNvPr id="122" name="Grafik 121">
            <a:extLst>
              <a:ext uri="{FF2B5EF4-FFF2-40B4-BE49-F238E27FC236}">
                <a16:creationId xmlns:a16="http://schemas.microsoft.com/office/drawing/2014/main" id="{44E1A1EB-9B49-17EA-739E-653208805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297" y="5423889"/>
            <a:ext cx="256755" cy="393691"/>
          </a:xfrm>
          <a:prstGeom prst="rect">
            <a:avLst/>
          </a:prstGeom>
        </p:spPr>
      </p:pic>
      <p:sp>
        <p:nvSpPr>
          <p:cNvPr id="124" name="Textfeld 123">
            <a:extLst>
              <a:ext uri="{FF2B5EF4-FFF2-40B4-BE49-F238E27FC236}">
                <a16:creationId xmlns:a16="http://schemas.microsoft.com/office/drawing/2014/main" id="{367D0F58-858A-DF5B-9870-0AB09BA4F0CA}"/>
              </a:ext>
            </a:extLst>
          </p:cNvPr>
          <p:cNvSpPr txBox="1"/>
          <p:nvPr/>
        </p:nvSpPr>
        <p:spPr>
          <a:xfrm>
            <a:off x="1858607" y="257562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9A26457D-0DF6-3504-DCCB-06AC964ADD0D}"/>
              </a:ext>
            </a:extLst>
          </p:cNvPr>
          <p:cNvSpPr txBox="1"/>
          <p:nvPr/>
        </p:nvSpPr>
        <p:spPr>
          <a:xfrm>
            <a:off x="2271352" y="257562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772B44AD-EAA2-3E0F-9C15-E4568D24946E}"/>
              </a:ext>
            </a:extLst>
          </p:cNvPr>
          <p:cNvSpPr txBox="1"/>
          <p:nvPr/>
        </p:nvSpPr>
        <p:spPr>
          <a:xfrm>
            <a:off x="5618921" y="2564474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E0BA8123-885F-FCAF-9F96-A58003732267}"/>
              </a:ext>
            </a:extLst>
          </p:cNvPr>
          <p:cNvSpPr txBox="1"/>
          <p:nvPr/>
        </p:nvSpPr>
        <p:spPr>
          <a:xfrm>
            <a:off x="6043325" y="2564474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571C919C-B25C-B4E6-4459-CCEC262CCBC1}"/>
              </a:ext>
            </a:extLst>
          </p:cNvPr>
          <p:cNvSpPr txBox="1"/>
          <p:nvPr/>
        </p:nvSpPr>
        <p:spPr>
          <a:xfrm>
            <a:off x="9757369" y="255332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726CE9ED-B058-067A-3EAF-8FE44B7A5E51}"/>
              </a:ext>
            </a:extLst>
          </p:cNvPr>
          <p:cNvSpPr txBox="1"/>
          <p:nvPr/>
        </p:nvSpPr>
        <p:spPr>
          <a:xfrm>
            <a:off x="9276498" y="23860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08FB223E-0152-0A7A-CAB1-84D4084E9CB7}"/>
              </a:ext>
            </a:extLst>
          </p:cNvPr>
          <p:cNvSpPr txBox="1"/>
          <p:nvPr/>
        </p:nvSpPr>
        <p:spPr>
          <a:xfrm>
            <a:off x="8429006" y="44824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FA358122-5A2C-81C4-F591-469A97D0126F}"/>
              </a:ext>
            </a:extLst>
          </p:cNvPr>
          <p:cNvSpPr txBox="1"/>
          <p:nvPr/>
        </p:nvSpPr>
        <p:spPr>
          <a:xfrm>
            <a:off x="8783131" y="5229731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5BF08809-B0C8-812B-3939-F11ECFEB8768}"/>
              </a:ext>
            </a:extLst>
          </p:cNvPr>
          <p:cNvSpPr txBox="1"/>
          <p:nvPr/>
        </p:nvSpPr>
        <p:spPr>
          <a:xfrm>
            <a:off x="5203872" y="525203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F65744C0-3420-3F19-B278-CF179E7B9DAF}"/>
              </a:ext>
            </a:extLst>
          </p:cNvPr>
          <p:cNvSpPr txBox="1"/>
          <p:nvPr/>
        </p:nvSpPr>
        <p:spPr>
          <a:xfrm>
            <a:off x="1367525" y="525203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D1727ED4-BF3B-2952-9F5B-32FEFD0DCA00}"/>
              </a:ext>
            </a:extLst>
          </p:cNvPr>
          <p:cNvSpPr txBox="1"/>
          <p:nvPr/>
        </p:nvSpPr>
        <p:spPr>
          <a:xfrm>
            <a:off x="5044285" y="466630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83C8FD5A-B7A9-D9AB-D5DB-297F92537CE7}"/>
              </a:ext>
            </a:extLst>
          </p:cNvPr>
          <p:cNvSpPr txBox="1"/>
          <p:nvPr/>
        </p:nvSpPr>
        <p:spPr>
          <a:xfrm>
            <a:off x="1083974" y="466630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9E5FD98B-8A0D-DA7D-867D-629662FE5F1F}"/>
              </a:ext>
            </a:extLst>
          </p:cNvPr>
          <p:cNvSpPr/>
          <p:nvPr/>
        </p:nvSpPr>
        <p:spPr>
          <a:xfrm>
            <a:off x="367990" y="702527"/>
            <a:ext cx="11546046" cy="53544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813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ieck 1">
            <a:extLst>
              <a:ext uri="{FF2B5EF4-FFF2-40B4-BE49-F238E27FC236}">
                <a16:creationId xmlns:a16="http://schemas.microsoft.com/office/drawing/2014/main" id="{49334E7C-94CD-42F5-F137-8E65E0DC1A86}"/>
              </a:ext>
            </a:extLst>
          </p:cNvPr>
          <p:cNvSpPr/>
          <p:nvPr/>
        </p:nvSpPr>
        <p:spPr>
          <a:xfrm>
            <a:off x="2202131" y="666362"/>
            <a:ext cx="2820169" cy="38509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h="1143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8B97057-C1B7-0DC6-7113-F6482AE83219}"/>
              </a:ext>
            </a:extLst>
          </p:cNvPr>
          <p:cNvGrpSpPr/>
          <p:nvPr/>
        </p:nvGrpSpPr>
        <p:grpSpPr>
          <a:xfrm rot="10800000">
            <a:off x="3997042" y="3659488"/>
            <a:ext cx="1143775" cy="1021733"/>
            <a:chOff x="3854653" y="5069606"/>
            <a:chExt cx="1143775" cy="1021733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D1BF303-924A-5730-8EAF-17768B0CFAC3}"/>
                </a:ext>
              </a:extLst>
            </p:cNvPr>
            <p:cNvSpPr/>
            <p:nvPr/>
          </p:nvSpPr>
          <p:spPr>
            <a:xfrm>
              <a:off x="3954382" y="506960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Kreis 58">
              <a:extLst>
                <a:ext uri="{FF2B5EF4-FFF2-40B4-BE49-F238E27FC236}">
                  <a16:creationId xmlns:a16="http://schemas.microsoft.com/office/drawing/2014/main" id="{2F5262B6-8145-A52A-161A-D320B87744EB}"/>
                </a:ext>
              </a:extLst>
            </p:cNvPr>
            <p:cNvSpPr/>
            <p:nvPr/>
          </p:nvSpPr>
          <p:spPr>
            <a:xfrm flipH="1">
              <a:off x="3953860" y="507139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3416D2FA-3F17-446A-DD99-4D66397BDF00}"/>
                </a:ext>
              </a:extLst>
            </p:cNvPr>
            <p:cNvGrpSpPr/>
            <p:nvPr/>
          </p:nvGrpSpPr>
          <p:grpSpPr>
            <a:xfrm>
              <a:off x="3854653" y="5071393"/>
              <a:ext cx="1143775" cy="1019946"/>
              <a:chOff x="3854653" y="5071393"/>
              <a:chExt cx="1143775" cy="1019946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189ABE1-03A0-72BD-80C9-C84AFF88E6A1}"/>
                  </a:ext>
                </a:extLst>
              </p:cNvPr>
              <p:cNvSpPr/>
              <p:nvPr/>
            </p:nvSpPr>
            <p:spPr>
              <a:xfrm>
                <a:off x="3953861" y="507139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A4F868C3-6B8B-1EAC-890E-071296443879}"/>
                  </a:ext>
                </a:extLst>
              </p:cNvPr>
              <p:cNvSpPr txBox="1"/>
              <p:nvPr/>
            </p:nvSpPr>
            <p:spPr>
              <a:xfrm rot="10800000">
                <a:off x="3854653" y="5310341"/>
                <a:ext cx="11437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depression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sp>
        <p:nvSpPr>
          <p:cNvPr id="80" name="Ring 79">
            <a:extLst>
              <a:ext uri="{FF2B5EF4-FFF2-40B4-BE49-F238E27FC236}">
                <a16:creationId xmlns:a16="http://schemas.microsoft.com/office/drawing/2014/main" id="{ED03B6A5-EF58-EAF8-507D-38F1986DE87C}"/>
              </a:ext>
            </a:extLst>
          </p:cNvPr>
          <p:cNvSpPr/>
          <p:nvPr/>
        </p:nvSpPr>
        <p:spPr>
          <a:xfrm>
            <a:off x="3881273" y="3499447"/>
            <a:ext cx="1317741" cy="1317742"/>
          </a:xfrm>
          <a:prstGeom prst="donut">
            <a:avLst>
              <a:gd name="adj" fmla="val 14231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DD298A3-EE57-EF43-E53B-C4C78A1A5D5C}"/>
              </a:ext>
            </a:extLst>
          </p:cNvPr>
          <p:cNvSpPr/>
          <p:nvPr/>
        </p:nvSpPr>
        <p:spPr>
          <a:xfrm>
            <a:off x="218313" y="6201443"/>
            <a:ext cx="11973687" cy="88567"/>
          </a:xfrm>
          <a:prstGeom prst="rect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312F32E-D2D9-C7A3-B088-38E5AA61CDE7}"/>
              </a:ext>
            </a:extLst>
          </p:cNvPr>
          <p:cNvCxnSpPr>
            <a:cxnSpLocks/>
          </p:cNvCxnSpPr>
          <p:nvPr/>
        </p:nvCxnSpPr>
        <p:spPr>
          <a:xfrm>
            <a:off x="9364560" y="5362344"/>
            <a:ext cx="0" cy="839098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B3AD47B0-61A3-A6CC-ECDE-8F46E673A5A9}"/>
              </a:ext>
            </a:extLst>
          </p:cNvPr>
          <p:cNvCxnSpPr>
            <a:cxnSpLocks/>
          </p:cNvCxnSpPr>
          <p:nvPr/>
        </p:nvCxnSpPr>
        <p:spPr>
          <a:xfrm>
            <a:off x="6203100" y="5362344"/>
            <a:ext cx="0" cy="839098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5E196D2-0CFE-2FAB-BAA2-83B424AA7BD0}"/>
              </a:ext>
            </a:extLst>
          </p:cNvPr>
          <p:cNvCxnSpPr>
            <a:cxnSpLocks/>
          </p:cNvCxnSpPr>
          <p:nvPr/>
        </p:nvCxnSpPr>
        <p:spPr>
          <a:xfrm>
            <a:off x="3060212" y="5362344"/>
            <a:ext cx="0" cy="839098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0F98F442-148D-E310-40DC-7F5C0DC3D0CF}"/>
              </a:ext>
            </a:extLst>
          </p:cNvPr>
          <p:cNvGrpSpPr/>
          <p:nvPr/>
        </p:nvGrpSpPr>
        <p:grpSpPr>
          <a:xfrm>
            <a:off x="10505904" y="2101615"/>
            <a:ext cx="1036374" cy="1731560"/>
            <a:chOff x="3934898" y="875612"/>
            <a:chExt cx="1036374" cy="1731560"/>
          </a:xfrm>
        </p:grpSpPr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DCA3314C-3B84-B83A-5F4D-D536565E9E1C}"/>
                </a:ext>
              </a:extLst>
            </p:cNvPr>
            <p:cNvGrpSpPr/>
            <p:nvPr/>
          </p:nvGrpSpPr>
          <p:grpSpPr>
            <a:xfrm>
              <a:off x="3941554" y="875612"/>
              <a:ext cx="1015147" cy="1731560"/>
              <a:chOff x="8576059" y="130190"/>
              <a:chExt cx="1015147" cy="1731560"/>
            </a:xfrm>
          </p:grpSpPr>
          <p:sp>
            <p:nvSpPr>
              <p:cNvPr id="51" name="Abgerundetes Rechteck 50">
                <a:extLst>
                  <a:ext uri="{FF2B5EF4-FFF2-40B4-BE49-F238E27FC236}">
                    <a16:creationId xmlns:a16="http://schemas.microsoft.com/office/drawing/2014/main" id="{B620059C-7A02-F477-5EF5-90A11A38B00B}"/>
                  </a:ext>
                </a:extLst>
              </p:cNvPr>
              <p:cNvSpPr/>
              <p:nvPr/>
            </p:nvSpPr>
            <p:spPr>
              <a:xfrm>
                <a:off x="8576059" y="130190"/>
                <a:ext cx="1008923" cy="172329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A7BA20AA-291B-D915-189D-5427C8504FFE}"/>
                  </a:ext>
                </a:extLst>
              </p:cNvPr>
              <p:cNvSpPr/>
              <p:nvPr/>
            </p:nvSpPr>
            <p:spPr>
              <a:xfrm>
                <a:off x="8576059" y="130190"/>
                <a:ext cx="507653" cy="172562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Abgerundetes Rechteck 53">
                <a:extLst>
                  <a:ext uri="{FF2B5EF4-FFF2-40B4-BE49-F238E27FC236}">
                    <a16:creationId xmlns:a16="http://schemas.microsoft.com/office/drawing/2014/main" id="{6250E708-0122-EDE9-E5BF-8D693EE359DD}"/>
                  </a:ext>
                </a:extLst>
              </p:cNvPr>
              <p:cNvSpPr/>
              <p:nvPr/>
            </p:nvSpPr>
            <p:spPr>
              <a:xfrm>
                <a:off x="8582283" y="138454"/>
                <a:ext cx="1008923" cy="1723296"/>
              </a:xfrm>
              <a:prstGeom prst="roundRect">
                <a:avLst>
                  <a:gd name="adj" fmla="val 50000"/>
                </a:avLst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0558AD95-DAEB-D102-CC53-B69028F14734}"/>
                </a:ext>
              </a:extLst>
            </p:cNvPr>
            <p:cNvSpPr txBox="1"/>
            <p:nvPr/>
          </p:nvSpPr>
          <p:spPr>
            <a:xfrm>
              <a:off x="3934898" y="1488992"/>
              <a:ext cx="1036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prediction</a:t>
              </a:r>
            </a:p>
            <a:p>
              <a:r>
                <a:rPr lang="de-DE" sz="1600" dirty="0"/>
                <a:t> terminal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0F28E090-C3D5-5ACF-C5AB-6D0FF37E1B64}"/>
              </a:ext>
            </a:extLst>
          </p:cNvPr>
          <p:cNvGrpSpPr/>
          <p:nvPr/>
        </p:nvGrpSpPr>
        <p:grpSpPr>
          <a:xfrm>
            <a:off x="2194282" y="3646122"/>
            <a:ext cx="1041374" cy="1021733"/>
            <a:chOff x="3948488" y="3127816"/>
            <a:chExt cx="1041374" cy="1021733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CA1A423-932B-C8AC-B1D9-4C60F55E2647}"/>
                </a:ext>
              </a:extLst>
            </p:cNvPr>
            <p:cNvSpPr/>
            <p:nvPr/>
          </p:nvSpPr>
          <p:spPr>
            <a:xfrm>
              <a:off x="3954382" y="312781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Kreis 70">
              <a:extLst>
                <a:ext uri="{FF2B5EF4-FFF2-40B4-BE49-F238E27FC236}">
                  <a16:creationId xmlns:a16="http://schemas.microsoft.com/office/drawing/2014/main" id="{F393C492-CB5E-C9BE-83CC-5E8E22A9B1F5}"/>
                </a:ext>
              </a:extLst>
            </p:cNvPr>
            <p:cNvSpPr/>
            <p:nvPr/>
          </p:nvSpPr>
          <p:spPr>
            <a:xfrm flipH="1">
              <a:off x="3953860" y="312960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BFC0A7D8-B7F1-3F71-4242-20BBC3EB9171}"/>
                </a:ext>
              </a:extLst>
            </p:cNvPr>
            <p:cNvGrpSpPr/>
            <p:nvPr/>
          </p:nvGrpSpPr>
          <p:grpSpPr>
            <a:xfrm>
              <a:off x="3948488" y="3129603"/>
              <a:ext cx="1041374" cy="1019946"/>
              <a:chOff x="3948488" y="3129603"/>
              <a:chExt cx="1041374" cy="1019946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7E61AC1C-FBC4-CF03-140F-67534975ED70}"/>
                  </a:ext>
                </a:extLst>
              </p:cNvPr>
              <p:cNvSpPr/>
              <p:nvPr/>
            </p:nvSpPr>
            <p:spPr>
              <a:xfrm>
                <a:off x="3953861" y="312960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6DBF6166-7454-CF6E-8926-F892883529CB}"/>
                  </a:ext>
                </a:extLst>
              </p:cNvPr>
              <p:cNvSpPr txBox="1"/>
              <p:nvPr/>
            </p:nvSpPr>
            <p:spPr>
              <a:xfrm>
                <a:off x="3948488" y="3362301"/>
                <a:ext cx="10413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excitation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50B971D0-1C0F-5795-DE88-78DB5654D2EF}"/>
              </a:ext>
            </a:extLst>
          </p:cNvPr>
          <p:cNvGrpSpPr/>
          <p:nvPr/>
        </p:nvGrpSpPr>
        <p:grpSpPr>
          <a:xfrm>
            <a:off x="2967903" y="2505147"/>
            <a:ext cx="1317741" cy="1352791"/>
            <a:chOff x="7297328" y="1226450"/>
            <a:chExt cx="1223847" cy="1256399"/>
          </a:xfrm>
        </p:grpSpPr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755CB76D-865A-E9A6-94AE-8FAB4FC96118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78" name="Ring 77">
                <a:extLst>
                  <a:ext uri="{FF2B5EF4-FFF2-40B4-BE49-F238E27FC236}">
                    <a16:creationId xmlns:a16="http://schemas.microsoft.com/office/drawing/2014/main" id="{4B64B5DF-9D00-3E18-1A7C-888B3C4D160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51ED1C0-DCC3-C8C9-79E4-57A7F6F93CE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7" name="Abgerundetes Rechteck 76">
              <a:extLst>
                <a:ext uri="{FF2B5EF4-FFF2-40B4-BE49-F238E27FC236}">
                  <a16:creationId xmlns:a16="http://schemas.microsoft.com/office/drawing/2014/main" id="{DAEE7D0B-FE12-1474-257B-EE0B99AC4B76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1" name="Ring 80">
            <a:extLst>
              <a:ext uri="{FF2B5EF4-FFF2-40B4-BE49-F238E27FC236}">
                <a16:creationId xmlns:a16="http://schemas.microsoft.com/office/drawing/2014/main" id="{F067FA49-A3C4-3E45-C2AA-9291288E4016}"/>
              </a:ext>
            </a:extLst>
          </p:cNvPr>
          <p:cNvSpPr/>
          <p:nvPr/>
        </p:nvSpPr>
        <p:spPr>
          <a:xfrm>
            <a:off x="2051327" y="3499447"/>
            <a:ext cx="1317741" cy="1317742"/>
          </a:xfrm>
          <a:prstGeom prst="donut">
            <a:avLst>
              <a:gd name="adj" fmla="val 14231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ing 85">
            <a:extLst>
              <a:ext uri="{FF2B5EF4-FFF2-40B4-BE49-F238E27FC236}">
                <a16:creationId xmlns:a16="http://schemas.microsoft.com/office/drawing/2014/main" id="{4DBE620F-C1CF-874A-1194-6F53AEFD13B4}"/>
              </a:ext>
            </a:extLst>
          </p:cNvPr>
          <p:cNvSpPr/>
          <p:nvPr/>
        </p:nvSpPr>
        <p:spPr>
          <a:xfrm>
            <a:off x="7207843" y="760909"/>
            <a:ext cx="1317741" cy="1317742"/>
          </a:xfrm>
          <a:prstGeom prst="donut">
            <a:avLst>
              <a:gd name="adj" fmla="val 14231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3600B199-A9A8-60BD-B920-E7119BE745F7}"/>
              </a:ext>
            </a:extLst>
          </p:cNvPr>
          <p:cNvGrpSpPr/>
          <p:nvPr/>
        </p:nvGrpSpPr>
        <p:grpSpPr>
          <a:xfrm>
            <a:off x="7128940" y="701862"/>
            <a:ext cx="1036374" cy="1731560"/>
            <a:chOff x="3934898" y="875612"/>
            <a:chExt cx="1036374" cy="1731560"/>
          </a:xfrm>
        </p:grpSpPr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3101AD10-F028-4A27-C596-6CCAC666913B}"/>
                </a:ext>
              </a:extLst>
            </p:cNvPr>
            <p:cNvGrpSpPr/>
            <p:nvPr/>
          </p:nvGrpSpPr>
          <p:grpSpPr>
            <a:xfrm>
              <a:off x="3941554" y="875612"/>
              <a:ext cx="1015147" cy="1731560"/>
              <a:chOff x="8576059" y="130190"/>
              <a:chExt cx="1015147" cy="1731560"/>
            </a:xfrm>
          </p:grpSpPr>
          <p:sp>
            <p:nvSpPr>
              <p:cNvPr id="97" name="Abgerundetes Rechteck 96">
                <a:extLst>
                  <a:ext uri="{FF2B5EF4-FFF2-40B4-BE49-F238E27FC236}">
                    <a16:creationId xmlns:a16="http://schemas.microsoft.com/office/drawing/2014/main" id="{98F9387C-E1DB-07CA-2985-C1FFE4B529CF}"/>
                  </a:ext>
                </a:extLst>
              </p:cNvPr>
              <p:cNvSpPr/>
              <p:nvPr/>
            </p:nvSpPr>
            <p:spPr>
              <a:xfrm>
                <a:off x="8576059" y="130190"/>
                <a:ext cx="1008923" cy="172329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FEF02631-1778-7D38-6C17-A38A71BC8E40}"/>
                  </a:ext>
                </a:extLst>
              </p:cNvPr>
              <p:cNvSpPr/>
              <p:nvPr/>
            </p:nvSpPr>
            <p:spPr>
              <a:xfrm>
                <a:off x="8576059" y="130190"/>
                <a:ext cx="507653" cy="172562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Abgerundetes Rechteck 98">
                <a:extLst>
                  <a:ext uri="{FF2B5EF4-FFF2-40B4-BE49-F238E27FC236}">
                    <a16:creationId xmlns:a16="http://schemas.microsoft.com/office/drawing/2014/main" id="{D3159F27-3CEA-B48B-0798-C63F980772A3}"/>
                  </a:ext>
                </a:extLst>
              </p:cNvPr>
              <p:cNvSpPr/>
              <p:nvPr/>
            </p:nvSpPr>
            <p:spPr>
              <a:xfrm>
                <a:off x="8582283" y="138454"/>
                <a:ext cx="1008923" cy="1723296"/>
              </a:xfrm>
              <a:prstGeom prst="roundRect">
                <a:avLst>
                  <a:gd name="adj" fmla="val 50000"/>
                </a:avLst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A918B671-0010-D94C-3F36-3837482DA929}"/>
                </a:ext>
              </a:extLst>
            </p:cNvPr>
            <p:cNvSpPr txBox="1"/>
            <p:nvPr/>
          </p:nvSpPr>
          <p:spPr>
            <a:xfrm>
              <a:off x="3934898" y="1488992"/>
              <a:ext cx="1036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prediction</a:t>
              </a:r>
            </a:p>
            <a:p>
              <a:r>
                <a:rPr lang="de-DE" sz="1600" dirty="0"/>
                <a:t> terminal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48301EF-14CE-0647-F823-666B40B0CFF4}"/>
              </a:ext>
            </a:extLst>
          </p:cNvPr>
          <p:cNvGrpSpPr/>
          <p:nvPr/>
        </p:nvGrpSpPr>
        <p:grpSpPr>
          <a:xfrm>
            <a:off x="9224097" y="787467"/>
            <a:ext cx="1343414" cy="2043569"/>
            <a:chOff x="8689201" y="1439215"/>
            <a:chExt cx="1343414" cy="2043569"/>
          </a:xfrm>
        </p:grpSpPr>
        <p:sp>
          <p:nvSpPr>
            <p:cNvPr id="85" name="Abgerundetes Rechteck 84">
              <a:extLst>
                <a:ext uri="{FF2B5EF4-FFF2-40B4-BE49-F238E27FC236}">
                  <a16:creationId xmlns:a16="http://schemas.microsoft.com/office/drawing/2014/main" id="{1704E755-F031-F613-2EE4-DD9DCF1D1557}"/>
                </a:ext>
              </a:extLst>
            </p:cNvPr>
            <p:cNvSpPr/>
            <p:nvPr/>
          </p:nvSpPr>
          <p:spPr>
            <a:xfrm>
              <a:off x="8703772" y="1948544"/>
              <a:ext cx="187295" cy="940814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Abgerundetes Rechteck 91">
              <a:extLst>
                <a:ext uri="{FF2B5EF4-FFF2-40B4-BE49-F238E27FC236}">
                  <a16:creationId xmlns:a16="http://schemas.microsoft.com/office/drawing/2014/main" id="{D564D669-D98C-BE5B-D6DD-1324F143665F}"/>
                </a:ext>
              </a:extLst>
            </p:cNvPr>
            <p:cNvSpPr/>
            <p:nvPr/>
          </p:nvSpPr>
          <p:spPr>
            <a:xfrm>
              <a:off x="9838970" y="1948544"/>
              <a:ext cx="187295" cy="966106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90" name="Grafik 89">
              <a:extLst>
                <a:ext uri="{FF2B5EF4-FFF2-40B4-BE49-F238E27FC236}">
                  <a16:creationId xmlns:a16="http://schemas.microsoft.com/office/drawing/2014/main" id="{0020BC54-A7DF-D7F2-07E9-AC83B5F4C0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b="1385"/>
            <a:stretch/>
          </p:blipFill>
          <p:spPr>
            <a:xfrm>
              <a:off x="8689201" y="1439215"/>
              <a:ext cx="1343414" cy="662400"/>
            </a:xfrm>
            <a:prstGeom prst="rect">
              <a:avLst/>
            </a:prstGeom>
          </p:spPr>
        </p:pic>
        <p:pic>
          <p:nvPicPr>
            <p:cNvPr id="100" name="Grafik 99">
              <a:extLst>
                <a:ext uri="{FF2B5EF4-FFF2-40B4-BE49-F238E27FC236}">
                  <a16:creationId xmlns:a16="http://schemas.microsoft.com/office/drawing/2014/main" id="{0E62FD11-9BC0-7ACE-7849-C28C915B3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0242" y="2813184"/>
              <a:ext cx="1342373" cy="669600"/>
            </a:xfrm>
            <a:prstGeom prst="rect">
              <a:avLst/>
            </a:prstGeom>
          </p:spPr>
        </p:pic>
        <p:pic>
          <p:nvPicPr>
            <p:cNvPr id="105" name="Grafik 104">
              <a:extLst>
                <a:ext uri="{FF2B5EF4-FFF2-40B4-BE49-F238E27FC236}">
                  <a16:creationId xmlns:a16="http://schemas.microsoft.com/office/drawing/2014/main" id="{7AC346A6-1C16-CE46-8774-A75873E0E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048" b="95222" l="1944" r="90000">
                          <a14:foregroundMark x1="48056" y1="3925" x2="48056" y2="3925"/>
                          <a14:foregroundMark x1="58611" y1="3413" x2="58611" y2="3413"/>
                          <a14:foregroundMark x1="60278" y1="3413" x2="60278" y2="3413"/>
                          <a14:foregroundMark x1="53611" y1="2560" x2="53611" y2="2560"/>
                          <a14:foregroundMark x1="49167" y1="2389" x2="49167" y2="2389"/>
                          <a14:foregroundMark x1="51667" y1="95392" x2="51667" y2="95392"/>
                          <a14:foregroundMark x1="1944" y1="67747" x2="1944" y2="67747"/>
                          <a14:foregroundMark x1="16389" y1="45563" x2="16389" y2="45563"/>
                          <a14:foregroundMark x1="20556" y1="44198" x2="20556" y2="44198"/>
                          <a14:foregroundMark x1="26389" y1="44027" x2="26389" y2="44027"/>
                          <a14:foregroundMark x1="36389" y1="43345" x2="36389" y2="43345"/>
                          <a14:foregroundMark x1="32222" y1="56655" x2="32222" y2="56655"/>
                          <a14:foregroundMark x1="25278" y1="58191" x2="25278" y2="58191"/>
                          <a14:foregroundMark x1="15278" y1="57167" x2="15278" y2="57167"/>
                          <a14:foregroundMark x1="44444" y1="44710" x2="44444" y2="44710"/>
                          <a14:foregroundMark x1="51944" y1="43345" x2="51944" y2="43345"/>
                          <a14:foregroundMark x1="27500" y1="47440" x2="27500" y2="47440"/>
                          <a14:foregroundMark x1="46667" y1="3242" x2="46667" y2="3242"/>
                          <a14:foregroundMark x1="89167" y1="29010" x2="89167" y2="29010"/>
                          <a14:backgroundMark x1="55000" y1="2901" x2="55000" y2="2901"/>
                          <a14:backgroundMark x1="51111" y1="2389" x2="51111" y2="2389"/>
                          <a14:backgroundMark x1="48333" y1="2560" x2="48333" y2="2560"/>
                          <a14:backgroundMark x1="58889" y1="3242" x2="58889" y2="3242"/>
                          <a14:backgroundMark x1="60000" y1="3584" x2="60000" y2="358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847494" y="1577252"/>
              <a:ext cx="1099868" cy="1790341"/>
            </a:xfrm>
            <a:prstGeom prst="rect">
              <a:avLst/>
            </a:prstGeom>
          </p:spPr>
        </p:pic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78C2AF84-5848-F883-8789-85BE29ECF351}"/>
              </a:ext>
            </a:extLst>
          </p:cNvPr>
          <p:cNvGrpSpPr/>
          <p:nvPr/>
        </p:nvGrpSpPr>
        <p:grpSpPr>
          <a:xfrm>
            <a:off x="7387487" y="2619068"/>
            <a:ext cx="1343414" cy="2043569"/>
            <a:chOff x="8689201" y="1439215"/>
            <a:chExt cx="1343414" cy="2043569"/>
          </a:xfrm>
        </p:grpSpPr>
        <p:sp>
          <p:nvSpPr>
            <p:cNvPr id="21" name="Abgerundetes Rechteck 20">
              <a:extLst>
                <a:ext uri="{FF2B5EF4-FFF2-40B4-BE49-F238E27FC236}">
                  <a16:creationId xmlns:a16="http://schemas.microsoft.com/office/drawing/2014/main" id="{FDBA4FFB-E782-27AA-5E83-69AD4085C7E7}"/>
                </a:ext>
              </a:extLst>
            </p:cNvPr>
            <p:cNvSpPr/>
            <p:nvPr/>
          </p:nvSpPr>
          <p:spPr>
            <a:xfrm>
              <a:off x="8703772" y="1948544"/>
              <a:ext cx="187295" cy="940814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D902D6E0-2C47-1180-DE17-3401A147937E}"/>
                </a:ext>
              </a:extLst>
            </p:cNvPr>
            <p:cNvSpPr/>
            <p:nvPr/>
          </p:nvSpPr>
          <p:spPr>
            <a:xfrm>
              <a:off x="9838970" y="1948544"/>
              <a:ext cx="187295" cy="966106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553FB952-C6A6-D79E-CA55-30C4B19F04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b="1385"/>
            <a:stretch/>
          </p:blipFill>
          <p:spPr>
            <a:xfrm>
              <a:off x="8689201" y="1439215"/>
              <a:ext cx="1343414" cy="662400"/>
            </a:xfrm>
            <a:prstGeom prst="rect">
              <a:avLst/>
            </a:prstGeom>
          </p:spPr>
        </p:pic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15C0A2AF-F1C7-3AA6-6548-93C30E921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0242" y="2813184"/>
              <a:ext cx="1342373" cy="669600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CF10D6E8-F7A9-FCC3-2B64-2E8497AC0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048" b="95222" l="1944" r="90000">
                          <a14:foregroundMark x1="48056" y1="3925" x2="48056" y2="3925"/>
                          <a14:foregroundMark x1="58611" y1="3413" x2="58611" y2="3413"/>
                          <a14:foregroundMark x1="60278" y1="3413" x2="60278" y2="3413"/>
                          <a14:foregroundMark x1="53611" y1="2560" x2="53611" y2="2560"/>
                          <a14:foregroundMark x1="49167" y1="2389" x2="49167" y2="2389"/>
                          <a14:foregroundMark x1="51667" y1="95392" x2="51667" y2="95392"/>
                          <a14:foregroundMark x1="1944" y1="67747" x2="1944" y2="67747"/>
                          <a14:foregroundMark x1="16389" y1="45563" x2="16389" y2="45563"/>
                          <a14:foregroundMark x1="20556" y1="44198" x2="20556" y2="44198"/>
                          <a14:foregroundMark x1="26389" y1="44027" x2="26389" y2="44027"/>
                          <a14:foregroundMark x1="36389" y1="43345" x2="36389" y2="43345"/>
                          <a14:foregroundMark x1="32222" y1="56655" x2="32222" y2="56655"/>
                          <a14:foregroundMark x1="25278" y1="58191" x2="25278" y2="58191"/>
                          <a14:foregroundMark x1="15278" y1="57167" x2="15278" y2="57167"/>
                          <a14:foregroundMark x1="44444" y1="44710" x2="44444" y2="44710"/>
                          <a14:foregroundMark x1="51944" y1="43345" x2="51944" y2="43345"/>
                          <a14:foregroundMark x1="27500" y1="47440" x2="27500" y2="47440"/>
                          <a14:foregroundMark x1="46667" y1="3242" x2="46667" y2="3242"/>
                          <a14:foregroundMark x1="89167" y1="29010" x2="89167" y2="29010"/>
                          <a14:backgroundMark x1="55000" y1="2901" x2="55000" y2="2901"/>
                          <a14:backgroundMark x1="51111" y1="2389" x2="51111" y2="2389"/>
                          <a14:backgroundMark x1="48333" y1="2560" x2="48333" y2="2560"/>
                          <a14:backgroundMark x1="58889" y1="3242" x2="58889" y2="3242"/>
                          <a14:backgroundMark x1="60000" y1="3584" x2="60000" y2="358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847494" y="1577252"/>
              <a:ext cx="1099868" cy="1790341"/>
            </a:xfrm>
            <a:prstGeom prst="rect">
              <a:avLst/>
            </a:prstGeom>
          </p:spPr>
        </p:pic>
      </p:grpSp>
      <p:pic>
        <p:nvPicPr>
          <p:cNvPr id="27" name="Grafik 26">
            <a:extLst>
              <a:ext uri="{FF2B5EF4-FFF2-40B4-BE49-F238E27FC236}">
                <a16:creationId xmlns:a16="http://schemas.microsoft.com/office/drawing/2014/main" id="{1DB74DEB-D95D-F4EB-AF6A-B861EDDC53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829" b="95872" l="5856" r="92793">
                        <a14:foregroundMark x1="15991" y1="14679" x2="29955" y2="8180"/>
                        <a14:foregroundMark x1="29955" y1="8180" x2="46734" y2="4893"/>
                        <a14:foregroundMark x1="46734" y1="4893" x2="63401" y2="6193"/>
                        <a14:foregroundMark x1="63401" y1="6193" x2="69707" y2="10550"/>
                        <a14:foregroundMark x1="72523" y1="7722" x2="90878" y2="27523"/>
                        <a14:foregroundMark x1="90878" y1="27523" x2="93018" y2="40291"/>
                        <a14:foregroundMark x1="93018" y1="46101" x2="86374" y2="80581"/>
                        <a14:foregroundMark x1="86374" y1="80581" x2="77477" y2="90291"/>
                        <a14:foregroundMark x1="77477" y1="90291" x2="65766" y2="91972"/>
                        <a14:foregroundMark x1="53491" y1="95872" x2="22072" y2="88073"/>
                        <a14:foregroundMark x1="22072" y1="88073" x2="10135" y2="76911"/>
                        <a14:foregroundMark x1="8221" y1="73165" x2="5968" y2="44037"/>
                        <a14:foregroundMark x1="6644" y1="41055" x2="6644" y2="28976"/>
                        <a14:foregroundMark x1="6644" y1="28976" x2="11261" y2="22401"/>
                        <a14:foregroundMark x1="18694" y1="22401" x2="32995" y2="15673"/>
                        <a14:foregroundMark x1="32995" y1="15673" x2="28153" y2="26835"/>
                        <a14:foregroundMark x1="28153" y1="26835" x2="15315" y2="34862"/>
                        <a14:foregroundMark x1="15315" y1="34862" x2="32207" y2="30963"/>
                        <a14:foregroundMark x1="32207" y1="30963" x2="50000" y2="22936"/>
                        <a14:foregroundMark x1="50000" y1="22936" x2="14077" y2="52752"/>
                        <a14:foregroundMark x1="14077" y1="52752" x2="46847" y2="40749"/>
                        <a14:foregroundMark x1="46847" y1="40749" x2="23086" y2="61162"/>
                        <a14:foregroundMark x1="23086" y1="61162" x2="41892" y2="57569"/>
                        <a14:foregroundMark x1="41892" y1="57569" x2="35586" y2="68196"/>
                        <a14:foregroundMark x1="35586" y1="68196" x2="24324" y2="77523"/>
                        <a14:foregroundMark x1="24324" y1="77523" x2="40203" y2="71407"/>
                        <a14:foregroundMark x1="40203" y1="71407" x2="36712" y2="82951"/>
                        <a14:foregroundMark x1="36712" y1="82951" x2="46734" y2="88761"/>
                        <a14:foregroundMark x1="23198" y1="45183" x2="24550" y2="46713"/>
                        <a14:foregroundMark x1="44369" y1="2829" x2="56982" y2="3135"/>
                        <a14:foregroundMark x1="42455" y1="45948" x2="42455" y2="48318"/>
                        <a14:backgroundMark x1="55293" y1="99694" x2="47185" y2="99694"/>
                        <a14:backgroundMark x1="52928" y1="99083" x2="57658" y2="98777"/>
                        <a14:backgroundMark x1="51126" y1="99235" x2="46959" y2="99388"/>
                        <a14:backgroundMark x1="46396" y1="99541" x2="48536" y2="99694"/>
                        <a14:backgroundMark x1="47185" y1="98930" x2="47635" y2="998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4298" y="599903"/>
            <a:ext cx="1298094" cy="1912058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9281549-062D-0399-04C0-CA18EA4E90A7}"/>
              </a:ext>
            </a:extLst>
          </p:cNvPr>
          <p:cNvGrpSpPr/>
          <p:nvPr/>
        </p:nvGrpSpPr>
        <p:grpSpPr>
          <a:xfrm>
            <a:off x="9647913" y="4153257"/>
            <a:ext cx="699610" cy="698541"/>
            <a:chOff x="8936345" y="1226450"/>
            <a:chExt cx="1258725" cy="1256800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F36E8AD6-CDE7-1FBF-EDB9-07829728A8ED}"/>
                </a:ext>
              </a:extLst>
            </p:cNvPr>
            <p:cNvGrpSpPr/>
            <p:nvPr/>
          </p:nvGrpSpPr>
          <p:grpSpPr>
            <a:xfrm>
              <a:off x="8936345" y="1243128"/>
              <a:ext cx="1223847" cy="1223847"/>
              <a:chOff x="5206567" y="1243128"/>
              <a:chExt cx="1223847" cy="1223847"/>
            </a:xfrm>
          </p:grpSpPr>
          <p:sp>
            <p:nvSpPr>
              <p:cNvPr id="33" name="Ring 32">
                <a:extLst>
                  <a:ext uri="{FF2B5EF4-FFF2-40B4-BE49-F238E27FC236}">
                    <a16:creationId xmlns:a16="http://schemas.microsoft.com/office/drawing/2014/main" id="{9A1D232A-25CF-4EB7-58A1-E6F1BEA83F2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1FBE434-153A-C8FA-54B7-9C38641663D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714946B5-0F41-E426-BD91-F7BD7A91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50021" y="1226850"/>
              <a:ext cx="645049" cy="1256400"/>
            </a:xfrm>
            <a:prstGeom prst="rect">
              <a:avLst/>
            </a:prstGeom>
          </p:spPr>
        </p:pic>
        <p:sp>
          <p:nvSpPr>
            <p:cNvPr id="31" name="Abgerundetes Rechteck 30">
              <a:extLst>
                <a:ext uri="{FF2B5EF4-FFF2-40B4-BE49-F238E27FC236}">
                  <a16:creationId xmlns:a16="http://schemas.microsoft.com/office/drawing/2014/main" id="{A28EA810-0FD5-817A-17AF-2512634DC6D9}"/>
                </a:ext>
              </a:extLst>
            </p:cNvPr>
            <p:cNvSpPr/>
            <p:nvPr/>
          </p:nvSpPr>
          <p:spPr>
            <a:xfrm>
              <a:off x="9409078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13860A82-033B-08AE-A337-AFED4A7D3DFC}"/>
              </a:ext>
            </a:extLst>
          </p:cNvPr>
          <p:cNvGrpSpPr/>
          <p:nvPr/>
        </p:nvGrpSpPr>
        <p:grpSpPr>
          <a:xfrm>
            <a:off x="10561161" y="4143987"/>
            <a:ext cx="688036" cy="698318"/>
            <a:chOff x="8936345" y="2669744"/>
            <a:chExt cx="1237900" cy="1256399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FCDA9E5C-3BE2-9972-6CF6-A31B0190734D}"/>
                </a:ext>
              </a:extLst>
            </p:cNvPr>
            <p:cNvGrpSpPr/>
            <p:nvPr/>
          </p:nvGrpSpPr>
          <p:grpSpPr>
            <a:xfrm>
              <a:off x="8936345" y="2686422"/>
              <a:ext cx="1223847" cy="1223847"/>
              <a:chOff x="5206567" y="1243128"/>
              <a:chExt cx="1223847" cy="1223847"/>
            </a:xfrm>
          </p:grpSpPr>
          <p:sp>
            <p:nvSpPr>
              <p:cNvPr id="40" name="Ring 39">
                <a:extLst>
                  <a:ext uri="{FF2B5EF4-FFF2-40B4-BE49-F238E27FC236}">
                    <a16:creationId xmlns:a16="http://schemas.microsoft.com/office/drawing/2014/main" id="{AB5E7E11-57EC-5634-6FF8-11D957CB8FE2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3138BD8-B841-3864-0C68-5B9B5437B72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2338E26E-1F8D-9C15-9B8C-9A183A483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48268" y="2677368"/>
              <a:ext cx="625977" cy="1245600"/>
            </a:xfrm>
            <a:prstGeom prst="rect">
              <a:avLst/>
            </a:prstGeom>
          </p:spPr>
        </p:pic>
        <p:sp>
          <p:nvSpPr>
            <p:cNvPr id="39" name="Abgerundetes Rechteck 38">
              <a:extLst>
                <a:ext uri="{FF2B5EF4-FFF2-40B4-BE49-F238E27FC236}">
                  <a16:creationId xmlns:a16="http://schemas.microsoft.com/office/drawing/2014/main" id="{C2E2747F-27EA-07B4-1D5C-2381B65F30EF}"/>
                </a:ext>
              </a:extLst>
            </p:cNvPr>
            <p:cNvSpPr/>
            <p:nvPr/>
          </p:nvSpPr>
          <p:spPr>
            <a:xfrm>
              <a:off x="9409078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03FC8092-3BF6-B975-D7E7-06A6478065EC}"/>
              </a:ext>
            </a:extLst>
          </p:cNvPr>
          <p:cNvGrpSpPr/>
          <p:nvPr/>
        </p:nvGrpSpPr>
        <p:grpSpPr>
          <a:xfrm>
            <a:off x="9621788" y="5078879"/>
            <a:ext cx="701160" cy="706322"/>
            <a:chOff x="7950956" y="3803407"/>
            <a:chExt cx="701160" cy="706322"/>
          </a:xfrm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70E100E4-E801-E6CF-897F-FE3BD5418DCE}"/>
                </a:ext>
              </a:extLst>
            </p:cNvPr>
            <p:cNvGrpSpPr/>
            <p:nvPr/>
          </p:nvGrpSpPr>
          <p:grpSpPr>
            <a:xfrm>
              <a:off x="7950956" y="3803407"/>
              <a:ext cx="688831" cy="706322"/>
              <a:chOff x="7281844" y="1218399"/>
              <a:chExt cx="1239331" cy="1270800"/>
            </a:xfrm>
          </p:grpSpPr>
          <p:grpSp>
            <p:nvGrpSpPr>
              <p:cNvPr id="52" name="Gruppieren 51">
                <a:extLst>
                  <a:ext uri="{FF2B5EF4-FFF2-40B4-BE49-F238E27FC236}">
                    <a16:creationId xmlns:a16="http://schemas.microsoft.com/office/drawing/2014/main" id="{CFDCB6E5-540F-9530-FBF6-73E7A9C12DCE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58" name="Ring 57">
                  <a:extLst>
                    <a:ext uri="{FF2B5EF4-FFF2-40B4-BE49-F238E27FC236}">
                      <a16:creationId xmlns:a16="http://schemas.microsoft.com/office/drawing/2014/main" id="{39A2F3A4-5369-4E2D-BC1B-6FCE01CA11A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DD852285-429F-3ADF-D2C4-DD8109EA24A7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55" name="Grafik 54">
                <a:extLst>
                  <a:ext uri="{FF2B5EF4-FFF2-40B4-BE49-F238E27FC236}">
                    <a16:creationId xmlns:a16="http://schemas.microsoft.com/office/drawing/2014/main" id="{57516393-CB4B-4288-6EC5-54898B558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4BF3B597-489B-62B4-4FBF-51B089B9E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04192" y="3809845"/>
              <a:ext cx="347924" cy="692316"/>
            </a:xfrm>
            <a:prstGeom prst="rect">
              <a:avLst/>
            </a:prstGeom>
          </p:spPr>
        </p:pic>
        <p:sp>
          <p:nvSpPr>
            <p:cNvPr id="48" name="Abgerundetes Rechteck 47">
              <a:extLst>
                <a:ext uri="{FF2B5EF4-FFF2-40B4-BE49-F238E27FC236}">
                  <a16:creationId xmlns:a16="http://schemas.microsoft.com/office/drawing/2014/main" id="{B33AB5DB-1A91-47FC-7382-2F9A9CA83F2B}"/>
                </a:ext>
              </a:extLst>
            </p:cNvPr>
            <p:cNvSpPr/>
            <p:nvPr/>
          </p:nvSpPr>
          <p:spPr>
            <a:xfrm>
              <a:off x="8222312" y="380788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1E091286-F8F6-ED72-FE2E-0D12BCD179BC}"/>
              </a:ext>
            </a:extLst>
          </p:cNvPr>
          <p:cNvGrpSpPr/>
          <p:nvPr/>
        </p:nvGrpSpPr>
        <p:grpSpPr>
          <a:xfrm>
            <a:off x="10550128" y="5083354"/>
            <a:ext cx="691258" cy="710324"/>
            <a:chOff x="10798299" y="3795876"/>
            <a:chExt cx="691258" cy="710324"/>
          </a:xfrm>
        </p:grpSpPr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6F6F2216-C598-D620-26DD-681020A38A5F}"/>
                </a:ext>
              </a:extLst>
            </p:cNvPr>
            <p:cNvGrpSpPr/>
            <p:nvPr/>
          </p:nvGrpSpPr>
          <p:grpSpPr>
            <a:xfrm>
              <a:off x="10809332" y="3812216"/>
              <a:ext cx="680225" cy="680225"/>
              <a:chOff x="5206567" y="1243128"/>
              <a:chExt cx="1223847" cy="1223847"/>
            </a:xfrm>
          </p:grpSpPr>
          <p:sp>
            <p:nvSpPr>
              <p:cNvPr id="68" name="Ring 67">
                <a:extLst>
                  <a:ext uri="{FF2B5EF4-FFF2-40B4-BE49-F238E27FC236}">
                    <a16:creationId xmlns:a16="http://schemas.microsoft.com/office/drawing/2014/main" id="{E12947C4-6ABD-A66F-EDF5-0CD966E6305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268B9677-1CA8-CB19-0D3A-2D7B39FFA18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66" name="Grafik 65">
              <a:extLst>
                <a:ext uri="{FF2B5EF4-FFF2-40B4-BE49-F238E27FC236}">
                  <a16:creationId xmlns:a16="http://schemas.microsoft.com/office/drawing/2014/main" id="{1DA2037A-FB10-AE45-7353-8370E3A3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67" name="Abgerundetes Rechteck 66">
              <a:extLst>
                <a:ext uri="{FF2B5EF4-FFF2-40B4-BE49-F238E27FC236}">
                  <a16:creationId xmlns:a16="http://schemas.microsoft.com/office/drawing/2014/main" id="{C5BE9585-7D46-F00A-C473-17973ED69938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004934C8-4383-723D-7321-96BC763A5EBA}"/>
              </a:ext>
            </a:extLst>
          </p:cNvPr>
          <p:cNvGrpSpPr/>
          <p:nvPr/>
        </p:nvGrpSpPr>
        <p:grpSpPr>
          <a:xfrm>
            <a:off x="8639303" y="5073970"/>
            <a:ext cx="740163" cy="725847"/>
            <a:chOff x="8903350" y="4331347"/>
            <a:chExt cx="1308287" cy="1282981"/>
          </a:xfrm>
        </p:grpSpPr>
        <p:pic>
          <p:nvPicPr>
            <p:cNvPr id="84" name="Grafik 83">
              <a:extLst>
                <a:ext uri="{FF2B5EF4-FFF2-40B4-BE49-F238E27FC236}">
                  <a16:creationId xmlns:a16="http://schemas.microsoft.com/office/drawing/2014/main" id="{F77B5B53-7829-A89C-6E46-EBB6D1857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903350" y="4331347"/>
              <a:ext cx="647875" cy="1278000"/>
            </a:xfrm>
            <a:prstGeom prst="rect">
              <a:avLst/>
            </a:prstGeom>
          </p:spPr>
        </p:pic>
        <p:pic>
          <p:nvPicPr>
            <p:cNvPr id="87" name="Grafik 86">
              <a:extLst>
                <a:ext uri="{FF2B5EF4-FFF2-40B4-BE49-F238E27FC236}">
                  <a16:creationId xmlns:a16="http://schemas.microsoft.com/office/drawing/2014/main" id="{DD175C23-380E-615F-8B05-27B937FF66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2467" b="-1"/>
            <a:stretch/>
          </p:blipFill>
          <p:spPr>
            <a:xfrm>
              <a:off x="9550902" y="4367852"/>
              <a:ext cx="660735" cy="1246476"/>
            </a:xfrm>
            <a:prstGeom prst="rect">
              <a:avLst/>
            </a:prstGeom>
          </p:spPr>
        </p:pic>
        <p:sp>
          <p:nvSpPr>
            <p:cNvPr id="88" name="Abgerundetes Rechteck 87">
              <a:extLst>
                <a:ext uri="{FF2B5EF4-FFF2-40B4-BE49-F238E27FC236}">
                  <a16:creationId xmlns:a16="http://schemas.microsoft.com/office/drawing/2014/main" id="{DFB497E3-E487-71DA-4BE2-4ACE24EB3BD6}"/>
                </a:ext>
              </a:extLst>
            </p:cNvPr>
            <p:cNvSpPr/>
            <p:nvPr/>
          </p:nvSpPr>
          <p:spPr>
            <a:xfrm>
              <a:off x="9410685" y="4357579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93872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11577972" y="2309378"/>
            <a:ext cx="0" cy="1916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7559101" y="2684847"/>
            <a:ext cx="706566" cy="45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9E08B915-A685-A9B3-A839-15B90758FF8F}"/>
              </a:ext>
            </a:extLst>
          </p:cNvPr>
          <p:cNvSpPr txBox="1"/>
          <p:nvPr/>
        </p:nvSpPr>
        <p:spPr>
          <a:xfrm>
            <a:off x="1040130" y="1379295"/>
            <a:ext cx="180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1:     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87ED7A62-29F8-D304-9C70-AC78529CC17E}"/>
              </a:ext>
            </a:extLst>
          </p:cNvPr>
          <p:cNvGrpSpPr/>
          <p:nvPr/>
        </p:nvGrpSpPr>
        <p:grpSpPr>
          <a:xfrm>
            <a:off x="5524674" y="1214124"/>
            <a:ext cx="680225" cy="698318"/>
            <a:chOff x="7297328" y="1226450"/>
            <a:chExt cx="1223847" cy="1256399"/>
          </a:xfrm>
        </p:grpSpPr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5AC8A910-8BD3-1B75-3AF2-EE558DE0C525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61" name="Ring 160">
                <a:extLst>
                  <a:ext uri="{FF2B5EF4-FFF2-40B4-BE49-F238E27FC236}">
                    <a16:creationId xmlns:a16="http://schemas.microsoft.com/office/drawing/2014/main" id="{85ED6392-ED71-0BAD-8F1C-39D058661201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651C88C-671F-7FED-94DE-7A916CDE834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60" name="Abgerundetes Rechteck 159">
              <a:extLst>
                <a:ext uri="{FF2B5EF4-FFF2-40B4-BE49-F238E27FC236}">
                  <a16:creationId xmlns:a16="http://schemas.microsoft.com/office/drawing/2014/main" id="{0E9B9AF5-799A-14E7-1963-46F6E7DBE15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DEF38B16-929E-A32A-B331-DB5C1E0A16AB}"/>
              </a:ext>
            </a:extLst>
          </p:cNvPr>
          <p:cNvGrpSpPr/>
          <p:nvPr/>
        </p:nvGrpSpPr>
        <p:grpSpPr>
          <a:xfrm>
            <a:off x="3045505" y="1214124"/>
            <a:ext cx="680225" cy="698318"/>
            <a:chOff x="7297328" y="1226450"/>
            <a:chExt cx="1223847" cy="1256399"/>
          </a:xfrm>
        </p:grpSpPr>
        <p:grpSp>
          <p:nvGrpSpPr>
            <p:cNvPr id="172" name="Gruppieren 171">
              <a:extLst>
                <a:ext uri="{FF2B5EF4-FFF2-40B4-BE49-F238E27FC236}">
                  <a16:creationId xmlns:a16="http://schemas.microsoft.com/office/drawing/2014/main" id="{ED0DCAB2-CF5C-FC13-CB6D-9F9987C1853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74" name="Ring 173">
                <a:extLst>
                  <a:ext uri="{FF2B5EF4-FFF2-40B4-BE49-F238E27FC236}">
                    <a16:creationId xmlns:a16="http://schemas.microsoft.com/office/drawing/2014/main" id="{31B1CAEE-0FA2-45C1-02F5-5ED765E6339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CD2398A-6C4A-ACE6-92F6-6C60D571A5C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3" name="Abgerundetes Rechteck 172">
              <a:extLst>
                <a:ext uri="{FF2B5EF4-FFF2-40B4-BE49-F238E27FC236}">
                  <a16:creationId xmlns:a16="http://schemas.microsoft.com/office/drawing/2014/main" id="{6CFABD80-FA38-C240-8774-E7A887E8D6F9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2" name="Textfeld 201">
            <a:extLst>
              <a:ext uri="{FF2B5EF4-FFF2-40B4-BE49-F238E27FC236}">
                <a16:creationId xmlns:a16="http://schemas.microsoft.com/office/drawing/2014/main" id="{722A7431-86AA-E8FB-1ADE-5F6FCAE98502}"/>
              </a:ext>
            </a:extLst>
          </p:cNvPr>
          <p:cNvSpPr txBox="1"/>
          <p:nvPr/>
        </p:nvSpPr>
        <p:spPr>
          <a:xfrm>
            <a:off x="1040130" y="2170885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1+T: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03" name="Gruppieren 202">
            <a:extLst>
              <a:ext uri="{FF2B5EF4-FFF2-40B4-BE49-F238E27FC236}">
                <a16:creationId xmlns:a16="http://schemas.microsoft.com/office/drawing/2014/main" id="{83D06969-C03E-FE96-E242-BD1F4FCAB906}"/>
              </a:ext>
            </a:extLst>
          </p:cNvPr>
          <p:cNvGrpSpPr/>
          <p:nvPr/>
        </p:nvGrpSpPr>
        <p:grpSpPr>
          <a:xfrm>
            <a:off x="5524674" y="1996546"/>
            <a:ext cx="680225" cy="698318"/>
            <a:chOff x="7297328" y="1226450"/>
            <a:chExt cx="1223847" cy="1256399"/>
          </a:xfrm>
        </p:grpSpPr>
        <p:grpSp>
          <p:nvGrpSpPr>
            <p:cNvPr id="204" name="Gruppieren 203">
              <a:extLst>
                <a:ext uri="{FF2B5EF4-FFF2-40B4-BE49-F238E27FC236}">
                  <a16:creationId xmlns:a16="http://schemas.microsoft.com/office/drawing/2014/main" id="{3F5507C4-5898-E573-B144-E3D0D3128AA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06" name="Ring 205">
                <a:extLst>
                  <a:ext uri="{FF2B5EF4-FFF2-40B4-BE49-F238E27FC236}">
                    <a16:creationId xmlns:a16="http://schemas.microsoft.com/office/drawing/2014/main" id="{261034C6-9CD6-EDC7-B3D5-20CF99070F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4957A3CB-ADA1-38E9-BCDB-E4E2D8D90DD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5" name="Abgerundetes Rechteck 204">
              <a:extLst>
                <a:ext uri="{FF2B5EF4-FFF2-40B4-BE49-F238E27FC236}">
                  <a16:creationId xmlns:a16="http://schemas.microsoft.com/office/drawing/2014/main" id="{AB4C6C37-0E95-54C6-8929-0115212CAF1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1" name="Textfeld 220">
            <a:extLst>
              <a:ext uri="{FF2B5EF4-FFF2-40B4-BE49-F238E27FC236}">
                <a16:creationId xmlns:a16="http://schemas.microsoft.com/office/drawing/2014/main" id="{BD29E314-652F-DEE2-6DEB-33064E9E50B7}"/>
              </a:ext>
            </a:extLst>
          </p:cNvPr>
          <p:cNvSpPr txBox="1"/>
          <p:nvPr/>
        </p:nvSpPr>
        <p:spPr>
          <a:xfrm>
            <a:off x="1040130" y="2954831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1+2T: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379A6F0E-2C79-C823-F24D-C90D6D4AA63A}"/>
              </a:ext>
            </a:extLst>
          </p:cNvPr>
          <p:cNvGrpSpPr/>
          <p:nvPr/>
        </p:nvGrpSpPr>
        <p:grpSpPr>
          <a:xfrm>
            <a:off x="5524674" y="2769831"/>
            <a:ext cx="680225" cy="698318"/>
            <a:chOff x="7297328" y="1226450"/>
            <a:chExt cx="1223847" cy="1256399"/>
          </a:xfrm>
        </p:grpSpPr>
        <p:grpSp>
          <p:nvGrpSpPr>
            <p:cNvPr id="223" name="Gruppieren 222">
              <a:extLst>
                <a:ext uri="{FF2B5EF4-FFF2-40B4-BE49-F238E27FC236}">
                  <a16:creationId xmlns:a16="http://schemas.microsoft.com/office/drawing/2014/main" id="{9C99D025-9A17-5199-D1A1-C6227A27BDF0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25" name="Ring 224">
                <a:extLst>
                  <a:ext uri="{FF2B5EF4-FFF2-40B4-BE49-F238E27FC236}">
                    <a16:creationId xmlns:a16="http://schemas.microsoft.com/office/drawing/2014/main" id="{37CE8241-3CA5-A47D-0252-F57CB771462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DA3E19BB-B580-28ED-B784-9A5172B3553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4" name="Abgerundetes Rechteck 223">
              <a:extLst>
                <a:ext uri="{FF2B5EF4-FFF2-40B4-BE49-F238E27FC236}">
                  <a16:creationId xmlns:a16="http://schemas.microsoft.com/office/drawing/2014/main" id="{4E9B0695-ADAA-8D7B-7C30-2346F839F3AD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0" name="Textfeld 239">
            <a:extLst>
              <a:ext uri="{FF2B5EF4-FFF2-40B4-BE49-F238E27FC236}">
                <a16:creationId xmlns:a16="http://schemas.microsoft.com/office/drawing/2014/main" id="{E9C72D22-5735-4149-5853-5A2A7793AD22}"/>
              </a:ext>
            </a:extLst>
          </p:cNvPr>
          <p:cNvSpPr txBox="1"/>
          <p:nvPr/>
        </p:nvSpPr>
        <p:spPr>
          <a:xfrm>
            <a:off x="6469380" y="13258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B0DA7A95-086A-2913-D9F3-FB1C2361FA20}"/>
              </a:ext>
            </a:extLst>
          </p:cNvPr>
          <p:cNvSpPr txBox="1"/>
          <p:nvPr/>
        </p:nvSpPr>
        <p:spPr>
          <a:xfrm>
            <a:off x="6469380" y="211511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75C54F6-B1FE-F910-5C17-F27B827DAECC}"/>
              </a:ext>
            </a:extLst>
          </p:cNvPr>
          <p:cNvSpPr txBox="1"/>
          <p:nvPr/>
        </p:nvSpPr>
        <p:spPr>
          <a:xfrm>
            <a:off x="6469380" y="2935761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256C022-88F4-F378-866E-A2B7F49A1863}"/>
              </a:ext>
            </a:extLst>
          </p:cNvPr>
          <p:cNvSpPr txBox="1"/>
          <p:nvPr/>
        </p:nvSpPr>
        <p:spPr>
          <a:xfrm>
            <a:off x="1040130" y="3736194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1+3T: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F2E7EA4-EE70-F693-D650-41AE02F2C50F}"/>
              </a:ext>
            </a:extLst>
          </p:cNvPr>
          <p:cNvGrpSpPr/>
          <p:nvPr/>
        </p:nvGrpSpPr>
        <p:grpSpPr>
          <a:xfrm>
            <a:off x="5524674" y="3571023"/>
            <a:ext cx="680225" cy="698318"/>
            <a:chOff x="7297328" y="1226450"/>
            <a:chExt cx="1223847" cy="1256399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4F200234-6208-56D2-C53A-78D1A4261F1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0" name="Ring 9">
                <a:extLst>
                  <a:ext uri="{FF2B5EF4-FFF2-40B4-BE49-F238E27FC236}">
                    <a16:creationId xmlns:a16="http://schemas.microsoft.com/office/drawing/2014/main" id="{B2968B84-55BA-C2C4-0A26-A7159F61AB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53A3230-4361-1BD8-DDA2-5AF9D5103325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04BE2CAE-0E07-AC37-A98B-B04CC3D3B774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7721B58B-7349-2F8B-EF5B-C977EEDD806F}"/>
              </a:ext>
            </a:extLst>
          </p:cNvPr>
          <p:cNvSpPr txBox="1"/>
          <p:nvPr/>
        </p:nvSpPr>
        <p:spPr>
          <a:xfrm>
            <a:off x="6469380" y="371712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activate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9CF16BD0-500A-FB4C-42C1-C0EA1004C4F5}"/>
              </a:ext>
            </a:extLst>
          </p:cNvPr>
          <p:cNvSpPr txBox="1"/>
          <p:nvPr/>
        </p:nvSpPr>
        <p:spPr>
          <a:xfrm>
            <a:off x="1040130" y="4521144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1+4T: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3CF1A0A1-7B98-1B21-F382-01DA1D836840}"/>
              </a:ext>
            </a:extLst>
          </p:cNvPr>
          <p:cNvSpPr txBox="1"/>
          <p:nvPr/>
        </p:nvSpPr>
        <p:spPr>
          <a:xfrm>
            <a:off x="6469380" y="4502074"/>
            <a:ext cx="83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0F1363BC-D1EA-0F92-9738-AFE3842BC749}"/>
              </a:ext>
            </a:extLst>
          </p:cNvPr>
          <p:cNvSpPr txBox="1"/>
          <p:nvPr/>
        </p:nvSpPr>
        <p:spPr>
          <a:xfrm>
            <a:off x="1040130" y="5315422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1+5T: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8" name="Textfeld 177">
            <a:extLst>
              <a:ext uri="{FF2B5EF4-FFF2-40B4-BE49-F238E27FC236}">
                <a16:creationId xmlns:a16="http://schemas.microsoft.com/office/drawing/2014/main" id="{EA7C29B5-03BC-B168-8CE9-AF0333C1EDEC}"/>
              </a:ext>
            </a:extLst>
          </p:cNvPr>
          <p:cNvSpPr txBox="1"/>
          <p:nvPr/>
        </p:nvSpPr>
        <p:spPr>
          <a:xfrm>
            <a:off x="6469380" y="529635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</a:p>
        </p:txBody>
      </p:sp>
      <p:grpSp>
        <p:nvGrpSpPr>
          <p:cNvPr id="196" name="Gruppieren 195">
            <a:extLst>
              <a:ext uri="{FF2B5EF4-FFF2-40B4-BE49-F238E27FC236}">
                <a16:creationId xmlns:a16="http://schemas.microsoft.com/office/drawing/2014/main" id="{7EE51F4C-23C8-A7FA-BEC8-4720024E75A0}"/>
              </a:ext>
            </a:extLst>
          </p:cNvPr>
          <p:cNvGrpSpPr/>
          <p:nvPr/>
        </p:nvGrpSpPr>
        <p:grpSpPr>
          <a:xfrm>
            <a:off x="3038884" y="3554196"/>
            <a:ext cx="706234" cy="706322"/>
            <a:chOff x="9391771" y="3793537"/>
            <a:chExt cx="706234" cy="706322"/>
          </a:xfrm>
        </p:grpSpPr>
        <p:grpSp>
          <p:nvGrpSpPr>
            <p:cNvPr id="197" name="Gruppieren 196">
              <a:extLst>
                <a:ext uri="{FF2B5EF4-FFF2-40B4-BE49-F238E27FC236}">
                  <a16:creationId xmlns:a16="http://schemas.microsoft.com/office/drawing/2014/main" id="{0BB8F109-1D59-3AAA-F0B6-696C9218F95A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00" name="Gruppieren 199">
                <a:extLst>
                  <a:ext uri="{FF2B5EF4-FFF2-40B4-BE49-F238E27FC236}">
                    <a16:creationId xmlns:a16="http://schemas.microsoft.com/office/drawing/2014/main" id="{33F4E6A4-5C10-7C26-F8F2-AA7F9222278B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42" name="Ring 241">
                  <a:extLst>
                    <a:ext uri="{FF2B5EF4-FFF2-40B4-BE49-F238E27FC236}">
                      <a16:creationId xmlns:a16="http://schemas.microsoft.com/office/drawing/2014/main" id="{6DB6D642-851F-3370-A6FB-C0C5570F115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69C7EB6D-3352-A363-CE23-0FB62A573C6E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01" name="Grafik 200">
                <a:extLst>
                  <a:ext uri="{FF2B5EF4-FFF2-40B4-BE49-F238E27FC236}">
                    <a16:creationId xmlns:a16="http://schemas.microsoft.com/office/drawing/2014/main" id="{6752D96C-067B-8B82-26ED-52BC7EB9C6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198" name="Grafik 197">
              <a:extLst>
                <a:ext uri="{FF2B5EF4-FFF2-40B4-BE49-F238E27FC236}">
                  <a16:creationId xmlns:a16="http://schemas.microsoft.com/office/drawing/2014/main" id="{0E46D09F-B29E-0B59-FD66-9489F5FBF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199" name="Abgerundetes Rechteck 198">
              <a:extLst>
                <a:ext uri="{FF2B5EF4-FFF2-40B4-BE49-F238E27FC236}">
                  <a16:creationId xmlns:a16="http://schemas.microsoft.com/office/drawing/2014/main" id="{22FD0785-8993-E9B8-29A5-14544CAB71D9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4" name="Gruppieren 243">
            <a:extLst>
              <a:ext uri="{FF2B5EF4-FFF2-40B4-BE49-F238E27FC236}">
                <a16:creationId xmlns:a16="http://schemas.microsoft.com/office/drawing/2014/main" id="{C3E7A003-7BC3-4585-2CCD-FCD65A471BDA}"/>
              </a:ext>
            </a:extLst>
          </p:cNvPr>
          <p:cNvGrpSpPr/>
          <p:nvPr/>
        </p:nvGrpSpPr>
        <p:grpSpPr>
          <a:xfrm>
            <a:off x="3038884" y="4333579"/>
            <a:ext cx="706234" cy="706322"/>
            <a:chOff x="9391771" y="3793537"/>
            <a:chExt cx="706234" cy="706322"/>
          </a:xfrm>
        </p:grpSpPr>
        <p:grpSp>
          <p:nvGrpSpPr>
            <p:cNvPr id="245" name="Gruppieren 244">
              <a:extLst>
                <a:ext uri="{FF2B5EF4-FFF2-40B4-BE49-F238E27FC236}">
                  <a16:creationId xmlns:a16="http://schemas.microsoft.com/office/drawing/2014/main" id="{A52B1582-8428-1E54-C441-2E8D796C4ED1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48" name="Gruppieren 247">
                <a:extLst>
                  <a:ext uri="{FF2B5EF4-FFF2-40B4-BE49-F238E27FC236}">
                    <a16:creationId xmlns:a16="http://schemas.microsoft.com/office/drawing/2014/main" id="{1575566E-840E-84D3-4B97-1354627726DF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50" name="Ring 249">
                  <a:extLst>
                    <a:ext uri="{FF2B5EF4-FFF2-40B4-BE49-F238E27FC236}">
                      <a16:creationId xmlns:a16="http://schemas.microsoft.com/office/drawing/2014/main" id="{BD82B231-3A9E-CBDE-D4BE-DF09074E83E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6F7DF6BA-F0D6-FACF-7183-D7BC068DE007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49" name="Grafik 248">
                <a:extLst>
                  <a:ext uri="{FF2B5EF4-FFF2-40B4-BE49-F238E27FC236}">
                    <a16:creationId xmlns:a16="http://schemas.microsoft.com/office/drawing/2014/main" id="{A323609E-55C8-500D-FDAB-8B28F5BEFD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46" name="Grafik 245">
              <a:extLst>
                <a:ext uri="{FF2B5EF4-FFF2-40B4-BE49-F238E27FC236}">
                  <a16:creationId xmlns:a16="http://schemas.microsoft.com/office/drawing/2014/main" id="{4FFAFB39-615B-79D2-8B6A-4EE4586E7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47" name="Abgerundetes Rechteck 246">
              <a:extLst>
                <a:ext uri="{FF2B5EF4-FFF2-40B4-BE49-F238E27FC236}">
                  <a16:creationId xmlns:a16="http://schemas.microsoft.com/office/drawing/2014/main" id="{51FD8871-2D32-6E76-A379-E5387EF5E428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FED8FA2-D3BA-07D1-36B9-CB1BFD6F86F3}"/>
              </a:ext>
            </a:extLst>
          </p:cNvPr>
          <p:cNvGrpSpPr/>
          <p:nvPr/>
        </p:nvGrpSpPr>
        <p:grpSpPr>
          <a:xfrm>
            <a:off x="3038884" y="5159521"/>
            <a:ext cx="706234" cy="706322"/>
            <a:chOff x="9391771" y="3793537"/>
            <a:chExt cx="706234" cy="706322"/>
          </a:xfrm>
        </p:grpSpPr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41C9FCEC-AA53-EBF2-BE5A-CEC2F62ABF32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56" name="Gruppieren 255">
                <a:extLst>
                  <a:ext uri="{FF2B5EF4-FFF2-40B4-BE49-F238E27FC236}">
                    <a16:creationId xmlns:a16="http://schemas.microsoft.com/office/drawing/2014/main" id="{1267CD7F-35CD-C627-991A-828C436E191D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58" name="Ring 257">
                  <a:extLst>
                    <a:ext uri="{FF2B5EF4-FFF2-40B4-BE49-F238E27FC236}">
                      <a16:creationId xmlns:a16="http://schemas.microsoft.com/office/drawing/2014/main" id="{0BF5006A-86C8-280A-4518-890659B2C06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9B8BFA20-F7DF-579E-9771-BC23678D75E0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57" name="Grafik 256">
                <a:extLst>
                  <a:ext uri="{FF2B5EF4-FFF2-40B4-BE49-F238E27FC236}">
                    <a16:creationId xmlns:a16="http://schemas.microsoft.com/office/drawing/2014/main" id="{BBEC8409-5C42-9FF1-9CEA-9A7A1C3D7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54" name="Grafik 253">
              <a:extLst>
                <a:ext uri="{FF2B5EF4-FFF2-40B4-BE49-F238E27FC236}">
                  <a16:creationId xmlns:a16="http://schemas.microsoft.com/office/drawing/2014/main" id="{E3C923EC-A569-286F-0AC1-958065215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55" name="Abgerundetes Rechteck 254">
              <a:extLst>
                <a:ext uri="{FF2B5EF4-FFF2-40B4-BE49-F238E27FC236}">
                  <a16:creationId xmlns:a16="http://schemas.microsoft.com/office/drawing/2014/main" id="{D5106DFC-32AA-16D5-3E9E-0DECA9777201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8" name="Gruppieren 267">
            <a:extLst>
              <a:ext uri="{FF2B5EF4-FFF2-40B4-BE49-F238E27FC236}">
                <a16:creationId xmlns:a16="http://schemas.microsoft.com/office/drawing/2014/main" id="{D2450442-AC1D-360B-132C-0BD3EF59D07E}"/>
              </a:ext>
            </a:extLst>
          </p:cNvPr>
          <p:cNvGrpSpPr/>
          <p:nvPr/>
        </p:nvGrpSpPr>
        <p:grpSpPr>
          <a:xfrm>
            <a:off x="4225598" y="4344062"/>
            <a:ext cx="739971" cy="720328"/>
            <a:chOff x="7189834" y="2653468"/>
            <a:chExt cx="1331341" cy="1296000"/>
          </a:xfrm>
        </p:grpSpPr>
        <p:grpSp>
          <p:nvGrpSpPr>
            <p:cNvPr id="269" name="Gruppieren 268">
              <a:extLst>
                <a:ext uri="{FF2B5EF4-FFF2-40B4-BE49-F238E27FC236}">
                  <a16:creationId xmlns:a16="http://schemas.microsoft.com/office/drawing/2014/main" id="{7FB4EC02-7C99-4CE5-308C-62D3A9B4FC43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72" name="Ring 271">
                <a:extLst>
                  <a:ext uri="{FF2B5EF4-FFF2-40B4-BE49-F238E27FC236}">
                    <a16:creationId xmlns:a16="http://schemas.microsoft.com/office/drawing/2014/main" id="{40D6F2B8-A419-BFC9-758D-B28B890EBC72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E4B70A6D-5806-CACE-0F04-19162E619C0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70" name="Grafik 269">
              <a:extLst>
                <a:ext uri="{FF2B5EF4-FFF2-40B4-BE49-F238E27FC236}">
                  <a16:creationId xmlns:a16="http://schemas.microsoft.com/office/drawing/2014/main" id="{F45487C2-15C8-2537-ABE0-4B69A90C0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71" name="Abgerundetes Rechteck 270">
              <a:extLst>
                <a:ext uri="{FF2B5EF4-FFF2-40B4-BE49-F238E27FC236}">
                  <a16:creationId xmlns:a16="http://schemas.microsoft.com/office/drawing/2014/main" id="{83865553-82CB-6AB5-A58D-2A1422050E49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4" name="Gruppieren 273">
            <a:extLst>
              <a:ext uri="{FF2B5EF4-FFF2-40B4-BE49-F238E27FC236}">
                <a16:creationId xmlns:a16="http://schemas.microsoft.com/office/drawing/2014/main" id="{A569B3D6-CDC0-37B4-8AAB-A3B968AC1006}"/>
              </a:ext>
            </a:extLst>
          </p:cNvPr>
          <p:cNvGrpSpPr/>
          <p:nvPr/>
        </p:nvGrpSpPr>
        <p:grpSpPr>
          <a:xfrm>
            <a:off x="4225598" y="5152518"/>
            <a:ext cx="739971" cy="720328"/>
            <a:chOff x="7189834" y="2653468"/>
            <a:chExt cx="1331341" cy="1296000"/>
          </a:xfrm>
        </p:grpSpPr>
        <p:grpSp>
          <p:nvGrpSpPr>
            <p:cNvPr id="275" name="Gruppieren 274">
              <a:extLst>
                <a:ext uri="{FF2B5EF4-FFF2-40B4-BE49-F238E27FC236}">
                  <a16:creationId xmlns:a16="http://schemas.microsoft.com/office/drawing/2014/main" id="{0558E902-612F-C9C9-9A7B-7504F733E19F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78" name="Ring 277">
                <a:extLst>
                  <a:ext uri="{FF2B5EF4-FFF2-40B4-BE49-F238E27FC236}">
                    <a16:creationId xmlns:a16="http://schemas.microsoft.com/office/drawing/2014/main" id="{2BC395B1-E1E7-8B05-EB3C-F9B5073B4DB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790EBEB9-86DC-477D-8049-321031FDACE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76" name="Grafik 275">
              <a:extLst>
                <a:ext uri="{FF2B5EF4-FFF2-40B4-BE49-F238E27FC236}">
                  <a16:creationId xmlns:a16="http://schemas.microsoft.com/office/drawing/2014/main" id="{81521A84-81D7-8E68-26BF-68C1214FE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77" name="Abgerundetes Rechteck 276">
              <a:extLst>
                <a:ext uri="{FF2B5EF4-FFF2-40B4-BE49-F238E27FC236}">
                  <a16:creationId xmlns:a16="http://schemas.microsoft.com/office/drawing/2014/main" id="{426FC4E6-94E0-C03E-261E-A3DDA21EF26A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0" name="Gruppieren 279">
            <a:extLst>
              <a:ext uri="{FF2B5EF4-FFF2-40B4-BE49-F238E27FC236}">
                <a16:creationId xmlns:a16="http://schemas.microsoft.com/office/drawing/2014/main" id="{8A3E7275-090F-C4BE-91B9-D3A423FC509A}"/>
              </a:ext>
            </a:extLst>
          </p:cNvPr>
          <p:cNvGrpSpPr/>
          <p:nvPr/>
        </p:nvGrpSpPr>
        <p:grpSpPr>
          <a:xfrm>
            <a:off x="4285344" y="1214124"/>
            <a:ext cx="680225" cy="698318"/>
            <a:chOff x="7297328" y="1226450"/>
            <a:chExt cx="1223847" cy="1256399"/>
          </a:xfrm>
        </p:grpSpPr>
        <p:grpSp>
          <p:nvGrpSpPr>
            <p:cNvPr id="281" name="Gruppieren 280">
              <a:extLst>
                <a:ext uri="{FF2B5EF4-FFF2-40B4-BE49-F238E27FC236}">
                  <a16:creationId xmlns:a16="http://schemas.microsoft.com/office/drawing/2014/main" id="{F1A7B733-C16B-5E24-B1A4-AE38BBA454BC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83" name="Ring 282">
                <a:extLst>
                  <a:ext uri="{FF2B5EF4-FFF2-40B4-BE49-F238E27FC236}">
                    <a16:creationId xmlns:a16="http://schemas.microsoft.com/office/drawing/2014/main" id="{E4113E54-55BB-5CEC-E3C1-C6C1E080EA7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49A915D3-F427-E57B-B9BC-FB59EE234264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82" name="Abgerundetes Rechteck 281">
              <a:extLst>
                <a:ext uri="{FF2B5EF4-FFF2-40B4-BE49-F238E27FC236}">
                  <a16:creationId xmlns:a16="http://schemas.microsoft.com/office/drawing/2014/main" id="{B97147D0-6E0A-F8D2-F426-AD7F746F6375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5" name="Gruppieren 284">
            <a:extLst>
              <a:ext uri="{FF2B5EF4-FFF2-40B4-BE49-F238E27FC236}">
                <a16:creationId xmlns:a16="http://schemas.microsoft.com/office/drawing/2014/main" id="{0B748F3B-71CF-9E7E-D0B6-F76AA5299D1B}"/>
              </a:ext>
            </a:extLst>
          </p:cNvPr>
          <p:cNvGrpSpPr/>
          <p:nvPr/>
        </p:nvGrpSpPr>
        <p:grpSpPr>
          <a:xfrm>
            <a:off x="3042251" y="1992544"/>
            <a:ext cx="688831" cy="706322"/>
            <a:chOff x="7281844" y="1218399"/>
            <a:chExt cx="1239331" cy="1270800"/>
          </a:xfrm>
        </p:grpSpPr>
        <p:grpSp>
          <p:nvGrpSpPr>
            <p:cNvPr id="286" name="Gruppieren 285">
              <a:extLst>
                <a:ext uri="{FF2B5EF4-FFF2-40B4-BE49-F238E27FC236}">
                  <a16:creationId xmlns:a16="http://schemas.microsoft.com/office/drawing/2014/main" id="{A035BF26-A084-0A64-9A6F-5E5BB87CCFCC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89" name="Ring 288">
                <a:extLst>
                  <a:ext uri="{FF2B5EF4-FFF2-40B4-BE49-F238E27FC236}">
                    <a16:creationId xmlns:a16="http://schemas.microsoft.com/office/drawing/2014/main" id="{2147DF20-465E-B791-E8B7-AB7954795B2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D44EFFAB-9D1B-4CB1-F203-957F6701DB33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87" name="Grafik 286">
              <a:extLst>
                <a:ext uri="{FF2B5EF4-FFF2-40B4-BE49-F238E27FC236}">
                  <a16:creationId xmlns:a16="http://schemas.microsoft.com/office/drawing/2014/main" id="{4DA44431-76AA-D458-FD76-F2A292D25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288" name="Abgerundetes Rechteck 287">
              <a:extLst>
                <a:ext uri="{FF2B5EF4-FFF2-40B4-BE49-F238E27FC236}">
                  <a16:creationId xmlns:a16="http://schemas.microsoft.com/office/drawing/2014/main" id="{AC9D6FC2-6FA1-71D3-3AB0-8DC99DDEBE71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8E21508B-C65A-D055-C82E-BE8FC4CE0F17}"/>
              </a:ext>
            </a:extLst>
          </p:cNvPr>
          <p:cNvGrpSpPr/>
          <p:nvPr/>
        </p:nvGrpSpPr>
        <p:grpSpPr>
          <a:xfrm>
            <a:off x="4285344" y="1996546"/>
            <a:ext cx="680225" cy="698318"/>
            <a:chOff x="7297328" y="1226450"/>
            <a:chExt cx="1223847" cy="1256399"/>
          </a:xfrm>
        </p:grpSpPr>
        <p:grpSp>
          <p:nvGrpSpPr>
            <p:cNvPr id="292" name="Gruppieren 291">
              <a:extLst>
                <a:ext uri="{FF2B5EF4-FFF2-40B4-BE49-F238E27FC236}">
                  <a16:creationId xmlns:a16="http://schemas.microsoft.com/office/drawing/2014/main" id="{F6793F8B-A6F3-8EAD-CE2E-799630704985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94" name="Ring 293">
                <a:extLst>
                  <a:ext uri="{FF2B5EF4-FFF2-40B4-BE49-F238E27FC236}">
                    <a16:creationId xmlns:a16="http://schemas.microsoft.com/office/drawing/2014/main" id="{869768F7-230D-CBDE-6891-83E08EF5AE84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2361CECD-D623-56AD-D2DA-0FB355BF130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93" name="Abgerundetes Rechteck 292">
              <a:extLst>
                <a:ext uri="{FF2B5EF4-FFF2-40B4-BE49-F238E27FC236}">
                  <a16:creationId xmlns:a16="http://schemas.microsoft.com/office/drawing/2014/main" id="{14840512-9441-5983-04AB-A4DA551E1C11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6" name="Gruppieren 295">
            <a:extLst>
              <a:ext uri="{FF2B5EF4-FFF2-40B4-BE49-F238E27FC236}">
                <a16:creationId xmlns:a16="http://schemas.microsoft.com/office/drawing/2014/main" id="{5404A609-E048-CEB7-9E8D-035206F38C6C}"/>
              </a:ext>
            </a:extLst>
          </p:cNvPr>
          <p:cNvGrpSpPr/>
          <p:nvPr/>
        </p:nvGrpSpPr>
        <p:grpSpPr>
          <a:xfrm>
            <a:off x="3042251" y="2765829"/>
            <a:ext cx="688831" cy="706322"/>
            <a:chOff x="7281844" y="1218399"/>
            <a:chExt cx="1239331" cy="1270800"/>
          </a:xfrm>
        </p:grpSpPr>
        <p:grpSp>
          <p:nvGrpSpPr>
            <p:cNvPr id="297" name="Gruppieren 296">
              <a:extLst>
                <a:ext uri="{FF2B5EF4-FFF2-40B4-BE49-F238E27FC236}">
                  <a16:creationId xmlns:a16="http://schemas.microsoft.com/office/drawing/2014/main" id="{C87DCEB5-12DF-A645-445B-A4C3DE22B7CA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00" name="Ring 299">
                <a:extLst>
                  <a:ext uri="{FF2B5EF4-FFF2-40B4-BE49-F238E27FC236}">
                    <a16:creationId xmlns:a16="http://schemas.microsoft.com/office/drawing/2014/main" id="{84929397-D330-7039-2159-E1348A2D5BB2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0A532AA2-C57B-DBB5-C935-3A6C4478694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98" name="Grafik 297">
              <a:extLst>
                <a:ext uri="{FF2B5EF4-FFF2-40B4-BE49-F238E27FC236}">
                  <a16:creationId xmlns:a16="http://schemas.microsoft.com/office/drawing/2014/main" id="{A0976840-90FB-4CA1-7EB0-23912486D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299" name="Abgerundetes Rechteck 298">
              <a:extLst>
                <a:ext uri="{FF2B5EF4-FFF2-40B4-BE49-F238E27FC236}">
                  <a16:creationId xmlns:a16="http://schemas.microsoft.com/office/drawing/2014/main" id="{21F2A4C9-E242-B01C-2D57-76A7EBC209E4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2" name="Gruppieren 301">
            <a:extLst>
              <a:ext uri="{FF2B5EF4-FFF2-40B4-BE49-F238E27FC236}">
                <a16:creationId xmlns:a16="http://schemas.microsoft.com/office/drawing/2014/main" id="{0C65CE8E-C12F-F528-21F6-9D39ADADCB46}"/>
              </a:ext>
            </a:extLst>
          </p:cNvPr>
          <p:cNvGrpSpPr/>
          <p:nvPr/>
        </p:nvGrpSpPr>
        <p:grpSpPr>
          <a:xfrm>
            <a:off x="4285344" y="2769831"/>
            <a:ext cx="680225" cy="698318"/>
            <a:chOff x="7297328" y="1226450"/>
            <a:chExt cx="1223847" cy="1256399"/>
          </a:xfrm>
        </p:grpSpPr>
        <p:grpSp>
          <p:nvGrpSpPr>
            <p:cNvPr id="303" name="Gruppieren 302">
              <a:extLst>
                <a:ext uri="{FF2B5EF4-FFF2-40B4-BE49-F238E27FC236}">
                  <a16:creationId xmlns:a16="http://schemas.microsoft.com/office/drawing/2014/main" id="{0CA19D53-B596-4A6F-E7E8-A48E3FB91B67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05" name="Ring 304">
                <a:extLst>
                  <a:ext uri="{FF2B5EF4-FFF2-40B4-BE49-F238E27FC236}">
                    <a16:creationId xmlns:a16="http://schemas.microsoft.com/office/drawing/2014/main" id="{910D6C4C-FB0A-F9E6-13F8-4765B1BF7F0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DCCC2E16-73C7-2D08-35C3-F1E6A3EEEFC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04" name="Abgerundetes Rechteck 303">
              <a:extLst>
                <a:ext uri="{FF2B5EF4-FFF2-40B4-BE49-F238E27FC236}">
                  <a16:creationId xmlns:a16="http://schemas.microsoft.com/office/drawing/2014/main" id="{77E0675E-398A-471A-17A9-A076A6CD162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7" name="Gruppieren 306">
            <a:extLst>
              <a:ext uri="{FF2B5EF4-FFF2-40B4-BE49-F238E27FC236}">
                <a16:creationId xmlns:a16="http://schemas.microsoft.com/office/drawing/2014/main" id="{E7025BCC-8FE7-0522-F707-42C1F4BAFDA9}"/>
              </a:ext>
            </a:extLst>
          </p:cNvPr>
          <p:cNvGrpSpPr/>
          <p:nvPr/>
        </p:nvGrpSpPr>
        <p:grpSpPr>
          <a:xfrm>
            <a:off x="4285344" y="3571023"/>
            <a:ext cx="680225" cy="698318"/>
            <a:chOff x="7297328" y="1226450"/>
            <a:chExt cx="1223847" cy="1256399"/>
          </a:xfrm>
        </p:grpSpPr>
        <p:grpSp>
          <p:nvGrpSpPr>
            <p:cNvPr id="308" name="Gruppieren 307">
              <a:extLst>
                <a:ext uri="{FF2B5EF4-FFF2-40B4-BE49-F238E27FC236}">
                  <a16:creationId xmlns:a16="http://schemas.microsoft.com/office/drawing/2014/main" id="{9871E9F1-7B03-317C-BAC9-CD19F0D07BA8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10" name="Ring 309">
                <a:extLst>
                  <a:ext uri="{FF2B5EF4-FFF2-40B4-BE49-F238E27FC236}">
                    <a16:creationId xmlns:a16="http://schemas.microsoft.com/office/drawing/2014/main" id="{45E681E4-5C7C-4829-2A78-BE252604EB06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006E15A6-1E77-E3B6-5F42-44F0F2EF03B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09" name="Abgerundetes Rechteck 308">
              <a:extLst>
                <a:ext uri="{FF2B5EF4-FFF2-40B4-BE49-F238E27FC236}">
                  <a16:creationId xmlns:a16="http://schemas.microsoft.com/office/drawing/2014/main" id="{8F05C23C-E23B-AC8C-A715-E64C1BDAE38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2" name="Gruppieren 311">
            <a:extLst>
              <a:ext uri="{FF2B5EF4-FFF2-40B4-BE49-F238E27FC236}">
                <a16:creationId xmlns:a16="http://schemas.microsoft.com/office/drawing/2014/main" id="{AB4E3810-32B0-249A-BD3D-8DE9EE6A2E4B}"/>
              </a:ext>
            </a:extLst>
          </p:cNvPr>
          <p:cNvGrpSpPr/>
          <p:nvPr/>
        </p:nvGrpSpPr>
        <p:grpSpPr>
          <a:xfrm>
            <a:off x="5529717" y="4355973"/>
            <a:ext cx="680225" cy="698318"/>
            <a:chOff x="7297328" y="1226450"/>
            <a:chExt cx="1223847" cy="1256399"/>
          </a:xfrm>
        </p:grpSpPr>
        <p:grpSp>
          <p:nvGrpSpPr>
            <p:cNvPr id="313" name="Gruppieren 312">
              <a:extLst>
                <a:ext uri="{FF2B5EF4-FFF2-40B4-BE49-F238E27FC236}">
                  <a16:creationId xmlns:a16="http://schemas.microsoft.com/office/drawing/2014/main" id="{414A3B6F-5C4E-83B8-4FF5-A098B2F03A14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15" name="Ring 314">
                <a:extLst>
                  <a:ext uri="{FF2B5EF4-FFF2-40B4-BE49-F238E27FC236}">
                    <a16:creationId xmlns:a16="http://schemas.microsoft.com/office/drawing/2014/main" id="{16BD9715-9501-584C-BD70-0D2E342E03F4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089EAAB8-251F-1FB6-56BF-711FA1AE295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14" name="Abgerundetes Rechteck 313">
              <a:extLst>
                <a:ext uri="{FF2B5EF4-FFF2-40B4-BE49-F238E27FC236}">
                  <a16:creationId xmlns:a16="http://schemas.microsoft.com/office/drawing/2014/main" id="{C63BB9BE-CB2E-A07F-0A3A-546FE5770752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7" name="Gruppieren 316">
            <a:extLst>
              <a:ext uri="{FF2B5EF4-FFF2-40B4-BE49-F238E27FC236}">
                <a16:creationId xmlns:a16="http://schemas.microsoft.com/office/drawing/2014/main" id="{07D33EE3-58DC-C4C6-9445-3C76F47AA875}"/>
              </a:ext>
            </a:extLst>
          </p:cNvPr>
          <p:cNvGrpSpPr/>
          <p:nvPr/>
        </p:nvGrpSpPr>
        <p:grpSpPr>
          <a:xfrm>
            <a:off x="5524673" y="5150251"/>
            <a:ext cx="680225" cy="698318"/>
            <a:chOff x="7297328" y="1226450"/>
            <a:chExt cx="1223847" cy="1256399"/>
          </a:xfrm>
        </p:grpSpPr>
        <p:grpSp>
          <p:nvGrpSpPr>
            <p:cNvPr id="318" name="Gruppieren 317">
              <a:extLst>
                <a:ext uri="{FF2B5EF4-FFF2-40B4-BE49-F238E27FC236}">
                  <a16:creationId xmlns:a16="http://schemas.microsoft.com/office/drawing/2014/main" id="{80FC779A-744B-41C8-CDA3-64754F05F729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20" name="Ring 319">
                <a:extLst>
                  <a:ext uri="{FF2B5EF4-FFF2-40B4-BE49-F238E27FC236}">
                    <a16:creationId xmlns:a16="http://schemas.microsoft.com/office/drawing/2014/main" id="{14B2BD0F-E47C-A601-4E7E-4451AA8029E0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39EABA9D-1EC6-FB95-B740-0E5F93AF51D9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19" name="Abgerundetes Rechteck 318">
              <a:extLst>
                <a:ext uri="{FF2B5EF4-FFF2-40B4-BE49-F238E27FC236}">
                  <a16:creationId xmlns:a16="http://schemas.microsoft.com/office/drawing/2014/main" id="{8FD36C47-E76C-F6E5-4353-CE03E4E910B8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8041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11577972" y="2309378"/>
            <a:ext cx="0" cy="1916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7559101" y="2684847"/>
            <a:ext cx="706566" cy="45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0E75AFC5-32F2-A6A7-2CAC-9E281BF7B123}"/>
              </a:ext>
            </a:extLst>
          </p:cNvPr>
          <p:cNvGrpSpPr/>
          <p:nvPr/>
        </p:nvGrpSpPr>
        <p:grpSpPr>
          <a:xfrm>
            <a:off x="4228855" y="1212242"/>
            <a:ext cx="739971" cy="720328"/>
            <a:chOff x="7189834" y="2653468"/>
            <a:chExt cx="1331341" cy="1296000"/>
          </a:xfrm>
        </p:grpSpPr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01219327-706A-9610-9106-AE35B510B10E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155" name="Ring 154">
                <a:extLst>
                  <a:ext uri="{FF2B5EF4-FFF2-40B4-BE49-F238E27FC236}">
                    <a16:creationId xmlns:a16="http://schemas.microsoft.com/office/drawing/2014/main" id="{B2BA36B2-91C6-E5A8-C693-1D355FDD276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A6E75C2F-2C63-9109-63D1-841BF046E3E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53" name="Grafik 152">
              <a:extLst>
                <a:ext uri="{FF2B5EF4-FFF2-40B4-BE49-F238E27FC236}">
                  <a16:creationId xmlns:a16="http://schemas.microsoft.com/office/drawing/2014/main" id="{C21972FE-3F86-F6DD-2D8C-A1ED1D4D6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154" name="Abgerundetes Rechteck 153">
              <a:extLst>
                <a:ext uri="{FF2B5EF4-FFF2-40B4-BE49-F238E27FC236}">
                  <a16:creationId xmlns:a16="http://schemas.microsoft.com/office/drawing/2014/main" id="{5DD6E51E-BF54-6E99-0BEF-58FC533C8083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7" name="Textfeld 156">
            <a:extLst>
              <a:ext uri="{FF2B5EF4-FFF2-40B4-BE49-F238E27FC236}">
                <a16:creationId xmlns:a16="http://schemas.microsoft.com/office/drawing/2014/main" id="{9E08B915-A685-A9B3-A839-15B90758FF8F}"/>
              </a:ext>
            </a:extLst>
          </p:cNvPr>
          <p:cNvSpPr txBox="1"/>
          <p:nvPr/>
        </p:nvSpPr>
        <p:spPr>
          <a:xfrm>
            <a:off x="1040130" y="1379295"/>
            <a:ext cx="176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1:     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87ED7A62-29F8-D304-9C70-AC78529CC17E}"/>
              </a:ext>
            </a:extLst>
          </p:cNvPr>
          <p:cNvGrpSpPr/>
          <p:nvPr/>
        </p:nvGrpSpPr>
        <p:grpSpPr>
          <a:xfrm>
            <a:off x="5524674" y="1214124"/>
            <a:ext cx="680225" cy="698318"/>
            <a:chOff x="7297328" y="1226450"/>
            <a:chExt cx="1223847" cy="1256399"/>
          </a:xfrm>
        </p:grpSpPr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5AC8A910-8BD3-1B75-3AF2-EE558DE0C525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61" name="Ring 160">
                <a:extLst>
                  <a:ext uri="{FF2B5EF4-FFF2-40B4-BE49-F238E27FC236}">
                    <a16:creationId xmlns:a16="http://schemas.microsoft.com/office/drawing/2014/main" id="{85ED6392-ED71-0BAD-8F1C-39D058661201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651C88C-671F-7FED-94DE-7A916CDE834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60" name="Abgerundetes Rechteck 159">
              <a:extLst>
                <a:ext uri="{FF2B5EF4-FFF2-40B4-BE49-F238E27FC236}">
                  <a16:creationId xmlns:a16="http://schemas.microsoft.com/office/drawing/2014/main" id="{0E9B9AF5-799A-14E7-1963-46F6E7DBE15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DEF38B16-929E-A32A-B331-DB5C1E0A16AB}"/>
              </a:ext>
            </a:extLst>
          </p:cNvPr>
          <p:cNvGrpSpPr/>
          <p:nvPr/>
        </p:nvGrpSpPr>
        <p:grpSpPr>
          <a:xfrm>
            <a:off x="3045505" y="1214124"/>
            <a:ext cx="680225" cy="698318"/>
            <a:chOff x="7297328" y="1226450"/>
            <a:chExt cx="1223847" cy="1256399"/>
          </a:xfrm>
        </p:grpSpPr>
        <p:grpSp>
          <p:nvGrpSpPr>
            <p:cNvPr id="172" name="Gruppieren 171">
              <a:extLst>
                <a:ext uri="{FF2B5EF4-FFF2-40B4-BE49-F238E27FC236}">
                  <a16:creationId xmlns:a16="http://schemas.microsoft.com/office/drawing/2014/main" id="{ED0DCAB2-CF5C-FC13-CB6D-9F9987C1853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74" name="Ring 173">
                <a:extLst>
                  <a:ext uri="{FF2B5EF4-FFF2-40B4-BE49-F238E27FC236}">
                    <a16:creationId xmlns:a16="http://schemas.microsoft.com/office/drawing/2014/main" id="{31B1CAEE-0FA2-45C1-02F5-5ED765E6339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CD2398A-6C4A-ACE6-92F6-6C60D571A5C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3" name="Abgerundetes Rechteck 172">
              <a:extLst>
                <a:ext uri="{FF2B5EF4-FFF2-40B4-BE49-F238E27FC236}">
                  <a16:creationId xmlns:a16="http://schemas.microsoft.com/office/drawing/2014/main" id="{6CFABD80-FA38-C240-8774-E7A887E8D6F9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2" name="Textfeld 201">
            <a:extLst>
              <a:ext uri="{FF2B5EF4-FFF2-40B4-BE49-F238E27FC236}">
                <a16:creationId xmlns:a16="http://schemas.microsoft.com/office/drawing/2014/main" id="{722A7431-86AA-E8FB-1ADE-5F6FCAE98502}"/>
              </a:ext>
            </a:extLst>
          </p:cNvPr>
          <p:cNvSpPr txBox="1"/>
          <p:nvPr/>
        </p:nvSpPr>
        <p:spPr>
          <a:xfrm>
            <a:off x="1040130" y="2170885"/>
            <a:ext cx="180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1+T: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03" name="Gruppieren 202">
            <a:extLst>
              <a:ext uri="{FF2B5EF4-FFF2-40B4-BE49-F238E27FC236}">
                <a16:creationId xmlns:a16="http://schemas.microsoft.com/office/drawing/2014/main" id="{83D06969-C03E-FE96-E242-BD1F4FCAB906}"/>
              </a:ext>
            </a:extLst>
          </p:cNvPr>
          <p:cNvGrpSpPr/>
          <p:nvPr/>
        </p:nvGrpSpPr>
        <p:grpSpPr>
          <a:xfrm>
            <a:off x="5524674" y="2005714"/>
            <a:ext cx="680225" cy="698318"/>
            <a:chOff x="7297328" y="1226450"/>
            <a:chExt cx="1223847" cy="1256399"/>
          </a:xfrm>
        </p:grpSpPr>
        <p:grpSp>
          <p:nvGrpSpPr>
            <p:cNvPr id="204" name="Gruppieren 203">
              <a:extLst>
                <a:ext uri="{FF2B5EF4-FFF2-40B4-BE49-F238E27FC236}">
                  <a16:creationId xmlns:a16="http://schemas.microsoft.com/office/drawing/2014/main" id="{3F5507C4-5898-E573-B144-E3D0D3128AA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06" name="Ring 205">
                <a:extLst>
                  <a:ext uri="{FF2B5EF4-FFF2-40B4-BE49-F238E27FC236}">
                    <a16:creationId xmlns:a16="http://schemas.microsoft.com/office/drawing/2014/main" id="{261034C6-9CD6-EDC7-B3D5-20CF99070F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4957A3CB-ADA1-38E9-BCDB-E4E2D8D90DD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5" name="Abgerundetes Rechteck 204">
              <a:extLst>
                <a:ext uri="{FF2B5EF4-FFF2-40B4-BE49-F238E27FC236}">
                  <a16:creationId xmlns:a16="http://schemas.microsoft.com/office/drawing/2014/main" id="{AB4C6C37-0E95-54C6-8929-0115212CAF1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8" name="Gruppieren 207">
            <a:extLst>
              <a:ext uri="{FF2B5EF4-FFF2-40B4-BE49-F238E27FC236}">
                <a16:creationId xmlns:a16="http://schemas.microsoft.com/office/drawing/2014/main" id="{00A4AAE4-61B9-9282-9CE7-255C8B0F87E4}"/>
              </a:ext>
            </a:extLst>
          </p:cNvPr>
          <p:cNvGrpSpPr/>
          <p:nvPr/>
        </p:nvGrpSpPr>
        <p:grpSpPr>
          <a:xfrm>
            <a:off x="3045505" y="2005714"/>
            <a:ext cx="680225" cy="698318"/>
            <a:chOff x="7297328" y="1226450"/>
            <a:chExt cx="1223847" cy="1256399"/>
          </a:xfrm>
        </p:grpSpPr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9636CEAA-74BE-A227-EC03-35F7BFBF9C69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11" name="Ring 210">
                <a:extLst>
                  <a:ext uri="{FF2B5EF4-FFF2-40B4-BE49-F238E27FC236}">
                    <a16:creationId xmlns:a16="http://schemas.microsoft.com/office/drawing/2014/main" id="{70DB680B-3AAF-57AF-C54F-17F508D4C5E8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43C4F1C-3DE6-5873-E778-B3D0F09CC573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10" name="Abgerundetes Rechteck 209">
              <a:extLst>
                <a:ext uri="{FF2B5EF4-FFF2-40B4-BE49-F238E27FC236}">
                  <a16:creationId xmlns:a16="http://schemas.microsoft.com/office/drawing/2014/main" id="{5C866150-2C5C-16A8-B9A4-8A559C63E3D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C8D806B9-A257-B2CC-0A43-C1C900DF38DC}"/>
              </a:ext>
            </a:extLst>
          </p:cNvPr>
          <p:cNvGrpSpPr/>
          <p:nvPr/>
        </p:nvGrpSpPr>
        <p:grpSpPr>
          <a:xfrm>
            <a:off x="4264668" y="1997585"/>
            <a:ext cx="710643" cy="710324"/>
            <a:chOff x="10798299" y="3795876"/>
            <a:chExt cx="710643" cy="710324"/>
          </a:xfrm>
        </p:grpSpPr>
        <p:grpSp>
          <p:nvGrpSpPr>
            <p:cNvPr id="214" name="Gruppieren 213">
              <a:extLst>
                <a:ext uri="{FF2B5EF4-FFF2-40B4-BE49-F238E27FC236}">
                  <a16:creationId xmlns:a16="http://schemas.microsoft.com/office/drawing/2014/main" id="{BF6DF659-6C4D-E37C-05FF-C848AE29224E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217" name="Gruppieren 216">
                <a:extLst>
                  <a:ext uri="{FF2B5EF4-FFF2-40B4-BE49-F238E27FC236}">
                    <a16:creationId xmlns:a16="http://schemas.microsoft.com/office/drawing/2014/main" id="{E9DD1029-207F-6576-2E15-650F2EEC8823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19" name="Ring 218">
                  <a:extLst>
                    <a:ext uri="{FF2B5EF4-FFF2-40B4-BE49-F238E27FC236}">
                      <a16:creationId xmlns:a16="http://schemas.microsoft.com/office/drawing/2014/main" id="{88780F78-AD6B-C0CA-D80B-DC8A309A2598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B9FB1499-B651-AF28-496C-7A7161D2621D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18" name="Grafik 217">
                <a:extLst>
                  <a:ext uri="{FF2B5EF4-FFF2-40B4-BE49-F238E27FC236}">
                    <a16:creationId xmlns:a16="http://schemas.microsoft.com/office/drawing/2014/main" id="{C21E3C59-A333-0DB8-9A35-8D4C3FB65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215" name="Grafik 214">
              <a:extLst>
                <a:ext uri="{FF2B5EF4-FFF2-40B4-BE49-F238E27FC236}">
                  <a16:creationId xmlns:a16="http://schemas.microsoft.com/office/drawing/2014/main" id="{4D4646B6-BCF8-1744-C2C9-749EBDFF8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216" name="Abgerundetes Rechteck 215">
              <a:extLst>
                <a:ext uri="{FF2B5EF4-FFF2-40B4-BE49-F238E27FC236}">
                  <a16:creationId xmlns:a16="http://schemas.microsoft.com/office/drawing/2014/main" id="{5BDB1837-4D45-4E49-30F6-B4AD086C3BC3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1" name="Textfeld 220">
            <a:extLst>
              <a:ext uri="{FF2B5EF4-FFF2-40B4-BE49-F238E27FC236}">
                <a16:creationId xmlns:a16="http://schemas.microsoft.com/office/drawing/2014/main" id="{BD29E314-652F-DEE2-6DEB-33064E9E50B7}"/>
              </a:ext>
            </a:extLst>
          </p:cNvPr>
          <p:cNvSpPr txBox="1"/>
          <p:nvPr/>
        </p:nvSpPr>
        <p:spPr>
          <a:xfrm>
            <a:off x="1040130" y="2954831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1+2T: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379A6F0E-2C79-C823-F24D-C90D6D4AA63A}"/>
              </a:ext>
            </a:extLst>
          </p:cNvPr>
          <p:cNvGrpSpPr/>
          <p:nvPr/>
        </p:nvGrpSpPr>
        <p:grpSpPr>
          <a:xfrm>
            <a:off x="5524674" y="2789660"/>
            <a:ext cx="680225" cy="698318"/>
            <a:chOff x="7297328" y="1226450"/>
            <a:chExt cx="1223847" cy="1256399"/>
          </a:xfrm>
        </p:grpSpPr>
        <p:grpSp>
          <p:nvGrpSpPr>
            <p:cNvPr id="223" name="Gruppieren 222">
              <a:extLst>
                <a:ext uri="{FF2B5EF4-FFF2-40B4-BE49-F238E27FC236}">
                  <a16:creationId xmlns:a16="http://schemas.microsoft.com/office/drawing/2014/main" id="{9C99D025-9A17-5199-D1A1-C6227A27BDF0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25" name="Ring 224">
                <a:extLst>
                  <a:ext uri="{FF2B5EF4-FFF2-40B4-BE49-F238E27FC236}">
                    <a16:creationId xmlns:a16="http://schemas.microsoft.com/office/drawing/2014/main" id="{37CE8241-3CA5-A47D-0252-F57CB771462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DA3E19BB-B580-28ED-B784-9A5172B3553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4" name="Abgerundetes Rechteck 223">
              <a:extLst>
                <a:ext uri="{FF2B5EF4-FFF2-40B4-BE49-F238E27FC236}">
                  <a16:creationId xmlns:a16="http://schemas.microsoft.com/office/drawing/2014/main" id="{4E9B0695-ADAA-8D7B-7C30-2346F839F3AD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17B83143-62A8-5644-3781-777492F6F0A0}"/>
              </a:ext>
            </a:extLst>
          </p:cNvPr>
          <p:cNvGrpSpPr/>
          <p:nvPr/>
        </p:nvGrpSpPr>
        <p:grpSpPr>
          <a:xfrm>
            <a:off x="3045505" y="2789660"/>
            <a:ext cx="680225" cy="698318"/>
            <a:chOff x="7297328" y="1226450"/>
            <a:chExt cx="1223847" cy="1256399"/>
          </a:xfrm>
        </p:grpSpPr>
        <p:grpSp>
          <p:nvGrpSpPr>
            <p:cNvPr id="228" name="Gruppieren 227">
              <a:extLst>
                <a:ext uri="{FF2B5EF4-FFF2-40B4-BE49-F238E27FC236}">
                  <a16:creationId xmlns:a16="http://schemas.microsoft.com/office/drawing/2014/main" id="{DEB8632A-B75F-C258-A833-0574474114D2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0" name="Ring 229">
                <a:extLst>
                  <a:ext uri="{FF2B5EF4-FFF2-40B4-BE49-F238E27FC236}">
                    <a16:creationId xmlns:a16="http://schemas.microsoft.com/office/drawing/2014/main" id="{B6EBFCD2-954B-5083-62CA-F32A32E540C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CEB815FC-0D96-486F-9B1A-BECD579AF65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9" name="Abgerundetes Rechteck 228">
              <a:extLst>
                <a:ext uri="{FF2B5EF4-FFF2-40B4-BE49-F238E27FC236}">
                  <a16:creationId xmlns:a16="http://schemas.microsoft.com/office/drawing/2014/main" id="{FF10C2F5-9C17-3DFA-ACF2-2811BC7DA8CC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0" name="Textfeld 239">
            <a:extLst>
              <a:ext uri="{FF2B5EF4-FFF2-40B4-BE49-F238E27FC236}">
                <a16:creationId xmlns:a16="http://schemas.microsoft.com/office/drawing/2014/main" id="{E9C72D22-5735-4149-5853-5A2A7793AD22}"/>
              </a:ext>
            </a:extLst>
          </p:cNvPr>
          <p:cNvSpPr txBox="1"/>
          <p:nvPr/>
        </p:nvSpPr>
        <p:spPr>
          <a:xfrm>
            <a:off x="6469380" y="13258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B0DA7A95-086A-2913-D9F3-FB1C2361FA20}"/>
              </a:ext>
            </a:extLst>
          </p:cNvPr>
          <p:cNvSpPr txBox="1"/>
          <p:nvPr/>
        </p:nvSpPr>
        <p:spPr>
          <a:xfrm>
            <a:off x="6469380" y="211511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75C54F6-B1FE-F910-5C17-F27B827DAECC}"/>
              </a:ext>
            </a:extLst>
          </p:cNvPr>
          <p:cNvSpPr txBox="1"/>
          <p:nvPr/>
        </p:nvSpPr>
        <p:spPr>
          <a:xfrm>
            <a:off x="6469380" y="2935761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256C022-88F4-F378-866E-A2B7F49A1863}"/>
              </a:ext>
            </a:extLst>
          </p:cNvPr>
          <p:cNvSpPr txBox="1"/>
          <p:nvPr/>
        </p:nvSpPr>
        <p:spPr>
          <a:xfrm>
            <a:off x="1040130" y="3736194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1+3T: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F2E7EA4-EE70-F693-D650-41AE02F2C50F}"/>
              </a:ext>
            </a:extLst>
          </p:cNvPr>
          <p:cNvGrpSpPr/>
          <p:nvPr/>
        </p:nvGrpSpPr>
        <p:grpSpPr>
          <a:xfrm>
            <a:off x="5524674" y="3571023"/>
            <a:ext cx="680225" cy="698318"/>
            <a:chOff x="7297328" y="1226450"/>
            <a:chExt cx="1223847" cy="1256399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4F200234-6208-56D2-C53A-78D1A4261F1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0" name="Ring 9">
                <a:extLst>
                  <a:ext uri="{FF2B5EF4-FFF2-40B4-BE49-F238E27FC236}">
                    <a16:creationId xmlns:a16="http://schemas.microsoft.com/office/drawing/2014/main" id="{B2968B84-55BA-C2C4-0A26-A7159F61AB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53A3230-4361-1BD8-DDA2-5AF9D5103325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04BE2CAE-0E07-AC37-A98B-B04CC3D3B774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ED53430-6C22-D05C-4295-3F3FCC2678EC}"/>
              </a:ext>
            </a:extLst>
          </p:cNvPr>
          <p:cNvGrpSpPr/>
          <p:nvPr/>
        </p:nvGrpSpPr>
        <p:grpSpPr>
          <a:xfrm>
            <a:off x="3045505" y="3571023"/>
            <a:ext cx="680225" cy="698318"/>
            <a:chOff x="7297328" y="1226450"/>
            <a:chExt cx="1223847" cy="1256399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1B78A467-756E-D225-A92B-C9FF370A6368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" name="Ring 22">
                <a:extLst>
                  <a:ext uri="{FF2B5EF4-FFF2-40B4-BE49-F238E27FC236}">
                    <a16:creationId xmlns:a16="http://schemas.microsoft.com/office/drawing/2014/main" id="{1162A28F-E6EA-DB43-2560-26B97EF0450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A4B21A8-7997-70BF-11B6-807C6CEF2E04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F9301AE5-719D-35E9-D0FB-55334B3DA52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7721B58B-7349-2F8B-EF5B-C977EEDD806F}"/>
              </a:ext>
            </a:extLst>
          </p:cNvPr>
          <p:cNvSpPr txBox="1"/>
          <p:nvPr/>
        </p:nvSpPr>
        <p:spPr>
          <a:xfrm>
            <a:off x="6469380" y="371712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activate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9CF16BD0-500A-FB4C-42C1-C0EA1004C4F5}"/>
              </a:ext>
            </a:extLst>
          </p:cNvPr>
          <p:cNvSpPr txBox="1"/>
          <p:nvPr/>
        </p:nvSpPr>
        <p:spPr>
          <a:xfrm>
            <a:off x="1040130" y="4521144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1+4T: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2D26520E-94C1-834F-4A4C-2F2A46EB29C1}"/>
              </a:ext>
            </a:extLst>
          </p:cNvPr>
          <p:cNvGrpSpPr/>
          <p:nvPr/>
        </p:nvGrpSpPr>
        <p:grpSpPr>
          <a:xfrm>
            <a:off x="3045505" y="4355973"/>
            <a:ext cx="680225" cy="698318"/>
            <a:chOff x="7297328" y="1226450"/>
            <a:chExt cx="1223847" cy="1256399"/>
          </a:xfrm>
        </p:grpSpPr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0E36C1CB-1205-2DAE-08C9-EEA7E23C419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94" name="Ring 93">
                <a:extLst>
                  <a:ext uri="{FF2B5EF4-FFF2-40B4-BE49-F238E27FC236}">
                    <a16:creationId xmlns:a16="http://schemas.microsoft.com/office/drawing/2014/main" id="{C475C459-8FAE-310A-504A-FF95523B079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C849BBFE-0551-14F1-32EE-5D0714C9FAC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3" name="Abgerundetes Rechteck 92">
              <a:extLst>
                <a:ext uri="{FF2B5EF4-FFF2-40B4-BE49-F238E27FC236}">
                  <a16:creationId xmlns:a16="http://schemas.microsoft.com/office/drawing/2014/main" id="{9CABAD89-D5BC-28E9-1411-56F2D04D5F7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7" name="Textfeld 126">
            <a:extLst>
              <a:ext uri="{FF2B5EF4-FFF2-40B4-BE49-F238E27FC236}">
                <a16:creationId xmlns:a16="http://schemas.microsoft.com/office/drawing/2014/main" id="{3CF1A0A1-7B98-1B21-F382-01DA1D836840}"/>
              </a:ext>
            </a:extLst>
          </p:cNvPr>
          <p:cNvSpPr txBox="1"/>
          <p:nvPr/>
        </p:nvSpPr>
        <p:spPr>
          <a:xfrm>
            <a:off x="6469380" y="4502074"/>
            <a:ext cx="83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0F1363BC-D1EA-0F92-9738-AFE3842BC749}"/>
              </a:ext>
            </a:extLst>
          </p:cNvPr>
          <p:cNvSpPr txBox="1"/>
          <p:nvPr/>
        </p:nvSpPr>
        <p:spPr>
          <a:xfrm>
            <a:off x="1040130" y="5315422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1+5T: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5F1A4EDD-0ED5-D669-809F-A01CEC0F0109}"/>
              </a:ext>
            </a:extLst>
          </p:cNvPr>
          <p:cNvGrpSpPr/>
          <p:nvPr/>
        </p:nvGrpSpPr>
        <p:grpSpPr>
          <a:xfrm>
            <a:off x="3045505" y="5150251"/>
            <a:ext cx="680225" cy="698318"/>
            <a:chOff x="7297328" y="1226450"/>
            <a:chExt cx="1223847" cy="1256399"/>
          </a:xfrm>
        </p:grpSpPr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DEAC4533-9E5A-B8BE-33F7-E2F068DB3537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63" name="Ring 162">
                <a:extLst>
                  <a:ext uri="{FF2B5EF4-FFF2-40B4-BE49-F238E27FC236}">
                    <a16:creationId xmlns:a16="http://schemas.microsoft.com/office/drawing/2014/main" id="{D30FC9E0-35EC-F8CF-E161-39EF5582C4B8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1E650952-206C-7255-4A2B-B3F215C5357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0" name="Abgerundetes Rechteck 149">
              <a:extLst>
                <a:ext uri="{FF2B5EF4-FFF2-40B4-BE49-F238E27FC236}">
                  <a16:creationId xmlns:a16="http://schemas.microsoft.com/office/drawing/2014/main" id="{28539618-A860-A8DB-0BEE-58A32D976742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8" name="Textfeld 177">
            <a:extLst>
              <a:ext uri="{FF2B5EF4-FFF2-40B4-BE49-F238E27FC236}">
                <a16:creationId xmlns:a16="http://schemas.microsoft.com/office/drawing/2014/main" id="{EA7C29B5-03BC-B168-8CE9-AF0333C1EDEC}"/>
              </a:ext>
            </a:extLst>
          </p:cNvPr>
          <p:cNvSpPr txBox="1"/>
          <p:nvPr/>
        </p:nvSpPr>
        <p:spPr>
          <a:xfrm>
            <a:off x="6469380" y="529635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</a:p>
        </p:txBody>
      </p: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FED8FA2-D3BA-07D1-36B9-CB1BFD6F86F3}"/>
              </a:ext>
            </a:extLst>
          </p:cNvPr>
          <p:cNvGrpSpPr/>
          <p:nvPr/>
        </p:nvGrpSpPr>
        <p:grpSpPr>
          <a:xfrm>
            <a:off x="4275094" y="5159521"/>
            <a:ext cx="706234" cy="706322"/>
            <a:chOff x="9391771" y="3793537"/>
            <a:chExt cx="706234" cy="706322"/>
          </a:xfrm>
        </p:grpSpPr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41C9FCEC-AA53-EBF2-BE5A-CEC2F62ABF32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56" name="Gruppieren 255">
                <a:extLst>
                  <a:ext uri="{FF2B5EF4-FFF2-40B4-BE49-F238E27FC236}">
                    <a16:creationId xmlns:a16="http://schemas.microsoft.com/office/drawing/2014/main" id="{1267CD7F-35CD-C627-991A-828C436E191D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58" name="Ring 257">
                  <a:extLst>
                    <a:ext uri="{FF2B5EF4-FFF2-40B4-BE49-F238E27FC236}">
                      <a16:creationId xmlns:a16="http://schemas.microsoft.com/office/drawing/2014/main" id="{0BF5006A-86C8-280A-4518-890659B2C06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9B8BFA20-F7DF-579E-9771-BC23678D75E0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57" name="Grafik 256">
                <a:extLst>
                  <a:ext uri="{FF2B5EF4-FFF2-40B4-BE49-F238E27FC236}">
                    <a16:creationId xmlns:a16="http://schemas.microsoft.com/office/drawing/2014/main" id="{BBEC8409-5C42-9FF1-9CEA-9A7A1C3D7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54" name="Grafik 253">
              <a:extLst>
                <a:ext uri="{FF2B5EF4-FFF2-40B4-BE49-F238E27FC236}">
                  <a16:creationId xmlns:a16="http://schemas.microsoft.com/office/drawing/2014/main" id="{E3C923EC-A569-286F-0AC1-958065215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55" name="Abgerundetes Rechteck 254">
              <a:extLst>
                <a:ext uri="{FF2B5EF4-FFF2-40B4-BE49-F238E27FC236}">
                  <a16:creationId xmlns:a16="http://schemas.microsoft.com/office/drawing/2014/main" id="{D5106DFC-32AA-16D5-3E9E-0DECA9777201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8" name="Gruppieren 267">
            <a:extLst>
              <a:ext uri="{FF2B5EF4-FFF2-40B4-BE49-F238E27FC236}">
                <a16:creationId xmlns:a16="http://schemas.microsoft.com/office/drawing/2014/main" id="{D2450442-AC1D-360B-132C-0BD3EF59D07E}"/>
              </a:ext>
            </a:extLst>
          </p:cNvPr>
          <p:cNvGrpSpPr/>
          <p:nvPr/>
        </p:nvGrpSpPr>
        <p:grpSpPr>
          <a:xfrm>
            <a:off x="5474725" y="4344062"/>
            <a:ext cx="739971" cy="720328"/>
            <a:chOff x="7189834" y="2653468"/>
            <a:chExt cx="1331341" cy="1296000"/>
          </a:xfrm>
        </p:grpSpPr>
        <p:grpSp>
          <p:nvGrpSpPr>
            <p:cNvPr id="269" name="Gruppieren 268">
              <a:extLst>
                <a:ext uri="{FF2B5EF4-FFF2-40B4-BE49-F238E27FC236}">
                  <a16:creationId xmlns:a16="http://schemas.microsoft.com/office/drawing/2014/main" id="{7FB4EC02-7C99-4CE5-308C-62D3A9B4FC43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72" name="Ring 271">
                <a:extLst>
                  <a:ext uri="{FF2B5EF4-FFF2-40B4-BE49-F238E27FC236}">
                    <a16:creationId xmlns:a16="http://schemas.microsoft.com/office/drawing/2014/main" id="{40D6F2B8-A419-BFC9-758D-B28B890EBC72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E4B70A6D-5806-CACE-0F04-19162E619C0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70" name="Grafik 269">
              <a:extLst>
                <a:ext uri="{FF2B5EF4-FFF2-40B4-BE49-F238E27FC236}">
                  <a16:creationId xmlns:a16="http://schemas.microsoft.com/office/drawing/2014/main" id="{F45487C2-15C8-2537-ABE0-4B69A90C0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71" name="Abgerundetes Rechteck 270">
              <a:extLst>
                <a:ext uri="{FF2B5EF4-FFF2-40B4-BE49-F238E27FC236}">
                  <a16:creationId xmlns:a16="http://schemas.microsoft.com/office/drawing/2014/main" id="{83865553-82CB-6AB5-A58D-2A1422050E49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4" name="Gruppieren 273">
            <a:extLst>
              <a:ext uri="{FF2B5EF4-FFF2-40B4-BE49-F238E27FC236}">
                <a16:creationId xmlns:a16="http://schemas.microsoft.com/office/drawing/2014/main" id="{A569B3D6-CDC0-37B4-8AAB-A3B968AC1006}"/>
              </a:ext>
            </a:extLst>
          </p:cNvPr>
          <p:cNvGrpSpPr/>
          <p:nvPr/>
        </p:nvGrpSpPr>
        <p:grpSpPr>
          <a:xfrm>
            <a:off x="5486155" y="5152518"/>
            <a:ext cx="739971" cy="720328"/>
            <a:chOff x="7189834" y="2653468"/>
            <a:chExt cx="1331341" cy="1296000"/>
          </a:xfrm>
        </p:grpSpPr>
        <p:grpSp>
          <p:nvGrpSpPr>
            <p:cNvPr id="275" name="Gruppieren 274">
              <a:extLst>
                <a:ext uri="{FF2B5EF4-FFF2-40B4-BE49-F238E27FC236}">
                  <a16:creationId xmlns:a16="http://schemas.microsoft.com/office/drawing/2014/main" id="{0558E902-612F-C9C9-9A7B-7504F733E19F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78" name="Ring 277">
                <a:extLst>
                  <a:ext uri="{FF2B5EF4-FFF2-40B4-BE49-F238E27FC236}">
                    <a16:creationId xmlns:a16="http://schemas.microsoft.com/office/drawing/2014/main" id="{2BC395B1-E1E7-8B05-EB3C-F9B5073B4DB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790EBEB9-86DC-477D-8049-321031FDACE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76" name="Grafik 275">
              <a:extLst>
                <a:ext uri="{FF2B5EF4-FFF2-40B4-BE49-F238E27FC236}">
                  <a16:creationId xmlns:a16="http://schemas.microsoft.com/office/drawing/2014/main" id="{81521A84-81D7-8E68-26BF-68C1214FE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77" name="Abgerundetes Rechteck 276">
              <a:extLst>
                <a:ext uri="{FF2B5EF4-FFF2-40B4-BE49-F238E27FC236}">
                  <a16:creationId xmlns:a16="http://schemas.microsoft.com/office/drawing/2014/main" id="{426FC4E6-94E0-C03E-261E-A3DDA21EF26A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31E395F-D1ED-E24F-178E-0546B6FFF854}"/>
              </a:ext>
            </a:extLst>
          </p:cNvPr>
          <p:cNvGrpSpPr/>
          <p:nvPr/>
        </p:nvGrpSpPr>
        <p:grpSpPr>
          <a:xfrm>
            <a:off x="4264668" y="2771110"/>
            <a:ext cx="740163" cy="725847"/>
            <a:chOff x="8903350" y="4331347"/>
            <a:chExt cx="1308287" cy="1282981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C7EC5BE0-2A66-56E1-5833-EC5FBD13A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03350" y="4331347"/>
              <a:ext cx="647875" cy="127800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EEB4277D-8D0C-5542-E615-F5DDC00365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467" b="-1"/>
            <a:stretch/>
          </p:blipFill>
          <p:spPr>
            <a:xfrm>
              <a:off x="9550902" y="4367852"/>
              <a:ext cx="660735" cy="1246476"/>
            </a:xfrm>
            <a:prstGeom prst="rect">
              <a:avLst/>
            </a:prstGeom>
          </p:spPr>
        </p:pic>
        <p:sp>
          <p:nvSpPr>
            <p:cNvPr id="17" name="Abgerundetes Rechteck 16">
              <a:extLst>
                <a:ext uri="{FF2B5EF4-FFF2-40B4-BE49-F238E27FC236}">
                  <a16:creationId xmlns:a16="http://schemas.microsoft.com/office/drawing/2014/main" id="{75B63C99-0A8E-11B3-2671-C9609C2D38C8}"/>
                </a:ext>
              </a:extLst>
            </p:cNvPr>
            <p:cNvSpPr/>
            <p:nvPr/>
          </p:nvSpPr>
          <p:spPr>
            <a:xfrm>
              <a:off x="9410685" y="4357579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23F3EA9-7FDA-B927-5D41-870D2FA8D322}"/>
              </a:ext>
            </a:extLst>
          </p:cNvPr>
          <p:cNvGrpSpPr/>
          <p:nvPr/>
        </p:nvGrpSpPr>
        <p:grpSpPr>
          <a:xfrm>
            <a:off x="4264668" y="3580293"/>
            <a:ext cx="740163" cy="725847"/>
            <a:chOff x="8903350" y="4331347"/>
            <a:chExt cx="1308287" cy="1282981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4C46EBA9-F87C-1C29-393E-FBE154110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03350" y="4331347"/>
              <a:ext cx="647875" cy="1278000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3E72EBFF-D20A-2EE6-57DF-B7F97A5958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467" b="-1"/>
            <a:stretch/>
          </p:blipFill>
          <p:spPr>
            <a:xfrm>
              <a:off x="9550902" y="4367852"/>
              <a:ext cx="660735" cy="1246476"/>
            </a:xfrm>
            <a:prstGeom prst="rect">
              <a:avLst/>
            </a:prstGeom>
          </p:spPr>
        </p:pic>
        <p:sp>
          <p:nvSpPr>
            <p:cNvPr id="26" name="Abgerundetes Rechteck 25">
              <a:extLst>
                <a:ext uri="{FF2B5EF4-FFF2-40B4-BE49-F238E27FC236}">
                  <a16:creationId xmlns:a16="http://schemas.microsoft.com/office/drawing/2014/main" id="{802912CD-73A4-0E2F-A7B9-3773E18CF001}"/>
                </a:ext>
              </a:extLst>
            </p:cNvPr>
            <p:cNvSpPr/>
            <p:nvPr/>
          </p:nvSpPr>
          <p:spPr>
            <a:xfrm>
              <a:off x="9410685" y="4357579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75E5B1A-FB68-8028-7695-5D55D41A084B}"/>
              </a:ext>
            </a:extLst>
          </p:cNvPr>
          <p:cNvGrpSpPr/>
          <p:nvPr/>
        </p:nvGrpSpPr>
        <p:grpSpPr>
          <a:xfrm>
            <a:off x="4264668" y="4370042"/>
            <a:ext cx="740163" cy="725847"/>
            <a:chOff x="8903350" y="4331347"/>
            <a:chExt cx="1308287" cy="1282981"/>
          </a:xfrm>
        </p:grpSpPr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1E468EA5-75DF-F5A3-0458-860CB00B5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03350" y="4331347"/>
              <a:ext cx="647875" cy="1278000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CE0D156F-B043-854A-F757-6671D75D2B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467" b="-1"/>
            <a:stretch/>
          </p:blipFill>
          <p:spPr>
            <a:xfrm>
              <a:off x="9550902" y="4367852"/>
              <a:ext cx="660735" cy="1246476"/>
            </a:xfrm>
            <a:prstGeom prst="rect">
              <a:avLst/>
            </a:prstGeom>
          </p:spPr>
        </p:pic>
        <p:sp>
          <p:nvSpPr>
            <p:cNvPr id="30" name="Abgerundetes Rechteck 29">
              <a:extLst>
                <a:ext uri="{FF2B5EF4-FFF2-40B4-BE49-F238E27FC236}">
                  <a16:creationId xmlns:a16="http://schemas.microsoft.com/office/drawing/2014/main" id="{89E0EB30-85F2-91EB-F3F4-28FAB2835002}"/>
                </a:ext>
              </a:extLst>
            </p:cNvPr>
            <p:cNvSpPr/>
            <p:nvPr/>
          </p:nvSpPr>
          <p:spPr>
            <a:xfrm>
              <a:off x="9410685" y="4357579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59560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11577972" y="2309378"/>
            <a:ext cx="0" cy="1916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7559101" y="2684847"/>
            <a:ext cx="706566" cy="45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9E08B915-A685-A9B3-A839-15B90758FF8F}"/>
              </a:ext>
            </a:extLst>
          </p:cNvPr>
          <p:cNvSpPr txBox="1"/>
          <p:nvPr/>
        </p:nvSpPr>
        <p:spPr>
          <a:xfrm>
            <a:off x="1040130" y="1379295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2:     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DEF38B16-929E-A32A-B331-DB5C1E0A16AB}"/>
              </a:ext>
            </a:extLst>
          </p:cNvPr>
          <p:cNvGrpSpPr/>
          <p:nvPr/>
        </p:nvGrpSpPr>
        <p:grpSpPr>
          <a:xfrm>
            <a:off x="3045505" y="1222267"/>
            <a:ext cx="680225" cy="698318"/>
            <a:chOff x="7297328" y="1226450"/>
            <a:chExt cx="1223847" cy="1256399"/>
          </a:xfrm>
        </p:grpSpPr>
        <p:grpSp>
          <p:nvGrpSpPr>
            <p:cNvPr id="172" name="Gruppieren 171">
              <a:extLst>
                <a:ext uri="{FF2B5EF4-FFF2-40B4-BE49-F238E27FC236}">
                  <a16:creationId xmlns:a16="http://schemas.microsoft.com/office/drawing/2014/main" id="{ED0DCAB2-CF5C-FC13-CB6D-9F9987C1853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74" name="Ring 173">
                <a:extLst>
                  <a:ext uri="{FF2B5EF4-FFF2-40B4-BE49-F238E27FC236}">
                    <a16:creationId xmlns:a16="http://schemas.microsoft.com/office/drawing/2014/main" id="{31B1CAEE-0FA2-45C1-02F5-5ED765E6339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CD2398A-6C4A-ACE6-92F6-6C60D571A5C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3" name="Abgerundetes Rechteck 172">
              <a:extLst>
                <a:ext uri="{FF2B5EF4-FFF2-40B4-BE49-F238E27FC236}">
                  <a16:creationId xmlns:a16="http://schemas.microsoft.com/office/drawing/2014/main" id="{6CFABD80-FA38-C240-8774-E7A887E8D6F9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2" name="Textfeld 201">
            <a:extLst>
              <a:ext uri="{FF2B5EF4-FFF2-40B4-BE49-F238E27FC236}">
                <a16:creationId xmlns:a16="http://schemas.microsoft.com/office/drawing/2014/main" id="{722A7431-86AA-E8FB-1ADE-5F6FCAE98502}"/>
              </a:ext>
            </a:extLst>
          </p:cNvPr>
          <p:cNvSpPr txBox="1"/>
          <p:nvPr/>
        </p:nvSpPr>
        <p:spPr>
          <a:xfrm>
            <a:off x="1040130" y="2170885"/>
            <a:ext cx="175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2+T: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3" name="Gruppieren 202">
            <a:extLst>
              <a:ext uri="{FF2B5EF4-FFF2-40B4-BE49-F238E27FC236}">
                <a16:creationId xmlns:a16="http://schemas.microsoft.com/office/drawing/2014/main" id="{83D06969-C03E-FE96-E242-BD1F4FCAB906}"/>
              </a:ext>
            </a:extLst>
          </p:cNvPr>
          <p:cNvGrpSpPr/>
          <p:nvPr/>
        </p:nvGrpSpPr>
        <p:grpSpPr>
          <a:xfrm>
            <a:off x="4280550" y="2005714"/>
            <a:ext cx="680225" cy="698318"/>
            <a:chOff x="7297328" y="1226450"/>
            <a:chExt cx="1223847" cy="1256399"/>
          </a:xfrm>
        </p:grpSpPr>
        <p:grpSp>
          <p:nvGrpSpPr>
            <p:cNvPr id="204" name="Gruppieren 203">
              <a:extLst>
                <a:ext uri="{FF2B5EF4-FFF2-40B4-BE49-F238E27FC236}">
                  <a16:creationId xmlns:a16="http://schemas.microsoft.com/office/drawing/2014/main" id="{3F5507C4-5898-E573-B144-E3D0D3128AA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06" name="Ring 205">
                <a:extLst>
                  <a:ext uri="{FF2B5EF4-FFF2-40B4-BE49-F238E27FC236}">
                    <a16:creationId xmlns:a16="http://schemas.microsoft.com/office/drawing/2014/main" id="{261034C6-9CD6-EDC7-B3D5-20CF99070F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4957A3CB-ADA1-38E9-BCDB-E4E2D8D90DD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5" name="Abgerundetes Rechteck 204">
              <a:extLst>
                <a:ext uri="{FF2B5EF4-FFF2-40B4-BE49-F238E27FC236}">
                  <a16:creationId xmlns:a16="http://schemas.microsoft.com/office/drawing/2014/main" id="{AB4C6C37-0E95-54C6-8929-0115212CAF1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8" name="Gruppieren 207">
            <a:extLst>
              <a:ext uri="{FF2B5EF4-FFF2-40B4-BE49-F238E27FC236}">
                <a16:creationId xmlns:a16="http://schemas.microsoft.com/office/drawing/2014/main" id="{00A4AAE4-61B9-9282-9CE7-255C8B0F87E4}"/>
              </a:ext>
            </a:extLst>
          </p:cNvPr>
          <p:cNvGrpSpPr/>
          <p:nvPr/>
        </p:nvGrpSpPr>
        <p:grpSpPr>
          <a:xfrm>
            <a:off x="3045505" y="2005714"/>
            <a:ext cx="680225" cy="698318"/>
            <a:chOff x="7297328" y="1226450"/>
            <a:chExt cx="1223847" cy="1256399"/>
          </a:xfrm>
        </p:grpSpPr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9636CEAA-74BE-A227-EC03-35F7BFBF9C69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11" name="Ring 210">
                <a:extLst>
                  <a:ext uri="{FF2B5EF4-FFF2-40B4-BE49-F238E27FC236}">
                    <a16:creationId xmlns:a16="http://schemas.microsoft.com/office/drawing/2014/main" id="{70DB680B-3AAF-57AF-C54F-17F508D4C5E8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43C4F1C-3DE6-5873-E778-B3D0F09CC573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10" name="Abgerundetes Rechteck 209">
              <a:extLst>
                <a:ext uri="{FF2B5EF4-FFF2-40B4-BE49-F238E27FC236}">
                  <a16:creationId xmlns:a16="http://schemas.microsoft.com/office/drawing/2014/main" id="{5C866150-2C5C-16A8-B9A4-8A559C63E3D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C8D806B9-A257-B2CC-0A43-C1C900DF38DC}"/>
              </a:ext>
            </a:extLst>
          </p:cNvPr>
          <p:cNvGrpSpPr/>
          <p:nvPr/>
        </p:nvGrpSpPr>
        <p:grpSpPr>
          <a:xfrm>
            <a:off x="5509464" y="1997585"/>
            <a:ext cx="710643" cy="710324"/>
            <a:chOff x="10798299" y="3795876"/>
            <a:chExt cx="710643" cy="710324"/>
          </a:xfrm>
        </p:grpSpPr>
        <p:grpSp>
          <p:nvGrpSpPr>
            <p:cNvPr id="214" name="Gruppieren 213">
              <a:extLst>
                <a:ext uri="{FF2B5EF4-FFF2-40B4-BE49-F238E27FC236}">
                  <a16:creationId xmlns:a16="http://schemas.microsoft.com/office/drawing/2014/main" id="{BF6DF659-6C4D-E37C-05FF-C848AE29224E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217" name="Gruppieren 216">
                <a:extLst>
                  <a:ext uri="{FF2B5EF4-FFF2-40B4-BE49-F238E27FC236}">
                    <a16:creationId xmlns:a16="http://schemas.microsoft.com/office/drawing/2014/main" id="{E9DD1029-207F-6576-2E15-650F2EEC8823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19" name="Ring 218">
                  <a:extLst>
                    <a:ext uri="{FF2B5EF4-FFF2-40B4-BE49-F238E27FC236}">
                      <a16:creationId xmlns:a16="http://schemas.microsoft.com/office/drawing/2014/main" id="{88780F78-AD6B-C0CA-D80B-DC8A309A2598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B9FB1499-B651-AF28-496C-7A7161D2621D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18" name="Grafik 217">
                <a:extLst>
                  <a:ext uri="{FF2B5EF4-FFF2-40B4-BE49-F238E27FC236}">
                    <a16:creationId xmlns:a16="http://schemas.microsoft.com/office/drawing/2014/main" id="{C21E3C59-A333-0DB8-9A35-8D4C3FB65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215" name="Grafik 214">
              <a:extLst>
                <a:ext uri="{FF2B5EF4-FFF2-40B4-BE49-F238E27FC236}">
                  <a16:creationId xmlns:a16="http://schemas.microsoft.com/office/drawing/2014/main" id="{4D4646B6-BCF8-1744-C2C9-749EBDFF8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216" name="Abgerundetes Rechteck 215">
              <a:extLst>
                <a:ext uri="{FF2B5EF4-FFF2-40B4-BE49-F238E27FC236}">
                  <a16:creationId xmlns:a16="http://schemas.microsoft.com/office/drawing/2014/main" id="{5BDB1837-4D45-4E49-30F6-B4AD086C3BC3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1" name="Textfeld 220">
            <a:extLst>
              <a:ext uri="{FF2B5EF4-FFF2-40B4-BE49-F238E27FC236}">
                <a16:creationId xmlns:a16="http://schemas.microsoft.com/office/drawing/2014/main" id="{BD29E314-652F-DEE2-6DEB-33064E9E50B7}"/>
              </a:ext>
            </a:extLst>
          </p:cNvPr>
          <p:cNvSpPr txBox="1"/>
          <p:nvPr/>
        </p:nvSpPr>
        <p:spPr>
          <a:xfrm>
            <a:off x="1040130" y="2954831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2+2T: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379A6F0E-2C79-C823-F24D-C90D6D4AA63A}"/>
              </a:ext>
            </a:extLst>
          </p:cNvPr>
          <p:cNvGrpSpPr/>
          <p:nvPr/>
        </p:nvGrpSpPr>
        <p:grpSpPr>
          <a:xfrm>
            <a:off x="4289259" y="2789660"/>
            <a:ext cx="680225" cy="698318"/>
            <a:chOff x="7297328" y="1226450"/>
            <a:chExt cx="1223847" cy="1256399"/>
          </a:xfrm>
        </p:grpSpPr>
        <p:grpSp>
          <p:nvGrpSpPr>
            <p:cNvPr id="223" name="Gruppieren 222">
              <a:extLst>
                <a:ext uri="{FF2B5EF4-FFF2-40B4-BE49-F238E27FC236}">
                  <a16:creationId xmlns:a16="http://schemas.microsoft.com/office/drawing/2014/main" id="{9C99D025-9A17-5199-D1A1-C6227A27BDF0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25" name="Ring 224">
                <a:extLst>
                  <a:ext uri="{FF2B5EF4-FFF2-40B4-BE49-F238E27FC236}">
                    <a16:creationId xmlns:a16="http://schemas.microsoft.com/office/drawing/2014/main" id="{37CE8241-3CA5-A47D-0252-F57CB771462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DA3E19BB-B580-28ED-B784-9A5172B3553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4" name="Abgerundetes Rechteck 223">
              <a:extLst>
                <a:ext uri="{FF2B5EF4-FFF2-40B4-BE49-F238E27FC236}">
                  <a16:creationId xmlns:a16="http://schemas.microsoft.com/office/drawing/2014/main" id="{4E9B0695-ADAA-8D7B-7C30-2346F839F3AD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17B83143-62A8-5644-3781-777492F6F0A0}"/>
              </a:ext>
            </a:extLst>
          </p:cNvPr>
          <p:cNvGrpSpPr/>
          <p:nvPr/>
        </p:nvGrpSpPr>
        <p:grpSpPr>
          <a:xfrm>
            <a:off x="3045505" y="2789660"/>
            <a:ext cx="680225" cy="698318"/>
            <a:chOff x="7297328" y="1226450"/>
            <a:chExt cx="1223847" cy="1256399"/>
          </a:xfrm>
        </p:grpSpPr>
        <p:grpSp>
          <p:nvGrpSpPr>
            <p:cNvPr id="228" name="Gruppieren 227">
              <a:extLst>
                <a:ext uri="{FF2B5EF4-FFF2-40B4-BE49-F238E27FC236}">
                  <a16:creationId xmlns:a16="http://schemas.microsoft.com/office/drawing/2014/main" id="{DEB8632A-B75F-C258-A833-0574474114D2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0" name="Ring 229">
                <a:extLst>
                  <a:ext uri="{FF2B5EF4-FFF2-40B4-BE49-F238E27FC236}">
                    <a16:creationId xmlns:a16="http://schemas.microsoft.com/office/drawing/2014/main" id="{B6EBFCD2-954B-5083-62CA-F32A32E540C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CEB815FC-0D96-486F-9B1A-BECD579AF65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9" name="Abgerundetes Rechteck 228">
              <a:extLst>
                <a:ext uri="{FF2B5EF4-FFF2-40B4-BE49-F238E27FC236}">
                  <a16:creationId xmlns:a16="http://schemas.microsoft.com/office/drawing/2014/main" id="{FF10C2F5-9C17-3DFA-ACF2-2811BC7DA8CC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0" name="Textfeld 239">
            <a:extLst>
              <a:ext uri="{FF2B5EF4-FFF2-40B4-BE49-F238E27FC236}">
                <a16:creationId xmlns:a16="http://schemas.microsoft.com/office/drawing/2014/main" id="{E9C72D22-5735-4149-5853-5A2A7793AD22}"/>
              </a:ext>
            </a:extLst>
          </p:cNvPr>
          <p:cNvSpPr txBox="1"/>
          <p:nvPr/>
        </p:nvSpPr>
        <p:spPr>
          <a:xfrm>
            <a:off x="6469380" y="13258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B0DA7A95-086A-2913-D9F3-FB1C2361FA20}"/>
              </a:ext>
            </a:extLst>
          </p:cNvPr>
          <p:cNvSpPr txBox="1"/>
          <p:nvPr/>
        </p:nvSpPr>
        <p:spPr>
          <a:xfrm>
            <a:off x="6469380" y="211511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75C54F6-B1FE-F910-5C17-F27B827DAECC}"/>
              </a:ext>
            </a:extLst>
          </p:cNvPr>
          <p:cNvSpPr txBox="1"/>
          <p:nvPr/>
        </p:nvSpPr>
        <p:spPr>
          <a:xfrm>
            <a:off x="6469380" y="2935761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256C022-88F4-F378-866E-A2B7F49A1863}"/>
              </a:ext>
            </a:extLst>
          </p:cNvPr>
          <p:cNvSpPr txBox="1"/>
          <p:nvPr/>
        </p:nvSpPr>
        <p:spPr>
          <a:xfrm>
            <a:off x="1040130" y="3736194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2+3T: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F2E7EA4-EE70-F693-D650-41AE02F2C50F}"/>
              </a:ext>
            </a:extLst>
          </p:cNvPr>
          <p:cNvGrpSpPr/>
          <p:nvPr/>
        </p:nvGrpSpPr>
        <p:grpSpPr>
          <a:xfrm>
            <a:off x="4301103" y="3571023"/>
            <a:ext cx="680225" cy="698318"/>
            <a:chOff x="7297328" y="1226450"/>
            <a:chExt cx="1223847" cy="1256399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4F200234-6208-56D2-C53A-78D1A4261F1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0" name="Ring 9">
                <a:extLst>
                  <a:ext uri="{FF2B5EF4-FFF2-40B4-BE49-F238E27FC236}">
                    <a16:creationId xmlns:a16="http://schemas.microsoft.com/office/drawing/2014/main" id="{B2968B84-55BA-C2C4-0A26-A7159F61AB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53A3230-4361-1BD8-DDA2-5AF9D5103325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04BE2CAE-0E07-AC37-A98B-B04CC3D3B774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ED53430-6C22-D05C-4295-3F3FCC2678EC}"/>
              </a:ext>
            </a:extLst>
          </p:cNvPr>
          <p:cNvGrpSpPr/>
          <p:nvPr/>
        </p:nvGrpSpPr>
        <p:grpSpPr>
          <a:xfrm>
            <a:off x="3045505" y="3571023"/>
            <a:ext cx="680225" cy="698318"/>
            <a:chOff x="7297328" y="1226450"/>
            <a:chExt cx="1223847" cy="1256399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1B78A467-756E-D225-A92B-C9FF370A6368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" name="Ring 22">
                <a:extLst>
                  <a:ext uri="{FF2B5EF4-FFF2-40B4-BE49-F238E27FC236}">
                    <a16:creationId xmlns:a16="http://schemas.microsoft.com/office/drawing/2014/main" id="{1162A28F-E6EA-DB43-2560-26B97EF0450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A4B21A8-7997-70BF-11B6-807C6CEF2E04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F9301AE5-719D-35E9-D0FB-55334B3DA52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7721B58B-7349-2F8B-EF5B-C977EEDD806F}"/>
              </a:ext>
            </a:extLst>
          </p:cNvPr>
          <p:cNvSpPr txBox="1"/>
          <p:nvPr/>
        </p:nvSpPr>
        <p:spPr>
          <a:xfrm>
            <a:off x="6469380" y="371712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activate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9CF16BD0-500A-FB4C-42C1-C0EA1004C4F5}"/>
              </a:ext>
            </a:extLst>
          </p:cNvPr>
          <p:cNvSpPr txBox="1"/>
          <p:nvPr/>
        </p:nvSpPr>
        <p:spPr>
          <a:xfrm>
            <a:off x="1040130" y="4521144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2+4T: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2D26520E-94C1-834F-4A4C-2F2A46EB29C1}"/>
              </a:ext>
            </a:extLst>
          </p:cNvPr>
          <p:cNvGrpSpPr/>
          <p:nvPr/>
        </p:nvGrpSpPr>
        <p:grpSpPr>
          <a:xfrm>
            <a:off x="3045505" y="4355973"/>
            <a:ext cx="680225" cy="698318"/>
            <a:chOff x="7297328" y="1226450"/>
            <a:chExt cx="1223847" cy="1256399"/>
          </a:xfrm>
        </p:grpSpPr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0E36C1CB-1205-2DAE-08C9-EEA7E23C419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94" name="Ring 93">
                <a:extLst>
                  <a:ext uri="{FF2B5EF4-FFF2-40B4-BE49-F238E27FC236}">
                    <a16:creationId xmlns:a16="http://schemas.microsoft.com/office/drawing/2014/main" id="{C475C459-8FAE-310A-504A-FF95523B079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C849BBFE-0551-14F1-32EE-5D0714C9FAC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3" name="Abgerundetes Rechteck 92">
              <a:extLst>
                <a:ext uri="{FF2B5EF4-FFF2-40B4-BE49-F238E27FC236}">
                  <a16:creationId xmlns:a16="http://schemas.microsoft.com/office/drawing/2014/main" id="{9CABAD89-D5BC-28E9-1411-56F2D04D5F7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7" name="Textfeld 126">
            <a:extLst>
              <a:ext uri="{FF2B5EF4-FFF2-40B4-BE49-F238E27FC236}">
                <a16:creationId xmlns:a16="http://schemas.microsoft.com/office/drawing/2014/main" id="{3CF1A0A1-7B98-1B21-F382-01DA1D836840}"/>
              </a:ext>
            </a:extLst>
          </p:cNvPr>
          <p:cNvSpPr txBox="1"/>
          <p:nvPr/>
        </p:nvSpPr>
        <p:spPr>
          <a:xfrm>
            <a:off x="6469380" y="4502074"/>
            <a:ext cx="83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0F1363BC-D1EA-0F92-9738-AFE3842BC749}"/>
              </a:ext>
            </a:extLst>
          </p:cNvPr>
          <p:cNvSpPr txBox="1"/>
          <p:nvPr/>
        </p:nvSpPr>
        <p:spPr>
          <a:xfrm>
            <a:off x="1040130" y="5315422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2+5T: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5F1A4EDD-0ED5-D669-809F-A01CEC0F0109}"/>
              </a:ext>
            </a:extLst>
          </p:cNvPr>
          <p:cNvGrpSpPr/>
          <p:nvPr/>
        </p:nvGrpSpPr>
        <p:grpSpPr>
          <a:xfrm>
            <a:off x="3045505" y="5150251"/>
            <a:ext cx="680225" cy="698318"/>
            <a:chOff x="7297328" y="1226450"/>
            <a:chExt cx="1223847" cy="1256399"/>
          </a:xfrm>
        </p:grpSpPr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DEAC4533-9E5A-B8BE-33F7-E2F068DB3537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63" name="Ring 162">
                <a:extLst>
                  <a:ext uri="{FF2B5EF4-FFF2-40B4-BE49-F238E27FC236}">
                    <a16:creationId xmlns:a16="http://schemas.microsoft.com/office/drawing/2014/main" id="{D30FC9E0-35EC-F8CF-E161-39EF5582C4B8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1E650952-206C-7255-4A2B-B3F215C5357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0" name="Abgerundetes Rechteck 149">
              <a:extLst>
                <a:ext uri="{FF2B5EF4-FFF2-40B4-BE49-F238E27FC236}">
                  <a16:creationId xmlns:a16="http://schemas.microsoft.com/office/drawing/2014/main" id="{28539618-A860-A8DB-0BEE-58A32D976742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8" name="Textfeld 177">
            <a:extLst>
              <a:ext uri="{FF2B5EF4-FFF2-40B4-BE49-F238E27FC236}">
                <a16:creationId xmlns:a16="http://schemas.microsoft.com/office/drawing/2014/main" id="{EA7C29B5-03BC-B168-8CE9-AF0333C1EDEC}"/>
              </a:ext>
            </a:extLst>
          </p:cNvPr>
          <p:cNvSpPr txBox="1"/>
          <p:nvPr/>
        </p:nvSpPr>
        <p:spPr>
          <a:xfrm>
            <a:off x="6469380" y="529635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</a:p>
        </p:txBody>
      </p:sp>
      <p:grpSp>
        <p:nvGrpSpPr>
          <p:cNvPr id="196" name="Gruppieren 195">
            <a:extLst>
              <a:ext uri="{FF2B5EF4-FFF2-40B4-BE49-F238E27FC236}">
                <a16:creationId xmlns:a16="http://schemas.microsoft.com/office/drawing/2014/main" id="{7EE51F4C-23C8-A7FA-BEC8-4720024E75A0}"/>
              </a:ext>
            </a:extLst>
          </p:cNvPr>
          <p:cNvGrpSpPr/>
          <p:nvPr/>
        </p:nvGrpSpPr>
        <p:grpSpPr>
          <a:xfrm>
            <a:off x="5530882" y="3554196"/>
            <a:ext cx="706234" cy="706322"/>
            <a:chOff x="9391771" y="3793537"/>
            <a:chExt cx="706234" cy="706322"/>
          </a:xfrm>
        </p:grpSpPr>
        <p:grpSp>
          <p:nvGrpSpPr>
            <p:cNvPr id="197" name="Gruppieren 196">
              <a:extLst>
                <a:ext uri="{FF2B5EF4-FFF2-40B4-BE49-F238E27FC236}">
                  <a16:creationId xmlns:a16="http://schemas.microsoft.com/office/drawing/2014/main" id="{0BB8F109-1D59-3AAA-F0B6-696C9218F95A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00" name="Gruppieren 199">
                <a:extLst>
                  <a:ext uri="{FF2B5EF4-FFF2-40B4-BE49-F238E27FC236}">
                    <a16:creationId xmlns:a16="http://schemas.microsoft.com/office/drawing/2014/main" id="{33F4E6A4-5C10-7C26-F8F2-AA7F9222278B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42" name="Ring 241">
                  <a:extLst>
                    <a:ext uri="{FF2B5EF4-FFF2-40B4-BE49-F238E27FC236}">
                      <a16:creationId xmlns:a16="http://schemas.microsoft.com/office/drawing/2014/main" id="{6DB6D642-851F-3370-A6FB-C0C5570F115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69C7EB6D-3352-A363-CE23-0FB62A573C6E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01" name="Grafik 200">
                <a:extLst>
                  <a:ext uri="{FF2B5EF4-FFF2-40B4-BE49-F238E27FC236}">
                    <a16:creationId xmlns:a16="http://schemas.microsoft.com/office/drawing/2014/main" id="{6752D96C-067B-8B82-26ED-52BC7EB9C6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198" name="Grafik 197">
              <a:extLst>
                <a:ext uri="{FF2B5EF4-FFF2-40B4-BE49-F238E27FC236}">
                  <a16:creationId xmlns:a16="http://schemas.microsoft.com/office/drawing/2014/main" id="{0E46D09F-B29E-0B59-FD66-9489F5FBF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199" name="Abgerundetes Rechteck 198">
              <a:extLst>
                <a:ext uri="{FF2B5EF4-FFF2-40B4-BE49-F238E27FC236}">
                  <a16:creationId xmlns:a16="http://schemas.microsoft.com/office/drawing/2014/main" id="{22FD0785-8993-E9B8-29A5-14544CAB71D9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4" name="Gruppieren 243">
            <a:extLst>
              <a:ext uri="{FF2B5EF4-FFF2-40B4-BE49-F238E27FC236}">
                <a16:creationId xmlns:a16="http://schemas.microsoft.com/office/drawing/2014/main" id="{C3E7A003-7BC3-4585-2CCD-FCD65A471BDA}"/>
              </a:ext>
            </a:extLst>
          </p:cNvPr>
          <p:cNvGrpSpPr/>
          <p:nvPr/>
        </p:nvGrpSpPr>
        <p:grpSpPr>
          <a:xfrm>
            <a:off x="5543510" y="4333579"/>
            <a:ext cx="706234" cy="706322"/>
            <a:chOff x="9391771" y="3793537"/>
            <a:chExt cx="706234" cy="706322"/>
          </a:xfrm>
        </p:grpSpPr>
        <p:grpSp>
          <p:nvGrpSpPr>
            <p:cNvPr id="245" name="Gruppieren 244">
              <a:extLst>
                <a:ext uri="{FF2B5EF4-FFF2-40B4-BE49-F238E27FC236}">
                  <a16:creationId xmlns:a16="http://schemas.microsoft.com/office/drawing/2014/main" id="{A52B1582-8428-1E54-C441-2E8D796C4ED1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48" name="Gruppieren 247">
                <a:extLst>
                  <a:ext uri="{FF2B5EF4-FFF2-40B4-BE49-F238E27FC236}">
                    <a16:creationId xmlns:a16="http://schemas.microsoft.com/office/drawing/2014/main" id="{1575566E-840E-84D3-4B97-1354627726DF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50" name="Ring 249">
                  <a:extLst>
                    <a:ext uri="{FF2B5EF4-FFF2-40B4-BE49-F238E27FC236}">
                      <a16:creationId xmlns:a16="http://schemas.microsoft.com/office/drawing/2014/main" id="{BD82B231-3A9E-CBDE-D4BE-DF09074E83E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6F7DF6BA-F0D6-FACF-7183-D7BC068DE007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49" name="Grafik 248">
                <a:extLst>
                  <a:ext uri="{FF2B5EF4-FFF2-40B4-BE49-F238E27FC236}">
                    <a16:creationId xmlns:a16="http://schemas.microsoft.com/office/drawing/2014/main" id="{A323609E-55C8-500D-FDAB-8B28F5BEFD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46" name="Grafik 245">
              <a:extLst>
                <a:ext uri="{FF2B5EF4-FFF2-40B4-BE49-F238E27FC236}">
                  <a16:creationId xmlns:a16="http://schemas.microsoft.com/office/drawing/2014/main" id="{4FFAFB39-615B-79D2-8B6A-4EE4586E7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47" name="Abgerundetes Rechteck 246">
              <a:extLst>
                <a:ext uri="{FF2B5EF4-FFF2-40B4-BE49-F238E27FC236}">
                  <a16:creationId xmlns:a16="http://schemas.microsoft.com/office/drawing/2014/main" id="{51FD8871-2D32-6E76-A379-E5387EF5E428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FED8FA2-D3BA-07D1-36B9-CB1BFD6F86F3}"/>
              </a:ext>
            </a:extLst>
          </p:cNvPr>
          <p:cNvGrpSpPr/>
          <p:nvPr/>
        </p:nvGrpSpPr>
        <p:grpSpPr>
          <a:xfrm>
            <a:off x="5552116" y="5159521"/>
            <a:ext cx="706234" cy="706322"/>
            <a:chOff x="9391771" y="3793537"/>
            <a:chExt cx="706234" cy="706322"/>
          </a:xfrm>
        </p:grpSpPr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41C9FCEC-AA53-EBF2-BE5A-CEC2F62ABF32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56" name="Gruppieren 255">
                <a:extLst>
                  <a:ext uri="{FF2B5EF4-FFF2-40B4-BE49-F238E27FC236}">
                    <a16:creationId xmlns:a16="http://schemas.microsoft.com/office/drawing/2014/main" id="{1267CD7F-35CD-C627-991A-828C436E191D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58" name="Ring 257">
                  <a:extLst>
                    <a:ext uri="{FF2B5EF4-FFF2-40B4-BE49-F238E27FC236}">
                      <a16:creationId xmlns:a16="http://schemas.microsoft.com/office/drawing/2014/main" id="{0BF5006A-86C8-280A-4518-890659B2C06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9B8BFA20-F7DF-579E-9771-BC23678D75E0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57" name="Grafik 256">
                <a:extLst>
                  <a:ext uri="{FF2B5EF4-FFF2-40B4-BE49-F238E27FC236}">
                    <a16:creationId xmlns:a16="http://schemas.microsoft.com/office/drawing/2014/main" id="{BBEC8409-5C42-9FF1-9CEA-9A7A1C3D7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54" name="Grafik 253">
              <a:extLst>
                <a:ext uri="{FF2B5EF4-FFF2-40B4-BE49-F238E27FC236}">
                  <a16:creationId xmlns:a16="http://schemas.microsoft.com/office/drawing/2014/main" id="{E3C923EC-A569-286F-0AC1-958065215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55" name="Abgerundetes Rechteck 254">
              <a:extLst>
                <a:ext uri="{FF2B5EF4-FFF2-40B4-BE49-F238E27FC236}">
                  <a16:creationId xmlns:a16="http://schemas.microsoft.com/office/drawing/2014/main" id="{D5106DFC-32AA-16D5-3E9E-0DECA9777201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0" name="Gruppieren 259">
            <a:extLst>
              <a:ext uri="{FF2B5EF4-FFF2-40B4-BE49-F238E27FC236}">
                <a16:creationId xmlns:a16="http://schemas.microsoft.com/office/drawing/2014/main" id="{61EDDCCC-D760-1DA0-50C6-5EC7C0D45528}"/>
              </a:ext>
            </a:extLst>
          </p:cNvPr>
          <p:cNvGrpSpPr/>
          <p:nvPr/>
        </p:nvGrpSpPr>
        <p:grpSpPr>
          <a:xfrm>
            <a:off x="5508016" y="2777654"/>
            <a:ext cx="710643" cy="710324"/>
            <a:chOff x="10798299" y="3795876"/>
            <a:chExt cx="710643" cy="710324"/>
          </a:xfrm>
        </p:grpSpPr>
        <p:grpSp>
          <p:nvGrpSpPr>
            <p:cNvPr id="261" name="Gruppieren 260">
              <a:extLst>
                <a:ext uri="{FF2B5EF4-FFF2-40B4-BE49-F238E27FC236}">
                  <a16:creationId xmlns:a16="http://schemas.microsoft.com/office/drawing/2014/main" id="{78297B41-ECFB-A6B6-9C87-48B4DBC7AA38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264" name="Gruppieren 263">
                <a:extLst>
                  <a:ext uri="{FF2B5EF4-FFF2-40B4-BE49-F238E27FC236}">
                    <a16:creationId xmlns:a16="http://schemas.microsoft.com/office/drawing/2014/main" id="{68CDEB91-DF5D-A34E-5701-DCE2CC8378EB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66" name="Ring 265">
                  <a:extLst>
                    <a:ext uri="{FF2B5EF4-FFF2-40B4-BE49-F238E27FC236}">
                      <a16:creationId xmlns:a16="http://schemas.microsoft.com/office/drawing/2014/main" id="{04C3E18B-7D5F-1603-D7A9-D2EE269997ED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E2824F52-BC12-2CE3-0BB0-3DAA31AB9907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65" name="Grafik 264">
                <a:extLst>
                  <a:ext uri="{FF2B5EF4-FFF2-40B4-BE49-F238E27FC236}">
                    <a16:creationId xmlns:a16="http://schemas.microsoft.com/office/drawing/2014/main" id="{F8A15DAC-2046-8985-F145-D7DF4A2784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262" name="Grafik 261">
              <a:extLst>
                <a:ext uri="{FF2B5EF4-FFF2-40B4-BE49-F238E27FC236}">
                  <a16:creationId xmlns:a16="http://schemas.microsoft.com/office/drawing/2014/main" id="{D089994F-64E4-CD1E-7530-5EE4BBC30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263" name="Abgerundetes Rechteck 262">
              <a:extLst>
                <a:ext uri="{FF2B5EF4-FFF2-40B4-BE49-F238E27FC236}">
                  <a16:creationId xmlns:a16="http://schemas.microsoft.com/office/drawing/2014/main" id="{CDE24510-E81F-F4D8-FAF1-AEB78E1AF97F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5B4A7C2-0399-89F7-DD73-C9F12EE768D1}"/>
              </a:ext>
            </a:extLst>
          </p:cNvPr>
          <p:cNvGrpSpPr/>
          <p:nvPr/>
        </p:nvGrpSpPr>
        <p:grpSpPr>
          <a:xfrm>
            <a:off x="5466016" y="1211262"/>
            <a:ext cx="739971" cy="720328"/>
            <a:chOff x="7189834" y="2653468"/>
            <a:chExt cx="1331341" cy="1296000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AADC59C9-FB33-14FA-2D71-6BCFFBADB4E0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13" name="Ring 12">
                <a:extLst>
                  <a:ext uri="{FF2B5EF4-FFF2-40B4-BE49-F238E27FC236}">
                    <a16:creationId xmlns:a16="http://schemas.microsoft.com/office/drawing/2014/main" id="{4A976070-BA2A-8813-C3D4-31B40F5E7824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4E2A768-B246-E235-2F8F-D758A73F885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BEC24D8C-9BFE-355A-6CC0-1ADBC8267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12" name="Abgerundetes Rechteck 11">
              <a:extLst>
                <a:ext uri="{FF2B5EF4-FFF2-40B4-BE49-F238E27FC236}">
                  <a16:creationId xmlns:a16="http://schemas.microsoft.com/office/drawing/2014/main" id="{42404EFF-D4AB-8D7B-3B44-AF3CF00AFA49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29D7B4E-4C6A-0B6B-BDCA-488579377756}"/>
              </a:ext>
            </a:extLst>
          </p:cNvPr>
          <p:cNvGrpSpPr/>
          <p:nvPr/>
        </p:nvGrpSpPr>
        <p:grpSpPr>
          <a:xfrm>
            <a:off x="4282691" y="1222267"/>
            <a:ext cx="680225" cy="698318"/>
            <a:chOff x="7297328" y="1226450"/>
            <a:chExt cx="1223847" cy="1256399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E55EDAEB-9070-FADB-F080-70C6E3566FD3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9" name="Ring 18">
                <a:extLst>
                  <a:ext uri="{FF2B5EF4-FFF2-40B4-BE49-F238E27FC236}">
                    <a16:creationId xmlns:a16="http://schemas.microsoft.com/office/drawing/2014/main" id="{FA476418-CED3-3F81-6104-DF6824C5100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392DAD5-D256-DBC4-518C-99CB7D637C0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" name="Abgerundetes Rechteck 17">
              <a:extLst>
                <a:ext uri="{FF2B5EF4-FFF2-40B4-BE49-F238E27FC236}">
                  <a16:creationId xmlns:a16="http://schemas.microsoft.com/office/drawing/2014/main" id="{06FB9DB5-A24E-D020-97FA-13C4CFDA7FC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32801E26-68A8-A4AB-DB7B-0CD32D8D6412}"/>
              </a:ext>
            </a:extLst>
          </p:cNvPr>
          <p:cNvGrpSpPr/>
          <p:nvPr/>
        </p:nvGrpSpPr>
        <p:grpSpPr>
          <a:xfrm>
            <a:off x="4312466" y="4355973"/>
            <a:ext cx="680225" cy="698318"/>
            <a:chOff x="7297328" y="1226450"/>
            <a:chExt cx="1223847" cy="1256399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F0527B5C-DA4C-939C-670A-254ED51FF402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9" name="Ring 28">
                <a:extLst>
                  <a:ext uri="{FF2B5EF4-FFF2-40B4-BE49-F238E27FC236}">
                    <a16:creationId xmlns:a16="http://schemas.microsoft.com/office/drawing/2014/main" id="{94E57A9F-2F78-8D57-9F3F-1FAF9FF09570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51C6057-50E2-2F65-020E-ED4A6EC5E81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8" name="Abgerundetes Rechteck 27">
              <a:extLst>
                <a:ext uri="{FF2B5EF4-FFF2-40B4-BE49-F238E27FC236}">
                  <a16:creationId xmlns:a16="http://schemas.microsoft.com/office/drawing/2014/main" id="{F368D6E1-5062-2E49-366E-0D38BE0C29FD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3E5B106-DC11-CD27-4DD3-33A8BCED10C4}"/>
              </a:ext>
            </a:extLst>
          </p:cNvPr>
          <p:cNvGrpSpPr/>
          <p:nvPr/>
        </p:nvGrpSpPr>
        <p:grpSpPr>
          <a:xfrm>
            <a:off x="4312466" y="5150251"/>
            <a:ext cx="680225" cy="698318"/>
            <a:chOff x="7297328" y="1226450"/>
            <a:chExt cx="1223847" cy="125639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ADF3463C-946A-4BAE-E3EA-3E639C17FF6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4" name="Ring 33">
                <a:extLst>
                  <a:ext uri="{FF2B5EF4-FFF2-40B4-BE49-F238E27FC236}">
                    <a16:creationId xmlns:a16="http://schemas.microsoft.com/office/drawing/2014/main" id="{5F78D306-D3BF-44FA-013F-346C2378B29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C178299-17AA-CC24-85AC-6323F8B0900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3" name="Abgerundetes Rechteck 32">
              <a:extLst>
                <a:ext uri="{FF2B5EF4-FFF2-40B4-BE49-F238E27FC236}">
                  <a16:creationId xmlns:a16="http://schemas.microsoft.com/office/drawing/2014/main" id="{7B486BAF-47C7-7F74-781E-BC61C433A1C1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71939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11577972" y="2309378"/>
            <a:ext cx="0" cy="1916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7559101" y="5375488"/>
            <a:ext cx="706566" cy="45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96AFE2F-7A3C-FB2A-D137-5276FA192DB2}"/>
              </a:ext>
            </a:extLst>
          </p:cNvPr>
          <p:cNvSpPr txBox="1"/>
          <p:nvPr/>
        </p:nvSpPr>
        <p:spPr>
          <a:xfrm>
            <a:off x="1040130" y="1797641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1.2: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C77E153B-36EC-1CEF-C95E-1AB88EA986BF}"/>
              </a:ext>
            </a:extLst>
          </p:cNvPr>
          <p:cNvGrpSpPr/>
          <p:nvPr/>
        </p:nvGrpSpPr>
        <p:grpSpPr>
          <a:xfrm>
            <a:off x="3038884" y="1641740"/>
            <a:ext cx="706234" cy="706322"/>
            <a:chOff x="9391771" y="3793537"/>
            <a:chExt cx="706234" cy="706322"/>
          </a:xfrm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383857A9-70E1-7077-CF08-489735CA8739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42" name="Gruppieren 41">
                <a:extLst>
                  <a:ext uri="{FF2B5EF4-FFF2-40B4-BE49-F238E27FC236}">
                    <a16:creationId xmlns:a16="http://schemas.microsoft.com/office/drawing/2014/main" id="{3BA9827D-E30D-819D-3216-B3B712E84303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44" name="Ring 43">
                  <a:extLst>
                    <a:ext uri="{FF2B5EF4-FFF2-40B4-BE49-F238E27FC236}">
                      <a16:creationId xmlns:a16="http://schemas.microsoft.com/office/drawing/2014/main" id="{D227743B-8D3F-2E89-B6E3-86726F213CE9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D205F5E-F877-D71A-6927-5F63F4B083C2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43" name="Grafik 42">
                <a:extLst>
                  <a:ext uri="{FF2B5EF4-FFF2-40B4-BE49-F238E27FC236}">
                    <a16:creationId xmlns:a16="http://schemas.microsoft.com/office/drawing/2014/main" id="{2EB3B090-18C3-397B-F5DA-E4330D7EF1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22C20ACD-DDE6-D710-0557-5E84AE823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41" name="Abgerundetes Rechteck 40">
              <a:extLst>
                <a:ext uri="{FF2B5EF4-FFF2-40B4-BE49-F238E27FC236}">
                  <a16:creationId xmlns:a16="http://schemas.microsoft.com/office/drawing/2014/main" id="{195F0A13-351E-62A7-F5F1-FEC74A3AC9AA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1A13D93C-C654-4339-82B9-2F4AF763E405}"/>
              </a:ext>
            </a:extLst>
          </p:cNvPr>
          <p:cNvGrpSpPr/>
          <p:nvPr/>
        </p:nvGrpSpPr>
        <p:grpSpPr>
          <a:xfrm>
            <a:off x="4225598" y="1634737"/>
            <a:ext cx="739971" cy="720328"/>
            <a:chOff x="7189834" y="2653468"/>
            <a:chExt cx="1331341" cy="1296000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4272A766-AC18-CC76-46D6-1ACFDE0EEB5A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50" name="Ring 49">
                <a:extLst>
                  <a:ext uri="{FF2B5EF4-FFF2-40B4-BE49-F238E27FC236}">
                    <a16:creationId xmlns:a16="http://schemas.microsoft.com/office/drawing/2014/main" id="{23D2BA02-F3F7-CEB3-2818-3A463C6286B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61FFBBF-A36C-8417-257F-D2EFC9CBBED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33C19711-D332-A0BD-AC83-2929A031B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49" name="Abgerundetes Rechteck 48">
              <a:extLst>
                <a:ext uri="{FF2B5EF4-FFF2-40B4-BE49-F238E27FC236}">
                  <a16:creationId xmlns:a16="http://schemas.microsoft.com/office/drawing/2014/main" id="{C9A8A79A-7D14-443F-F33A-839B7CC6A8FE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CB84E511-A31B-CDDD-49A3-14536B8E70AD}"/>
              </a:ext>
            </a:extLst>
          </p:cNvPr>
          <p:cNvGrpSpPr/>
          <p:nvPr/>
        </p:nvGrpSpPr>
        <p:grpSpPr>
          <a:xfrm>
            <a:off x="5524673" y="1632470"/>
            <a:ext cx="680225" cy="698318"/>
            <a:chOff x="7297328" y="1226450"/>
            <a:chExt cx="1223847" cy="1256399"/>
          </a:xfrm>
        </p:grpSpPr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AEDEC208-EB27-DB1E-113E-4C064FCAEEF0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57" name="Ring 56">
                <a:extLst>
                  <a:ext uri="{FF2B5EF4-FFF2-40B4-BE49-F238E27FC236}">
                    <a16:creationId xmlns:a16="http://schemas.microsoft.com/office/drawing/2014/main" id="{D9A8EFF4-60CF-75B3-A4D0-0548F85ADA4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978C638-4AC9-C910-B5DC-35D50277906B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5" name="Abgerundetes Rechteck 54">
              <a:extLst>
                <a:ext uri="{FF2B5EF4-FFF2-40B4-BE49-F238E27FC236}">
                  <a16:creationId xmlns:a16="http://schemas.microsoft.com/office/drawing/2014/main" id="{2C57D4AD-FC38-83EF-EDF9-2940A95E7291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9" name="Textfeld 58">
            <a:extLst>
              <a:ext uri="{FF2B5EF4-FFF2-40B4-BE49-F238E27FC236}">
                <a16:creationId xmlns:a16="http://schemas.microsoft.com/office/drawing/2014/main" id="{A820975C-2458-49AF-4BCF-09E7031E75B0}"/>
              </a:ext>
            </a:extLst>
          </p:cNvPr>
          <p:cNvSpPr txBox="1"/>
          <p:nvPr/>
        </p:nvSpPr>
        <p:spPr>
          <a:xfrm>
            <a:off x="1040130" y="4022649"/>
            <a:ext cx="164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2.2: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29FA62B9-24D3-A900-4835-D62433B5ABB9}"/>
              </a:ext>
            </a:extLst>
          </p:cNvPr>
          <p:cNvGrpSpPr/>
          <p:nvPr/>
        </p:nvGrpSpPr>
        <p:grpSpPr>
          <a:xfrm>
            <a:off x="3045505" y="3857478"/>
            <a:ext cx="680225" cy="698318"/>
            <a:chOff x="7297328" y="1226450"/>
            <a:chExt cx="1223847" cy="1256399"/>
          </a:xfrm>
        </p:grpSpPr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9DB9780D-F8E6-6DA5-E767-7BF9830BDB9A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63" name="Ring 62">
                <a:extLst>
                  <a:ext uri="{FF2B5EF4-FFF2-40B4-BE49-F238E27FC236}">
                    <a16:creationId xmlns:a16="http://schemas.microsoft.com/office/drawing/2014/main" id="{1C27EE6E-C67B-A500-A26B-C48EFBEC0A7B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67AEF3B-31FA-AA03-0E37-EED2411EA5A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2" name="Abgerundetes Rechteck 61">
              <a:extLst>
                <a:ext uri="{FF2B5EF4-FFF2-40B4-BE49-F238E27FC236}">
                  <a16:creationId xmlns:a16="http://schemas.microsoft.com/office/drawing/2014/main" id="{6EFC033C-9473-01D8-46B0-ACC348DABA7A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19019161-DBFC-9F9F-10F3-E59AF8631FC1}"/>
              </a:ext>
            </a:extLst>
          </p:cNvPr>
          <p:cNvGrpSpPr/>
          <p:nvPr/>
        </p:nvGrpSpPr>
        <p:grpSpPr>
          <a:xfrm>
            <a:off x="4275094" y="3866748"/>
            <a:ext cx="706234" cy="706322"/>
            <a:chOff x="9391771" y="3793537"/>
            <a:chExt cx="706234" cy="706322"/>
          </a:xfrm>
        </p:grpSpPr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2F4942A1-2C9D-9722-42FD-68E18D7264B1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70" name="Gruppieren 69">
                <a:extLst>
                  <a:ext uri="{FF2B5EF4-FFF2-40B4-BE49-F238E27FC236}">
                    <a16:creationId xmlns:a16="http://schemas.microsoft.com/office/drawing/2014/main" id="{0F455471-388A-ACBD-ACE4-C5FB6D9FEEF3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74" name="Ring 73">
                  <a:extLst>
                    <a:ext uri="{FF2B5EF4-FFF2-40B4-BE49-F238E27FC236}">
                      <a16:creationId xmlns:a16="http://schemas.microsoft.com/office/drawing/2014/main" id="{483F2505-F0AD-C2E0-BB2F-9D4514DE809E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F07413C1-02B3-943E-9C0C-31FB58705D4C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73" name="Grafik 72">
                <a:extLst>
                  <a:ext uri="{FF2B5EF4-FFF2-40B4-BE49-F238E27FC236}">
                    <a16:creationId xmlns:a16="http://schemas.microsoft.com/office/drawing/2014/main" id="{856264B0-DE8B-A127-A9B1-F2D4B6218E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68" name="Grafik 67">
              <a:extLst>
                <a:ext uri="{FF2B5EF4-FFF2-40B4-BE49-F238E27FC236}">
                  <a16:creationId xmlns:a16="http://schemas.microsoft.com/office/drawing/2014/main" id="{7A22BF91-0D8C-0DE7-EE09-4745CEC6A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69" name="Abgerundetes Rechteck 68">
              <a:extLst>
                <a:ext uri="{FF2B5EF4-FFF2-40B4-BE49-F238E27FC236}">
                  <a16:creationId xmlns:a16="http://schemas.microsoft.com/office/drawing/2014/main" id="{33E6CB81-78C5-95DE-7E09-35228E7B9776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60E3DAC2-60CD-8E33-FA9A-8396253BD275}"/>
              </a:ext>
            </a:extLst>
          </p:cNvPr>
          <p:cNvGrpSpPr/>
          <p:nvPr/>
        </p:nvGrpSpPr>
        <p:grpSpPr>
          <a:xfrm>
            <a:off x="5486155" y="3859745"/>
            <a:ext cx="739971" cy="720328"/>
            <a:chOff x="7189834" y="2653468"/>
            <a:chExt cx="1331341" cy="1296000"/>
          </a:xfrm>
        </p:grpSpPr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14B75B5E-3071-AEA3-257A-CB9F68A89F52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80" name="Ring 79">
                <a:extLst>
                  <a:ext uri="{FF2B5EF4-FFF2-40B4-BE49-F238E27FC236}">
                    <a16:creationId xmlns:a16="http://schemas.microsoft.com/office/drawing/2014/main" id="{8D85555E-59B8-9B5B-06F9-DB6B0C45DF7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5E89BF3-7112-992B-0D8C-536DD7F4E30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8" name="Grafik 77">
              <a:extLst>
                <a:ext uri="{FF2B5EF4-FFF2-40B4-BE49-F238E27FC236}">
                  <a16:creationId xmlns:a16="http://schemas.microsoft.com/office/drawing/2014/main" id="{88ED1952-A5AC-52A7-28F7-4DA690348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79" name="Abgerundetes Rechteck 78">
              <a:extLst>
                <a:ext uri="{FF2B5EF4-FFF2-40B4-BE49-F238E27FC236}">
                  <a16:creationId xmlns:a16="http://schemas.microsoft.com/office/drawing/2014/main" id="{CF579562-FDE1-667D-33CA-7446047784A3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02B19936-0E34-B3AA-E5F7-429CB89D8B44}"/>
              </a:ext>
            </a:extLst>
          </p:cNvPr>
          <p:cNvSpPr txBox="1"/>
          <p:nvPr/>
        </p:nvSpPr>
        <p:spPr>
          <a:xfrm>
            <a:off x="1040130" y="331584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1.0: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812A867F-C0B6-E483-F189-3AFC432182A7}"/>
              </a:ext>
            </a:extLst>
          </p:cNvPr>
          <p:cNvGrpSpPr/>
          <p:nvPr/>
        </p:nvGrpSpPr>
        <p:grpSpPr>
          <a:xfrm>
            <a:off x="5524674" y="157245"/>
            <a:ext cx="680225" cy="698318"/>
            <a:chOff x="7297328" y="1226450"/>
            <a:chExt cx="1223847" cy="1256399"/>
          </a:xfrm>
        </p:grpSpPr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35388E49-6393-27DD-24B4-904E6820B6E3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87" name="Ring 86">
                <a:extLst>
                  <a:ext uri="{FF2B5EF4-FFF2-40B4-BE49-F238E27FC236}">
                    <a16:creationId xmlns:a16="http://schemas.microsoft.com/office/drawing/2014/main" id="{F16EFCDA-3411-96CE-34B7-8538B860B875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820835BE-F69C-14A6-E8BC-7BE4C0FAAAA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6" name="Abgerundetes Rechteck 85">
              <a:extLst>
                <a:ext uri="{FF2B5EF4-FFF2-40B4-BE49-F238E27FC236}">
                  <a16:creationId xmlns:a16="http://schemas.microsoft.com/office/drawing/2014/main" id="{1A9A2A3C-CA54-E7EC-8F9E-3899723AC3A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C09C5ADA-2477-578F-8F2E-E0E9B9381D73}"/>
              </a:ext>
            </a:extLst>
          </p:cNvPr>
          <p:cNvGrpSpPr/>
          <p:nvPr/>
        </p:nvGrpSpPr>
        <p:grpSpPr>
          <a:xfrm>
            <a:off x="3042251" y="153243"/>
            <a:ext cx="688831" cy="706322"/>
            <a:chOff x="7281844" y="1218399"/>
            <a:chExt cx="1239331" cy="1270800"/>
          </a:xfrm>
        </p:grpSpPr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A69A1DFE-8BD6-826E-1ECA-F1A81855819A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96" name="Ring 95">
                <a:extLst>
                  <a:ext uri="{FF2B5EF4-FFF2-40B4-BE49-F238E27FC236}">
                    <a16:creationId xmlns:a16="http://schemas.microsoft.com/office/drawing/2014/main" id="{D4AA6C79-CEC9-9F34-DAF3-C02556B0DCB1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A371009-BAC5-8917-86C9-37F5D3610D02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91" name="Grafik 90">
              <a:extLst>
                <a:ext uri="{FF2B5EF4-FFF2-40B4-BE49-F238E27FC236}">
                  <a16:creationId xmlns:a16="http://schemas.microsoft.com/office/drawing/2014/main" id="{A6AD0EBE-8EBC-0D5C-1B3B-314F903B1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92" name="Abgerundetes Rechteck 91">
              <a:extLst>
                <a:ext uri="{FF2B5EF4-FFF2-40B4-BE49-F238E27FC236}">
                  <a16:creationId xmlns:a16="http://schemas.microsoft.com/office/drawing/2014/main" id="{D6AC02B7-9913-C3AD-F4E4-002EA9BC48CC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1257B175-CC8B-853A-E3B8-3A9B8349E506}"/>
              </a:ext>
            </a:extLst>
          </p:cNvPr>
          <p:cNvGrpSpPr/>
          <p:nvPr/>
        </p:nvGrpSpPr>
        <p:grpSpPr>
          <a:xfrm>
            <a:off x="4285344" y="157245"/>
            <a:ext cx="680225" cy="698318"/>
            <a:chOff x="7297328" y="1226450"/>
            <a:chExt cx="1223847" cy="1256399"/>
          </a:xfrm>
        </p:grpSpPr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9061FC4B-A0F9-9C3A-CCB7-9F02175E8D39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01" name="Ring 100">
                <a:extLst>
                  <a:ext uri="{FF2B5EF4-FFF2-40B4-BE49-F238E27FC236}">
                    <a16:creationId xmlns:a16="http://schemas.microsoft.com/office/drawing/2014/main" id="{9476478B-1D31-D3EC-38AA-586357E5AF90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90D7338E-CE10-1F70-6C2F-AF4F73554F7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0" name="Abgerundetes Rechteck 99">
              <a:extLst>
                <a:ext uri="{FF2B5EF4-FFF2-40B4-BE49-F238E27FC236}">
                  <a16:creationId xmlns:a16="http://schemas.microsoft.com/office/drawing/2014/main" id="{BE6EE174-3ED1-7A20-E40E-86270B604C9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3" name="Textfeld 102">
            <a:extLst>
              <a:ext uri="{FF2B5EF4-FFF2-40B4-BE49-F238E27FC236}">
                <a16:creationId xmlns:a16="http://schemas.microsoft.com/office/drawing/2014/main" id="{41541B3D-D19E-28F2-7608-CC4CCD2BD41A}"/>
              </a:ext>
            </a:extLst>
          </p:cNvPr>
          <p:cNvSpPr txBox="1"/>
          <p:nvPr/>
        </p:nvSpPr>
        <p:spPr>
          <a:xfrm>
            <a:off x="1040130" y="1056066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1.1: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2A207DDF-A48A-768C-9DAE-8F4932DA4915}"/>
              </a:ext>
            </a:extLst>
          </p:cNvPr>
          <p:cNvGrpSpPr/>
          <p:nvPr/>
        </p:nvGrpSpPr>
        <p:grpSpPr>
          <a:xfrm>
            <a:off x="5524674" y="911915"/>
            <a:ext cx="680225" cy="698318"/>
            <a:chOff x="7297328" y="1226450"/>
            <a:chExt cx="1223847" cy="1256399"/>
          </a:xfrm>
        </p:grpSpPr>
        <p:grpSp>
          <p:nvGrpSpPr>
            <p:cNvPr id="105" name="Gruppieren 104">
              <a:extLst>
                <a:ext uri="{FF2B5EF4-FFF2-40B4-BE49-F238E27FC236}">
                  <a16:creationId xmlns:a16="http://schemas.microsoft.com/office/drawing/2014/main" id="{C7654F0B-6F0E-CBCD-39D8-2FF9476280D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07" name="Ring 106">
                <a:extLst>
                  <a:ext uri="{FF2B5EF4-FFF2-40B4-BE49-F238E27FC236}">
                    <a16:creationId xmlns:a16="http://schemas.microsoft.com/office/drawing/2014/main" id="{8317E8F6-E1E9-AAF4-6B72-BD82E3E18B0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C868E14-3855-3B4E-E8C2-DD4CB264F7B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6" name="Abgerundetes Rechteck 105">
              <a:extLst>
                <a:ext uri="{FF2B5EF4-FFF2-40B4-BE49-F238E27FC236}">
                  <a16:creationId xmlns:a16="http://schemas.microsoft.com/office/drawing/2014/main" id="{037D8A56-A455-E011-18DD-32C8B9B11E4D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4DC1C9B7-8A2C-A281-4718-6E718920D3F5}"/>
              </a:ext>
            </a:extLst>
          </p:cNvPr>
          <p:cNvGrpSpPr/>
          <p:nvPr/>
        </p:nvGrpSpPr>
        <p:grpSpPr>
          <a:xfrm>
            <a:off x="3038884" y="895088"/>
            <a:ext cx="706234" cy="706322"/>
            <a:chOff x="9391771" y="3793537"/>
            <a:chExt cx="706234" cy="706322"/>
          </a:xfrm>
        </p:grpSpPr>
        <p:grpSp>
          <p:nvGrpSpPr>
            <p:cNvPr id="110" name="Gruppieren 109">
              <a:extLst>
                <a:ext uri="{FF2B5EF4-FFF2-40B4-BE49-F238E27FC236}">
                  <a16:creationId xmlns:a16="http://schemas.microsoft.com/office/drawing/2014/main" id="{5F400AE9-B990-340C-3BE6-050F6F97B515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113" name="Gruppieren 112">
                <a:extLst>
                  <a:ext uri="{FF2B5EF4-FFF2-40B4-BE49-F238E27FC236}">
                    <a16:creationId xmlns:a16="http://schemas.microsoft.com/office/drawing/2014/main" id="{A23C0940-0D73-63DE-D158-40EFC194E77C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15" name="Ring 114">
                  <a:extLst>
                    <a:ext uri="{FF2B5EF4-FFF2-40B4-BE49-F238E27FC236}">
                      <a16:creationId xmlns:a16="http://schemas.microsoft.com/office/drawing/2014/main" id="{E044C665-4E16-99BF-4624-2B6305EACAA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C230172C-F223-A3A0-F2B9-7D21323867D9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14" name="Grafik 113">
                <a:extLst>
                  <a:ext uri="{FF2B5EF4-FFF2-40B4-BE49-F238E27FC236}">
                    <a16:creationId xmlns:a16="http://schemas.microsoft.com/office/drawing/2014/main" id="{C2D98458-BDAC-6674-C7BE-91C137939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111" name="Grafik 110">
              <a:extLst>
                <a:ext uri="{FF2B5EF4-FFF2-40B4-BE49-F238E27FC236}">
                  <a16:creationId xmlns:a16="http://schemas.microsoft.com/office/drawing/2014/main" id="{371280DD-ADFE-91D9-4AD1-2806E61C2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112" name="Abgerundetes Rechteck 111">
              <a:extLst>
                <a:ext uri="{FF2B5EF4-FFF2-40B4-BE49-F238E27FC236}">
                  <a16:creationId xmlns:a16="http://schemas.microsoft.com/office/drawing/2014/main" id="{E8183BD5-1140-66C5-0598-72944FA5BE9A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EA58AE71-C11C-8968-8AA7-0954997BE702}"/>
              </a:ext>
            </a:extLst>
          </p:cNvPr>
          <p:cNvGrpSpPr/>
          <p:nvPr/>
        </p:nvGrpSpPr>
        <p:grpSpPr>
          <a:xfrm>
            <a:off x="4285344" y="911915"/>
            <a:ext cx="680225" cy="698318"/>
            <a:chOff x="7297328" y="1226450"/>
            <a:chExt cx="1223847" cy="1256399"/>
          </a:xfrm>
        </p:grpSpPr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A7BD9FF5-9A8B-1B99-09B1-AA04F68E2EB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20" name="Ring 119">
                <a:extLst>
                  <a:ext uri="{FF2B5EF4-FFF2-40B4-BE49-F238E27FC236}">
                    <a16:creationId xmlns:a16="http://schemas.microsoft.com/office/drawing/2014/main" id="{209AD807-38C5-004C-D87C-91DC975EC921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D21075F8-D2FA-A299-FBF1-0618700ECA42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9" name="Abgerundetes Rechteck 118">
              <a:extLst>
                <a:ext uri="{FF2B5EF4-FFF2-40B4-BE49-F238E27FC236}">
                  <a16:creationId xmlns:a16="http://schemas.microsoft.com/office/drawing/2014/main" id="{B3D9C46C-3B16-83F2-690E-AC0781E19B3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2" name="Textfeld 121">
            <a:extLst>
              <a:ext uri="{FF2B5EF4-FFF2-40B4-BE49-F238E27FC236}">
                <a16:creationId xmlns:a16="http://schemas.microsoft.com/office/drawing/2014/main" id="{56802070-58C4-AF6E-3EF9-DB01BCDF7F0F}"/>
              </a:ext>
            </a:extLst>
          </p:cNvPr>
          <p:cNvSpPr txBox="1"/>
          <p:nvPr/>
        </p:nvSpPr>
        <p:spPr>
          <a:xfrm>
            <a:off x="1040130" y="2559767"/>
            <a:ext cx="164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2.0: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282EFEB3-84B0-66B3-5B32-E0C6A6CB203B}"/>
              </a:ext>
            </a:extLst>
          </p:cNvPr>
          <p:cNvGrpSpPr/>
          <p:nvPr/>
        </p:nvGrpSpPr>
        <p:grpSpPr>
          <a:xfrm>
            <a:off x="5524674" y="2394596"/>
            <a:ext cx="680225" cy="698318"/>
            <a:chOff x="7297328" y="1226450"/>
            <a:chExt cx="1223847" cy="1256399"/>
          </a:xfrm>
        </p:grpSpPr>
        <p:grpSp>
          <p:nvGrpSpPr>
            <p:cNvPr id="124" name="Gruppieren 123">
              <a:extLst>
                <a:ext uri="{FF2B5EF4-FFF2-40B4-BE49-F238E27FC236}">
                  <a16:creationId xmlns:a16="http://schemas.microsoft.com/office/drawing/2014/main" id="{6A8E4A1E-0978-5356-D7F6-D7657ADA9D3A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26" name="Ring 125">
                <a:extLst>
                  <a:ext uri="{FF2B5EF4-FFF2-40B4-BE49-F238E27FC236}">
                    <a16:creationId xmlns:a16="http://schemas.microsoft.com/office/drawing/2014/main" id="{8B4AD9E6-63B0-82A2-FE37-7CB8CD2CF2B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B3AF697-21AD-B713-5C94-C100DFF97BD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5" name="Abgerundetes Rechteck 124">
              <a:extLst>
                <a:ext uri="{FF2B5EF4-FFF2-40B4-BE49-F238E27FC236}">
                  <a16:creationId xmlns:a16="http://schemas.microsoft.com/office/drawing/2014/main" id="{F230D156-5509-9200-5255-D81E7CAC123E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76D663D0-BA83-7965-8C2C-4E80CEA8AFE7}"/>
              </a:ext>
            </a:extLst>
          </p:cNvPr>
          <p:cNvGrpSpPr/>
          <p:nvPr/>
        </p:nvGrpSpPr>
        <p:grpSpPr>
          <a:xfrm>
            <a:off x="3045505" y="2394596"/>
            <a:ext cx="680225" cy="698318"/>
            <a:chOff x="7297328" y="1226450"/>
            <a:chExt cx="1223847" cy="1256399"/>
          </a:xfrm>
        </p:grpSpPr>
        <p:grpSp>
          <p:nvGrpSpPr>
            <p:cNvPr id="131" name="Gruppieren 130">
              <a:extLst>
                <a:ext uri="{FF2B5EF4-FFF2-40B4-BE49-F238E27FC236}">
                  <a16:creationId xmlns:a16="http://schemas.microsoft.com/office/drawing/2014/main" id="{41172044-C933-9412-EA28-12D3424E10E2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33" name="Ring 132">
                <a:extLst>
                  <a:ext uri="{FF2B5EF4-FFF2-40B4-BE49-F238E27FC236}">
                    <a16:creationId xmlns:a16="http://schemas.microsoft.com/office/drawing/2014/main" id="{46E3C8C2-152F-31F0-C57F-563523D163E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5B99264D-684E-02F2-C31C-B3A53ABA96C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32" name="Abgerundetes Rechteck 131">
              <a:extLst>
                <a:ext uri="{FF2B5EF4-FFF2-40B4-BE49-F238E27FC236}">
                  <a16:creationId xmlns:a16="http://schemas.microsoft.com/office/drawing/2014/main" id="{ADD5B853-4979-2F96-818C-C7F515175E5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7C82AD0F-2D7A-FD98-C934-0FA6022CF97F}"/>
              </a:ext>
            </a:extLst>
          </p:cNvPr>
          <p:cNvGrpSpPr/>
          <p:nvPr/>
        </p:nvGrpSpPr>
        <p:grpSpPr>
          <a:xfrm>
            <a:off x="4264668" y="2386467"/>
            <a:ext cx="710643" cy="710324"/>
            <a:chOff x="10798299" y="3795876"/>
            <a:chExt cx="710643" cy="710324"/>
          </a:xfrm>
        </p:grpSpPr>
        <p:grpSp>
          <p:nvGrpSpPr>
            <p:cNvPr id="136" name="Gruppieren 135">
              <a:extLst>
                <a:ext uri="{FF2B5EF4-FFF2-40B4-BE49-F238E27FC236}">
                  <a16:creationId xmlns:a16="http://schemas.microsoft.com/office/drawing/2014/main" id="{2B2FB783-E785-02B9-C525-F7F8CDDA70B8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139" name="Gruppieren 138">
                <a:extLst>
                  <a:ext uri="{FF2B5EF4-FFF2-40B4-BE49-F238E27FC236}">
                    <a16:creationId xmlns:a16="http://schemas.microsoft.com/office/drawing/2014/main" id="{DBB0BC9D-CA35-83AE-EC3E-812C8A7775C9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41" name="Ring 140">
                  <a:extLst>
                    <a:ext uri="{FF2B5EF4-FFF2-40B4-BE49-F238E27FC236}">
                      <a16:creationId xmlns:a16="http://schemas.microsoft.com/office/drawing/2014/main" id="{11DEB016-3F10-41A7-3071-BA2B3ACA9183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86A43272-F9A1-A6B4-BD81-7BF467485076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40" name="Grafik 139">
                <a:extLst>
                  <a:ext uri="{FF2B5EF4-FFF2-40B4-BE49-F238E27FC236}">
                    <a16:creationId xmlns:a16="http://schemas.microsoft.com/office/drawing/2014/main" id="{FFDBD6B9-997E-D359-6A2C-AA221AFF8C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137" name="Grafik 136">
              <a:extLst>
                <a:ext uri="{FF2B5EF4-FFF2-40B4-BE49-F238E27FC236}">
                  <a16:creationId xmlns:a16="http://schemas.microsoft.com/office/drawing/2014/main" id="{F6CC965F-2D54-1177-4B70-744EA0300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138" name="Abgerundetes Rechteck 137">
              <a:extLst>
                <a:ext uri="{FF2B5EF4-FFF2-40B4-BE49-F238E27FC236}">
                  <a16:creationId xmlns:a16="http://schemas.microsoft.com/office/drawing/2014/main" id="{CCE1C013-9CE3-0AAC-692A-099641EE7719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3" name="Textfeld 142">
            <a:extLst>
              <a:ext uri="{FF2B5EF4-FFF2-40B4-BE49-F238E27FC236}">
                <a16:creationId xmlns:a16="http://schemas.microsoft.com/office/drawing/2014/main" id="{5FE39CA8-03DD-5598-6349-1EBF3D3A6388}"/>
              </a:ext>
            </a:extLst>
          </p:cNvPr>
          <p:cNvSpPr txBox="1"/>
          <p:nvPr/>
        </p:nvSpPr>
        <p:spPr>
          <a:xfrm>
            <a:off x="1040130" y="3300694"/>
            <a:ext cx="164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2.1: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44" name="Gruppieren 143">
            <a:extLst>
              <a:ext uri="{FF2B5EF4-FFF2-40B4-BE49-F238E27FC236}">
                <a16:creationId xmlns:a16="http://schemas.microsoft.com/office/drawing/2014/main" id="{7D3CBA23-C8D5-5B8D-0B17-81B128EA6B62}"/>
              </a:ext>
            </a:extLst>
          </p:cNvPr>
          <p:cNvGrpSpPr/>
          <p:nvPr/>
        </p:nvGrpSpPr>
        <p:grpSpPr>
          <a:xfrm>
            <a:off x="5524674" y="3135523"/>
            <a:ext cx="680225" cy="698318"/>
            <a:chOff x="7297328" y="1226450"/>
            <a:chExt cx="1223847" cy="1256399"/>
          </a:xfrm>
        </p:grpSpPr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1DA6A7BD-A874-2A6E-4779-910092BEB12C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47" name="Ring 146">
                <a:extLst>
                  <a:ext uri="{FF2B5EF4-FFF2-40B4-BE49-F238E27FC236}">
                    <a16:creationId xmlns:a16="http://schemas.microsoft.com/office/drawing/2014/main" id="{EFB25138-647A-48DF-9967-88B1AF8D03D4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9984BB62-0775-9DB6-76FD-36611F60194F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6" name="Abgerundetes Rechteck 145">
              <a:extLst>
                <a:ext uri="{FF2B5EF4-FFF2-40B4-BE49-F238E27FC236}">
                  <a16:creationId xmlns:a16="http://schemas.microsoft.com/office/drawing/2014/main" id="{34337B6E-8C0F-9AD7-A9AB-DE97AAFA89EE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2" name="Gruppieren 151">
            <a:extLst>
              <a:ext uri="{FF2B5EF4-FFF2-40B4-BE49-F238E27FC236}">
                <a16:creationId xmlns:a16="http://schemas.microsoft.com/office/drawing/2014/main" id="{3ECE979C-DF45-DC30-E40C-C958B732C68B}"/>
              </a:ext>
            </a:extLst>
          </p:cNvPr>
          <p:cNvGrpSpPr/>
          <p:nvPr/>
        </p:nvGrpSpPr>
        <p:grpSpPr>
          <a:xfrm>
            <a:off x="3045505" y="3135523"/>
            <a:ext cx="680225" cy="698318"/>
            <a:chOff x="7297328" y="1226450"/>
            <a:chExt cx="1223847" cy="1256399"/>
          </a:xfrm>
        </p:grpSpPr>
        <p:grpSp>
          <p:nvGrpSpPr>
            <p:cNvPr id="153" name="Gruppieren 152">
              <a:extLst>
                <a:ext uri="{FF2B5EF4-FFF2-40B4-BE49-F238E27FC236}">
                  <a16:creationId xmlns:a16="http://schemas.microsoft.com/office/drawing/2014/main" id="{6B2215AB-E2C5-B39C-A657-B4278685E3A9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55" name="Ring 154">
                <a:extLst>
                  <a:ext uri="{FF2B5EF4-FFF2-40B4-BE49-F238E27FC236}">
                    <a16:creationId xmlns:a16="http://schemas.microsoft.com/office/drawing/2014/main" id="{365DFD82-2AC6-B2A5-C390-2C97211E7052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26576EFB-D6B7-685E-1BD6-63417A8F062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4" name="Abgerundetes Rechteck 153">
              <a:extLst>
                <a:ext uri="{FF2B5EF4-FFF2-40B4-BE49-F238E27FC236}">
                  <a16:creationId xmlns:a16="http://schemas.microsoft.com/office/drawing/2014/main" id="{F7D5E955-BA70-D48A-A04D-A42B82196A45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11C2B119-7374-627F-EBB2-206D270F971D}"/>
              </a:ext>
            </a:extLst>
          </p:cNvPr>
          <p:cNvGrpSpPr/>
          <p:nvPr/>
        </p:nvGrpSpPr>
        <p:grpSpPr>
          <a:xfrm>
            <a:off x="4264668" y="3127394"/>
            <a:ext cx="710643" cy="710324"/>
            <a:chOff x="10798299" y="3795876"/>
            <a:chExt cx="710643" cy="710324"/>
          </a:xfrm>
        </p:grpSpPr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B9E7A8F0-43F2-ABB1-0F10-246E869923EC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162" name="Gruppieren 161">
                <a:extLst>
                  <a:ext uri="{FF2B5EF4-FFF2-40B4-BE49-F238E27FC236}">
                    <a16:creationId xmlns:a16="http://schemas.microsoft.com/office/drawing/2014/main" id="{FAB864F7-4DAA-7F36-018B-25EDBE6C6C3B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66" name="Ring 165">
                  <a:extLst>
                    <a:ext uri="{FF2B5EF4-FFF2-40B4-BE49-F238E27FC236}">
                      <a16:creationId xmlns:a16="http://schemas.microsoft.com/office/drawing/2014/main" id="{09DB4EF2-4953-AE69-D09F-3A8FCFB1F33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4294D009-2F65-35DF-77C4-3E245B4CD4A8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65" name="Grafik 164">
                <a:extLst>
                  <a:ext uri="{FF2B5EF4-FFF2-40B4-BE49-F238E27FC236}">
                    <a16:creationId xmlns:a16="http://schemas.microsoft.com/office/drawing/2014/main" id="{62632ECB-379D-DB3D-C981-C773DF752B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160" name="Grafik 159">
              <a:extLst>
                <a:ext uri="{FF2B5EF4-FFF2-40B4-BE49-F238E27FC236}">
                  <a16:creationId xmlns:a16="http://schemas.microsoft.com/office/drawing/2014/main" id="{6E41A730-C5E1-D1BA-8166-029960CA3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161" name="Abgerundetes Rechteck 160">
              <a:extLst>
                <a:ext uri="{FF2B5EF4-FFF2-40B4-BE49-F238E27FC236}">
                  <a16:creationId xmlns:a16="http://schemas.microsoft.com/office/drawing/2014/main" id="{05C12DD1-93FE-D2A6-9F7C-6940AB74803D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8" name="Textfeld 167">
            <a:extLst>
              <a:ext uri="{FF2B5EF4-FFF2-40B4-BE49-F238E27FC236}">
                <a16:creationId xmlns:a16="http://schemas.microsoft.com/office/drawing/2014/main" id="{45F32258-B74C-BC05-5A59-FB003A26B34B}"/>
              </a:ext>
            </a:extLst>
          </p:cNvPr>
          <p:cNvSpPr txBox="1"/>
          <p:nvPr/>
        </p:nvSpPr>
        <p:spPr>
          <a:xfrm>
            <a:off x="1040130" y="4787953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3.0: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B291B910-4367-82F0-B9E6-6B17500F1760}"/>
              </a:ext>
            </a:extLst>
          </p:cNvPr>
          <p:cNvGrpSpPr/>
          <p:nvPr/>
        </p:nvGrpSpPr>
        <p:grpSpPr>
          <a:xfrm>
            <a:off x="4280550" y="4622782"/>
            <a:ext cx="680225" cy="698318"/>
            <a:chOff x="7297328" y="1226450"/>
            <a:chExt cx="1223847" cy="1256399"/>
          </a:xfrm>
        </p:grpSpPr>
        <p:grpSp>
          <p:nvGrpSpPr>
            <p:cNvPr id="170" name="Gruppieren 169">
              <a:extLst>
                <a:ext uri="{FF2B5EF4-FFF2-40B4-BE49-F238E27FC236}">
                  <a16:creationId xmlns:a16="http://schemas.microsoft.com/office/drawing/2014/main" id="{1655652C-C6FD-6268-DAB0-FE8036C037A1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77" name="Ring 176">
                <a:extLst>
                  <a:ext uri="{FF2B5EF4-FFF2-40B4-BE49-F238E27FC236}">
                    <a16:creationId xmlns:a16="http://schemas.microsoft.com/office/drawing/2014/main" id="{E86B37FF-B2E2-201B-1A5B-BEA201D21DD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5CF871DC-629F-D8D5-E3A0-362CA96D123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6" name="Abgerundetes Rechteck 175">
              <a:extLst>
                <a:ext uri="{FF2B5EF4-FFF2-40B4-BE49-F238E27FC236}">
                  <a16:creationId xmlns:a16="http://schemas.microsoft.com/office/drawing/2014/main" id="{07DB3023-31F6-C4F9-77EA-A694B065E9E9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0" name="Gruppieren 179">
            <a:extLst>
              <a:ext uri="{FF2B5EF4-FFF2-40B4-BE49-F238E27FC236}">
                <a16:creationId xmlns:a16="http://schemas.microsoft.com/office/drawing/2014/main" id="{CD4C87B7-5F40-639F-B377-4771B25D6ABF}"/>
              </a:ext>
            </a:extLst>
          </p:cNvPr>
          <p:cNvGrpSpPr/>
          <p:nvPr/>
        </p:nvGrpSpPr>
        <p:grpSpPr>
          <a:xfrm>
            <a:off x="3045505" y="4622782"/>
            <a:ext cx="680225" cy="698318"/>
            <a:chOff x="7297328" y="1226450"/>
            <a:chExt cx="1223847" cy="1256399"/>
          </a:xfrm>
        </p:grpSpPr>
        <p:grpSp>
          <p:nvGrpSpPr>
            <p:cNvPr id="181" name="Gruppieren 180">
              <a:extLst>
                <a:ext uri="{FF2B5EF4-FFF2-40B4-BE49-F238E27FC236}">
                  <a16:creationId xmlns:a16="http://schemas.microsoft.com/office/drawing/2014/main" id="{8FE4379C-219E-56EA-78C8-05652CE1D21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83" name="Ring 182">
                <a:extLst>
                  <a:ext uri="{FF2B5EF4-FFF2-40B4-BE49-F238E27FC236}">
                    <a16:creationId xmlns:a16="http://schemas.microsoft.com/office/drawing/2014/main" id="{F7D9B8DF-D00D-CEDF-2E01-E319B2871E9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36A3FA29-90B8-F4FB-E178-129802A3CA11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2" name="Abgerundetes Rechteck 181">
              <a:extLst>
                <a:ext uri="{FF2B5EF4-FFF2-40B4-BE49-F238E27FC236}">
                  <a16:creationId xmlns:a16="http://schemas.microsoft.com/office/drawing/2014/main" id="{8D7507BF-C121-11BA-E205-B59BBB6DE44C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43B0BEAA-790D-2108-5CC7-8F2E306C3501}"/>
              </a:ext>
            </a:extLst>
          </p:cNvPr>
          <p:cNvGrpSpPr/>
          <p:nvPr/>
        </p:nvGrpSpPr>
        <p:grpSpPr>
          <a:xfrm>
            <a:off x="5509464" y="4614653"/>
            <a:ext cx="710643" cy="710324"/>
            <a:chOff x="10798299" y="3795876"/>
            <a:chExt cx="710643" cy="710324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006077F6-7454-4529-A8C6-13BC438BDC71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189" name="Gruppieren 188">
                <a:extLst>
                  <a:ext uri="{FF2B5EF4-FFF2-40B4-BE49-F238E27FC236}">
                    <a16:creationId xmlns:a16="http://schemas.microsoft.com/office/drawing/2014/main" id="{EBDD3B96-17C6-2CC2-8CDF-DBC6332C2146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91" name="Ring 190">
                  <a:extLst>
                    <a:ext uri="{FF2B5EF4-FFF2-40B4-BE49-F238E27FC236}">
                      <a16:creationId xmlns:a16="http://schemas.microsoft.com/office/drawing/2014/main" id="{13E0A2BE-37D9-390E-BEEF-AD17D4F12980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153B0284-4875-4F55-1E20-723AA2D0657E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90" name="Grafik 189">
                <a:extLst>
                  <a:ext uri="{FF2B5EF4-FFF2-40B4-BE49-F238E27FC236}">
                    <a16:creationId xmlns:a16="http://schemas.microsoft.com/office/drawing/2014/main" id="{9E2DD2D3-C7C9-9548-2F4C-B25318424C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187" name="Grafik 186">
              <a:extLst>
                <a:ext uri="{FF2B5EF4-FFF2-40B4-BE49-F238E27FC236}">
                  <a16:creationId xmlns:a16="http://schemas.microsoft.com/office/drawing/2014/main" id="{B5ACDB3C-D253-E32C-9DDE-C3559D331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188" name="Abgerundetes Rechteck 187">
              <a:extLst>
                <a:ext uri="{FF2B5EF4-FFF2-40B4-BE49-F238E27FC236}">
                  <a16:creationId xmlns:a16="http://schemas.microsoft.com/office/drawing/2014/main" id="{A8F2031B-9082-53CF-060F-12AA215E4DEF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3" name="Textfeld 192">
            <a:extLst>
              <a:ext uri="{FF2B5EF4-FFF2-40B4-BE49-F238E27FC236}">
                <a16:creationId xmlns:a16="http://schemas.microsoft.com/office/drawing/2014/main" id="{EA768742-252B-4D43-AB86-E46AABCF734C}"/>
              </a:ext>
            </a:extLst>
          </p:cNvPr>
          <p:cNvSpPr txBox="1"/>
          <p:nvPr/>
        </p:nvSpPr>
        <p:spPr>
          <a:xfrm>
            <a:off x="1040130" y="5535039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3.1: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4" name="Gruppieren 193">
            <a:extLst>
              <a:ext uri="{FF2B5EF4-FFF2-40B4-BE49-F238E27FC236}">
                <a16:creationId xmlns:a16="http://schemas.microsoft.com/office/drawing/2014/main" id="{6A1F00D2-D821-BE72-D1C8-95E4303D8C57}"/>
              </a:ext>
            </a:extLst>
          </p:cNvPr>
          <p:cNvGrpSpPr/>
          <p:nvPr/>
        </p:nvGrpSpPr>
        <p:grpSpPr>
          <a:xfrm>
            <a:off x="4280550" y="5369868"/>
            <a:ext cx="680225" cy="698318"/>
            <a:chOff x="7297328" y="1226450"/>
            <a:chExt cx="1223847" cy="1256399"/>
          </a:xfrm>
        </p:grpSpPr>
        <p:grpSp>
          <p:nvGrpSpPr>
            <p:cNvPr id="195" name="Gruppieren 194">
              <a:extLst>
                <a:ext uri="{FF2B5EF4-FFF2-40B4-BE49-F238E27FC236}">
                  <a16:creationId xmlns:a16="http://schemas.microsoft.com/office/drawing/2014/main" id="{05B158CB-9799-E6D6-4EA3-4969F798970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3" name="Ring 232">
                <a:extLst>
                  <a:ext uri="{FF2B5EF4-FFF2-40B4-BE49-F238E27FC236}">
                    <a16:creationId xmlns:a16="http://schemas.microsoft.com/office/drawing/2014/main" id="{A3F64200-D5F7-9A8A-24C3-4E1CFFF046F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29C15BF5-C32B-DE4D-44FC-734D60378562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32" name="Abgerundetes Rechteck 231">
              <a:extLst>
                <a:ext uri="{FF2B5EF4-FFF2-40B4-BE49-F238E27FC236}">
                  <a16:creationId xmlns:a16="http://schemas.microsoft.com/office/drawing/2014/main" id="{AB31CB2E-2ED3-9F99-9AAB-1B6D4BAA78FB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F8CC8501-7090-F4E7-4351-546DF09C8940}"/>
              </a:ext>
            </a:extLst>
          </p:cNvPr>
          <p:cNvGrpSpPr/>
          <p:nvPr/>
        </p:nvGrpSpPr>
        <p:grpSpPr>
          <a:xfrm>
            <a:off x="3045505" y="5369868"/>
            <a:ext cx="680225" cy="698318"/>
            <a:chOff x="7297328" y="1226450"/>
            <a:chExt cx="1223847" cy="1256399"/>
          </a:xfrm>
        </p:grpSpPr>
        <p:grpSp>
          <p:nvGrpSpPr>
            <p:cNvPr id="236" name="Gruppieren 235">
              <a:extLst>
                <a:ext uri="{FF2B5EF4-FFF2-40B4-BE49-F238E27FC236}">
                  <a16:creationId xmlns:a16="http://schemas.microsoft.com/office/drawing/2014/main" id="{274926E2-444F-3462-4442-32CEE18D5DCC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8" name="Ring 237">
                <a:extLst>
                  <a:ext uri="{FF2B5EF4-FFF2-40B4-BE49-F238E27FC236}">
                    <a16:creationId xmlns:a16="http://schemas.microsoft.com/office/drawing/2014/main" id="{C2E48702-E0A0-E96F-F42C-08A1A391C7A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980A640B-EC24-2088-2D4B-60F3E2CAF415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37" name="Abgerundetes Rechteck 236">
              <a:extLst>
                <a:ext uri="{FF2B5EF4-FFF2-40B4-BE49-F238E27FC236}">
                  <a16:creationId xmlns:a16="http://schemas.microsoft.com/office/drawing/2014/main" id="{1860E79D-EF2E-B52A-E75E-44EB32F20891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8" name="Gruppieren 267">
            <a:extLst>
              <a:ext uri="{FF2B5EF4-FFF2-40B4-BE49-F238E27FC236}">
                <a16:creationId xmlns:a16="http://schemas.microsoft.com/office/drawing/2014/main" id="{E22538D8-AB7B-CF94-419F-40207933B9EB}"/>
              </a:ext>
            </a:extLst>
          </p:cNvPr>
          <p:cNvGrpSpPr/>
          <p:nvPr/>
        </p:nvGrpSpPr>
        <p:grpSpPr>
          <a:xfrm>
            <a:off x="5509464" y="5361739"/>
            <a:ext cx="710643" cy="710324"/>
            <a:chOff x="10798299" y="3795876"/>
            <a:chExt cx="710643" cy="710324"/>
          </a:xfrm>
        </p:grpSpPr>
        <p:grpSp>
          <p:nvGrpSpPr>
            <p:cNvPr id="269" name="Gruppieren 268">
              <a:extLst>
                <a:ext uri="{FF2B5EF4-FFF2-40B4-BE49-F238E27FC236}">
                  <a16:creationId xmlns:a16="http://schemas.microsoft.com/office/drawing/2014/main" id="{A5780AC4-11A0-9647-11CF-5C23CAF98C61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272" name="Gruppieren 271">
                <a:extLst>
                  <a:ext uri="{FF2B5EF4-FFF2-40B4-BE49-F238E27FC236}">
                    <a16:creationId xmlns:a16="http://schemas.microsoft.com/office/drawing/2014/main" id="{DCB9B342-5F2E-06CE-CFF1-7D7E38E6F3F7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74" name="Ring 273">
                  <a:extLst>
                    <a:ext uri="{FF2B5EF4-FFF2-40B4-BE49-F238E27FC236}">
                      <a16:creationId xmlns:a16="http://schemas.microsoft.com/office/drawing/2014/main" id="{86D5F91C-A0AA-DCD8-CEAB-208F3421C02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B5684420-6263-5635-0B7B-698637F7F998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73" name="Grafik 272">
                <a:extLst>
                  <a:ext uri="{FF2B5EF4-FFF2-40B4-BE49-F238E27FC236}">
                    <a16:creationId xmlns:a16="http://schemas.microsoft.com/office/drawing/2014/main" id="{98C554B9-2B4A-45E8-4EBA-981A3E37F5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270" name="Grafik 269">
              <a:extLst>
                <a:ext uri="{FF2B5EF4-FFF2-40B4-BE49-F238E27FC236}">
                  <a16:creationId xmlns:a16="http://schemas.microsoft.com/office/drawing/2014/main" id="{0911C0BD-F60A-B5CD-9368-165F6515F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271" name="Abgerundetes Rechteck 270">
              <a:extLst>
                <a:ext uri="{FF2B5EF4-FFF2-40B4-BE49-F238E27FC236}">
                  <a16:creationId xmlns:a16="http://schemas.microsoft.com/office/drawing/2014/main" id="{7C2F8309-8418-6F6C-2EEE-A33A3351414F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6" name="Textfeld 275">
            <a:extLst>
              <a:ext uri="{FF2B5EF4-FFF2-40B4-BE49-F238E27FC236}">
                <a16:creationId xmlns:a16="http://schemas.microsoft.com/office/drawing/2014/main" id="{C999A9B2-7103-1806-659D-799F9FADD134}"/>
              </a:ext>
            </a:extLst>
          </p:cNvPr>
          <p:cNvSpPr txBox="1"/>
          <p:nvPr/>
        </p:nvSpPr>
        <p:spPr>
          <a:xfrm>
            <a:off x="1040130" y="6270763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3.2: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7" name="Gruppieren 276">
            <a:extLst>
              <a:ext uri="{FF2B5EF4-FFF2-40B4-BE49-F238E27FC236}">
                <a16:creationId xmlns:a16="http://schemas.microsoft.com/office/drawing/2014/main" id="{9DA001C2-4951-E320-7FCC-CECF156EF5F0}"/>
              </a:ext>
            </a:extLst>
          </p:cNvPr>
          <p:cNvGrpSpPr/>
          <p:nvPr/>
        </p:nvGrpSpPr>
        <p:grpSpPr>
          <a:xfrm>
            <a:off x="4280550" y="6100266"/>
            <a:ext cx="680225" cy="698318"/>
            <a:chOff x="7297328" y="1226450"/>
            <a:chExt cx="1223847" cy="1256399"/>
          </a:xfrm>
        </p:grpSpPr>
        <p:grpSp>
          <p:nvGrpSpPr>
            <p:cNvPr id="278" name="Gruppieren 277">
              <a:extLst>
                <a:ext uri="{FF2B5EF4-FFF2-40B4-BE49-F238E27FC236}">
                  <a16:creationId xmlns:a16="http://schemas.microsoft.com/office/drawing/2014/main" id="{0A29A438-FBBA-AF5D-0246-16D07FC5A45C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80" name="Ring 279">
                <a:extLst>
                  <a:ext uri="{FF2B5EF4-FFF2-40B4-BE49-F238E27FC236}">
                    <a16:creationId xmlns:a16="http://schemas.microsoft.com/office/drawing/2014/main" id="{788E71E7-621D-86CA-57D3-24AFF7B1F87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78AABA77-3689-7520-49ED-778CCE96E46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9" name="Abgerundetes Rechteck 278">
              <a:extLst>
                <a:ext uri="{FF2B5EF4-FFF2-40B4-BE49-F238E27FC236}">
                  <a16:creationId xmlns:a16="http://schemas.microsoft.com/office/drawing/2014/main" id="{C35C7D86-288D-4A3D-D95C-B83F0E64E588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818472E3-D1C3-67B2-6C58-ED9C64BB7A9E}"/>
              </a:ext>
            </a:extLst>
          </p:cNvPr>
          <p:cNvGrpSpPr/>
          <p:nvPr/>
        </p:nvGrpSpPr>
        <p:grpSpPr>
          <a:xfrm>
            <a:off x="3045505" y="6100266"/>
            <a:ext cx="680225" cy="698318"/>
            <a:chOff x="7297328" y="1226450"/>
            <a:chExt cx="1223847" cy="1256399"/>
          </a:xfrm>
        </p:grpSpPr>
        <p:grpSp>
          <p:nvGrpSpPr>
            <p:cNvPr id="283" name="Gruppieren 282">
              <a:extLst>
                <a:ext uri="{FF2B5EF4-FFF2-40B4-BE49-F238E27FC236}">
                  <a16:creationId xmlns:a16="http://schemas.microsoft.com/office/drawing/2014/main" id="{D931BEC5-E6DB-DD4F-6006-B4D146C8666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85" name="Ring 284">
                <a:extLst>
                  <a:ext uri="{FF2B5EF4-FFF2-40B4-BE49-F238E27FC236}">
                    <a16:creationId xmlns:a16="http://schemas.microsoft.com/office/drawing/2014/main" id="{CE884CEF-BB2E-1572-EE41-93F25977C4F0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50454C0E-21A2-AA32-9D3E-429D917B53D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84" name="Abgerundetes Rechteck 283">
              <a:extLst>
                <a:ext uri="{FF2B5EF4-FFF2-40B4-BE49-F238E27FC236}">
                  <a16:creationId xmlns:a16="http://schemas.microsoft.com/office/drawing/2014/main" id="{BCA91367-E2BF-5B84-509F-0EFC4B543E9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5" name="Gruppieren 294">
            <a:extLst>
              <a:ext uri="{FF2B5EF4-FFF2-40B4-BE49-F238E27FC236}">
                <a16:creationId xmlns:a16="http://schemas.microsoft.com/office/drawing/2014/main" id="{2CCA2831-919A-2D75-AB72-00CB76F08622}"/>
              </a:ext>
            </a:extLst>
          </p:cNvPr>
          <p:cNvGrpSpPr/>
          <p:nvPr/>
        </p:nvGrpSpPr>
        <p:grpSpPr>
          <a:xfrm>
            <a:off x="5536335" y="6096264"/>
            <a:ext cx="706234" cy="706322"/>
            <a:chOff x="9391771" y="3793537"/>
            <a:chExt cx="706234" cy="706322"/>
          </a:xfrm>
        </p:grpSpPr>
        <p:grpSp>
          <p:nvGrpSpPr>
            <p:cNvPr id="296" name="Gruppieren 295">
              <a:extLst>
                <a:ext uri="{FF2B5EF4-FFF2-40B4-BE49-F238E27FC236}">
                  <a16:creationId xmlns:a16="http://schemas.microsoft.com/office/drawing/2014/main" id="{87871B44-71A1-F2DF-E360-0D1CDBAEBAF8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99" name="Gruppieren 298">
                <a:extLst>
                  <a:ext uri="{FF2B5EF4-FFF2-40B4-BE49-F238E27FC236}">
                    <a16:creationId xmlns:a16="http://schemas.microsoft.com/office/drawing/2014/main" id="{F029E885-4CF3-E456-060A-DE86A785A07E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301" name="Ring 300">
                  <a:extLst>
                    <a:ext uri="{FF2B5EF4-FFF2-40B4-BE49-F238E27FC236}">
                      <a16:creationId xmlns:a16="http://schemas.microsoft.com/office/drawing/2014/main" id="{E0FFCE73-0574-2B48-127D-5195CC33A72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2" name="Oval 301">
                  <a:extLst>
                    <a:ext uri="{FF2B5EF4-FFF2-40B4-BE49-F238E27FC236}">
                      <a16:creationId xmlns:a16="http://schemas.microsoft.com/office/drawing/2014/main" id="{1A6DF503-F138-956A-079B-8D8A3605DF9A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300" name="Grafik 299">
                <a:extLst>
                  <a:ext uri="{FF2B5EF4-FFF2-40B4-BE49-F238E27FC236}">
                    <a16:creationId xmlns:a16="http://schemas.microsoft.com/office/drawing/2014/main" id="{E4BC7AF2-E586-EFC7-7CA3-E837456E73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97" name="Grafik 296">
              <a:extLst>
                <a:ext uri="{FF2B5EF4-FFF2-40B4-BE49-F238E27FC236}">
                  <a16:creationId xmlns:a16="http://schemas.microsoft.com/office/drawing/2014/main" id="{4DC6DF3F-8365-618D-3826-D108F82C6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98" name="Abgerundetes Rechteck 297">
              <a:extLst>
                <a:ext uri="{FF2B5EF4-FFF2-40B4-BE49-F238E27FC236}">
                  <a16:creationId xmlns:a16="http://schemas.microsoft.com/office/drawing/2014/main" id="{AD263506-D72A-6982-7845-2DD3A5ACEDE3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03" name="Rechteck 302">
            <a:extLst>
              <a:ext uri="{FF2B5EF4-FFF2-40B4-BE49-F238E27FC236}">
                <a16:creationId xmlns:a16="http://schemas.microsoft.com/office/drawing/2014/main" id="{1E1E7754-C595-C421-6734-BB027EEB84A3}"/>
              </a:ext>
            </a:extLst>
          </p:cNvPr>
          <p:cNvSpPr/>
          <p:nvPr/>
        </p:nvSpPr>
        <p:spPr>
          <a:xfrm>
            <a:off x="813418" y="76434"/>
            <a:ext cx="5681971" cy="676784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449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2319454" y="1003610"/>
            <a:ext cx="1271239" cy="825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22B1AD2-491F-C0C1-37F5-1333920E5A54}"/>
              </a:ext>
            </a:extLst>
          </p:cNvPr>
          <p:cNvSpPr/>
          <p:nvPr/>
        </p:nvSpPr>
        <p:spPr>
          <a:xfrm>
            <a:off x="6759523" y="1146905"/>
            <a:ext cx="778751" cy="505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58D57690-5BC5-179D-8BAF-A2778249E487}"/>
              </a:ext>
            </a:extLst>
          </p:cNvPr>
          <p:cNvGrpSpPr/>
          <p:nvPr/>
        </p:nvGrpSpPr>
        <p:grpSpPr>
          <a:xfrm>
            <a:off x="4875020" y="2438563"/>
            <a:ext cx="749719" cy="769660"/>
            <a:chOff x="7297328" y="1226450"/>
            <a:chExt cx="1223847" cy="1256399"/>
          </a:xfrm>
        </p:grpSpPr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D24350FD-A150-B0DF-AD9A-41D5ABDAF40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5" name="Ring 34">
                <a:extLst>
                  <a:ext uri="{FF2B5EF4-FFF2-40B4-BE49-F238E27FC236}">
                    <a16:creationId xmlns:a16="http://schemas.microsoft.com/office/drawing/2014/main" id="{4A523CED-F78A-FF68-47F1-D30445326FE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13036A4-FA6B-2625-2FE5-F9D0FFBAD4E4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Abgerundetes Rechteck 33">
              <a:extLst>
                <a:ext uri="{FF2B5EF4-FFF2-40B4-BE49-F238E27FC236}">
                  <a16:creationId xmlns:a16="http://schemas.microsoft.com/office/drawing/2014/main" id="{E1337A56-37A7-D808-DC0D-7C11E85A0BF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5" name="Rechteck 114">
            <a:extLst>
              <a:ext uri="{FF2B5EF4-FFF2-40B4-BE49-F238E27FC236}">
                <a16:creationId xmlns:a16="http://schemas.microsoft.com/office/drawing/2014/main" id="{7F0768B9-5E76-DBAC-9E80-952EE66FC2CE}"/>
              </a:ext>
            </a:extLst>
          </p:cNvPr>
          <p:cNvSpPr/>
          <p:nvPr/>
        </p:nvSpPr>
        <p:spPr>
          <a:xfrm>
            <a:off x="6759523" y="4314175"/>
            <a:ext cx="778751" cy="505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0378EB4E-97C3-98E3-9444-84F7BBAE8737}"/>
              </a:ext>
            </a:extLst>
          </p:cNvPr>
          <p:cNvGrpSpPr/>
          <p:nvPr/>
        </p:nvGrpSpPr>
        <p:grpSpPr>
          <a:xfrm>
            <a:off x="6204700" y="2433587"/>
            <a:ext cx="759204" cy="778482"/>
            <a:chOff x="7281844" y="1218399"/>
            <a:chExt cx="1239331" cy="1270800"/>
          </a:xfrm>
        </p:grpSpPr>
        <p:grpSp>
          <p:nvGrpSpPr>
            <p:cNvPr id="154" name="Gruppieren 153">
              <a:extLst>
                <a:ext uri="{FF2B5EF4-FFF2-40B4-BE49-F238E27FC236}">
                  <a16:creationId xmlns:a16="http://schemas.microsoft.com/office/drawing/2014/main" id="{B9452D56-BAF4-6776-551C-77D8564E7288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57" name="Ring 156">
                <a:extLst>
                  <a:ext uri="{FF2B5EF4-FFF2-40B4-BE49-F238E27FC236}">
                    <a16:creationId xmlns:a16="http://schemas.microsoft.com/office/drawing/2014/main" id="{9C0AB191-F34A-F8BD-A67A-89E64BA26C4B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991A64BB-62C2-3652-41BE-FF7E9155195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55" name="Grafik 154">
              <a:extLst>
                <a:ext uri="{FF2B5EF4-FFF2-40B4-BE49-F238E27FC236}">
                  <a16:creationId xmlns:a16="http://schemas.microsoft.com/office/drawing/2014/main" id="{9CEF6091-F0AB-220E-AC2D-4B0A2ABA8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156" name="Abgerundetes Rechteck 155">
              <a:extLst>
                <a:ext uri="{FF2B5EF4-FFF2-40B4-BE49-F238E27FC236}">
                  <a16:creationId xmlns:a16="http://schemas.microsoft.com/office/drawing/2014/main" id="{C4AFF46C-5F30-01C0-9C5E-016D857DDD2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61995C18-D6B2-5444-AEFA-22A05C66B615}"/>
              </a:ext>
            </a:extLst>
          </p:cNvPr>
          <p:cNvGrpSpPr/>
          <p:nvPr/>
        </p:nvGrpSpPr>
        <p:grpSpPr>
          <a:xfrm>
            <a:off x="4814780" y="1092133"/>
            <a:ext cx="815569" cy="793920"/>
            <a:chOff x="7189834" y="2653468"/>
            <a:chExt cx="1331341" cy="1296000"/>
          </a:xfrm>
        </p:grpSpPr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651A63BB-8AC1-6B8F-CDE3-EF571F1BDF91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152" name="Ring 151">
                <a:extLst>
                  <a:ext uri="{FF2B5EF4-FFF2-40B4-BE49-F238E27FC236}">
                    <a16:creationId xmlns:a16="http://schemas.microsoft.com/office/drawing/2014/main" id="{9C3622FD-A027-DB8F-7008-F764FA573D76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4AC699B-2C77-6D80-0A59-F504E5D4A721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50" name="Grafik 149">
              <a:extLst>
                <a:ext uri="{FF2B5EF4-FFF2-40B4-BE49-F238E27FC236}">
                  <a16:creationId xmlns:a16="http://schemas.microsoft.com/office/drawing/2014/main" id="{885761AF-25CC-6EBA-E381-BCD8CF9E7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151" name="Abgerundetes Rechteck 150">
              <a:extLst>
                <a:ext uri="{FF2B5EF4-FFF2-40B4-BE49-F238E27FC236}">
                  <a16:creationId xmlns:a16="http://schemas.microsoft.com/office/drawing/2014/main" id="{2C74230B-C5D2-0E61-256F-A1FFD0C35DAC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1" name="Gruppieren 200">
            <a:extLst>
              <a:ext uri="{FF2B5EF4-FFF2-40B4-BE49-F238E27FC236}">
                <a16:creationId xmlns:a16="http://schemas.microsoft.com/office/drawing/2014/main" id="{5C756485-9710-E68A-B187-58E10A3BFBCF}"/>
              </a:ext>
            </a:extLst>
          </p:cNvPr>
          <p:cNvGrpSpPr/>
          <p:nvPr/>
        </p:nvGrpSpPr>
        <p:grpSpPr>
          <a:xfrm>
            <a:off x="7521944" y="3780462"/>
            <a:ext cx="772793" cy="778482"/>
            <a:chOff x="7191411" y="5887150"/>
            <a:chExt cx="772793" cy="778482"/>
          </a:xfrm>
        </p:grpSpPr>
        <p:grpSp>
          <p:nvGrpSpPr>
            <p:cNvPr id="128" name="Gruppieren 127">
              <a:extLst>
                <a:ext uri="{FF2B5EF4-FFF2-40B4-BE49-F238E27FC236}">
                  <a16:creationId xmlns:a16="http://schemas.microsoft.com/office/drawing/2014/main" id="{8C24629D-B85C-AB85-8272-E6A9EFFE38A5}"/>
                </a:ext>
              </a:extLst>
            </p:cNvPr>
            <p:cNvGrpSpPr/>
            <p:nvPr/>
          </p:nvGrpSpPr>
          <p:grpSpPr>
            <a:xfrm>
              <a:off x="7191411" y="5887150"/>
              <a:ext cx="759204" cy="778482"/>
              <a:chOff x="7281844" y="1218399"/>
              <a:chExt cx="1239331" cy="1270800"/>
            </a:xfrm>
          </p:grpSpPr>
          <p:grpSp>
            <p:nvGrpSpPr>
              <p:cNvPr id="145" name="Gruppieren 144">
                <a:extLst>
                  <a:ext uri="{FF2B5EF4-FFF2-40B4-BE49-F238E27FC236}">
                    <a16:creationId xmlns:a16="http://schemas.microsoft.com/office/drawing/2014/main" id="{7A192229-1A96-202B-DD9B-CBDD1E1C2D29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47" name="Ring 146">
                  <a:extLst>
                    <a:ext uri="{FF2B5EF4-FFF2-40B4-BE49-F238E27FC236}">
                      <a16:creationId xmlns:a16="http://schemas.microsoft.com/office/drawing/2014/main" id="{52326C7A-30E6-BC39-D308-612B5704398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B49417B0-DBA5-1C16-0D97-27D4D46D1C56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46" name="Grafik 145">
                <a:extLst>
                  <a:ext uri="{FF2B5EF4-FFF2-40B4-BE49-F238E27FC236}">
                    <a16:creationId xmlns:a16="http://schemas.microsoft.com/office/drawing/2014/main" id="{F07EDC1A-EA14-25F7-4A58-B5F8680543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129" name="Grafik 128">
              <a:extLst>
                <a:ext uri="{FF2B5EF4-FFF2-40B4-BE49-F238E27FC236}">
                  <a16:creationId xmlns:a16="http://schemas.microsoft.com/office/drawing/2014/main" id="{5527E7B9-F8D4-C65B-A650-F176B0FA9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80735" y="5894245"/>
              <a:ext cx="383469" cy="763045"/>
            </a:xfrm>
            <a:prstGeom prst="rect">
              <a:avLst/>
            </a:prstGeom>
          </p:spPr>
        </p:pic>
        <p:sp>
          <p:nvSpPr>
            <p:cNvPr id="130" name="Abgerundetes Rechteck 129">
              <a:extLst>
                <a:ext uri="{FF2B5EF4-FFF2-40B4-BE49-F238E27FC236}">
                  <a16:creationId xmlns:a16="http://schemas.microsoft.com/office/drawing/2014/main" id="{C9B6A4C4-9D28-C2C9-2B25-A8133EB72CB6}"/>
                </a:ext>
              </a:extLst>
            </p:cNvPr>
            <p:cNvSpPr/>
            <p:nvPr/>
          </p:nvSpPr>
          <p:spPr>
            <a:xfrm>
              <a:off x="7490489" y="5892082"/>
              <a:ext cx="172683" cy="769660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3" name="Gruppieren 172">
            <a:extLst>
              <a:ext uri="{FF2B5EF4-FFF2-40B4-BE49-F238E27FC236}">
                <a16:creationId xmlns:a16="http://schemas.microsoft.com/office/drawing/2014/main" id="{887887D9-6DFC-E7C9-AFD7-9BA6B01BD3B9}"/>
              </a:ext>
            </a:extLst>
          </p:cNvPr>
          <p:cNvGrpSpPr/>
          <p:nvPr/>
        </p:nvGrpSpPr>
        <p:grpSpPr>
          <a:xfrm>
            <a:off x="7531727" y="2431023"/>
            <a:ext cx="778385" cy="778482"/>
            <a:chOff x="8779424" y="5876272"/>
            <a:chExt cx="778385" cy="778482"/>
          </a:xfrm>
        </p:grpSpPr>
        <p:grpSp>
          <p:nvGrpSpPr>
            <p:cNvPr id="112" name="Gruppieren 111">
              <a:extLst>
                <a:ext uri="{FF2B5EF4-FFF2-40B4-BE49-F238E27FC236}">
                  <a16:creationId xmlns:a16="http://schemas.microsoft.com/office/drawing/2014/main" id="{BA693FD0-3B97-4DD0-BD1B-FE8824887928}"/>
                </a:ext>
              </a:extLst>
            </p:cNvPr>
            <p:cNvGrpSpPr/>
            <p:nvPr/>
          </p:nvGrpSpPr>
          <p:grpSpPr>
            <a:xfrm>
              <a:off x="8779424" y="5876272"/>
              <a:ext cx="759204" cy="778482"/>
              <a:chOff x="7281844" y="1218399"/>
              <a:chExt cx="1239331" cy="1270800"/>
            </a:xfrm>
          </p:grpSpPr>
          <p:grpSp>
            <p:nvGrpSpPr>
              <p:cNvPr id="169" name="Gruppieren 168">
                <a:extLst>
                  <a:ext uri="{FF2B5EF4-FFF2-40B4-BE49-F238E27FC236}">
                    <a16:creationId xmlns:a16="http://schemas.microsoft.com/office/drawing/2014/main" id="{DCE8936E-F4AB-7A96-721A-BCFEA8AF8C69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71" name="Ring 170">
                  <a:extLst>
                    <a:ext uri="{FF2B5EF4-FFF2-40B4-BE49-F238E27FC236}">
                      <a16:creationId xmlns:a16="http://schemas.microsoft.com/office/drawing/2014/main" id="{C0DAE821-201A-F5F2-E44D-1D7B9D235EF6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A0BFCF30-D4BA-E895-65C4-3D158C3AB882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70" name="Grafik 169">
                <a:extLst>
                  <a:ext uri="{FF2B5EF4-FFF2-40B4-BE49-F238E27FC236}">
                    <a16:creationId xmlns:a16="http://schemas.microsoft.com/office/drawing/2014/main" id="{FB57D610-8BFD-C251-B1C1-2BF9331655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F72F44E2-163E-0E5B-AC72-50C2228B5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62657" y="5882463"/>
              <a:ext cx="395152" cy="769661"/>
            </a:xfrm>
            <a:prstGeom prst="rect">
              <a:avLst/>
            </a:prstGeom>
          </p:spPr>
        </p:pic>
        <p:sp>
          <p:nvSpPr>
            <p:cNvPr id="132" name="Abgerundetes Rechteck 131">
              <a:extLst>
                <a:ext uri="{FF2B5EF4-FFF2-40B4-BE49-F238E27FC236}">
                  <a16:creationId xmlns:a16="http://schemas.microsoft.com/office/drawing/2014/main" id="{8D27C36A-A736-9953-CE14-588EF2754DD9}"/>
                </a:ext>
              </a:extLst>
            </p:cNvPr>
            <p:cNvSpPr/>
            <p:nvPr/>
          </p:nvSpPr>
          <p:spPr>
            <a:xfrm>
              <a:off x="9078501" y="5881204"/>
              <a:ext cx="172683" cy="769660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ED584709-F136-24EF-8E61-A1699B1060D2}"/>
              </a:ext>
            </a:extLst>
          </p:cNvPr>
          <p:cNvGrpSpPr/>
          <p:nvPr/>
        </p:nvGrpSpPr>
        <p:grpSpPr>
          <a:xfrm>
            <a:off x="6184201" y="1090597"/>
            <a:ext cx="783249" cy="782893"/>
            <a:chOff x="10329647" y="5878849"/>
            <a:chExt cx="783249" cy="782893"/>
          </a:xfrm>
        </p:grpSpPr>
        <p:grpSp>
          <p:nvGrpSpPr>
            <p:cNvPr id="133" name="Gruppieren 132">
              <a:extLst>
                <a:ext uri="{FF2B5EF4-FFF2-40B4-BE49-F238E27FC236}">
                  <a16:creationId xmlns:a16="http://schemas.microsoft.com/office/drawing/2014/main" id="{A4F7F4D8-96F7-CB7A-51C9-C675FAD94857}"/>
                </a:ext>
              </a:extLst>
            </p:cNvPr>
            <p:cNvGrpSpPr/>
            <p:nvPr/>
          </p:nvGrpSpPr>
          <p:grpSpPr>
            <a:xfrm>
              <a:off x="10341811" y="5886888"/>
              <a:ext cx="771085" cy="769661"/>
              <a:chOff x="8936345" y="1226850"/>
              <a:chExt cx="1258725" cy="1256400"/>
            </a:xfrm>
          </p:grpSpPr>
          <p:grpSp>
            <p:nvGrpSpPr>
              <p:cNvPr id="141" name="Gruppieren 140">
                <a:extLst>
                  <a:ext uri="{FF2B5EF4-FFF2-40B4-BE49-F238E27FC236}">
                    <a16:creationId xmlns:a16="http://schemas.microsoft.com/office/drawing/2014/main" id="{DB2C9DB1-175E-0D9D-0B8D-996278004FE8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43" name="Ring 142">
                  <a:extLst>
                    <a:ext uri="{FF2B5EF4-FFF2-40B4-BE49-F238E27FC236}">
                      <a16:creationId xmlns:a16="http://schemas.microsoft.com/office/drawing/2014/main" id="{9878076A-6748-2C1D-653E-C6BF1B0FB175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F5634D28-923C-0934-2339-36963C6F79EA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42" name="Grafik 141">
                <a:extLst>
                  <a:ext uri="{FF2B5EF4-FFF2-40B4-BE49-F238E27FC236}">
                    <a16:creationId xmlns:a16="http://schemas.microsoft.com/office/drawing/2014/main" id="{9D49632F-326E-5489-A08C-97A50FD6B2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134" name="Grafik 133">
              <a:extLst>
                <a:ext uri="{FF2B5EF4-FFF2-40B4-BE49-F238E27FC236}">
                  <a16:creationId xmlns:a16="http://schemas.microsoft.com/office/drawing/2014/main" id="{EDDA3F5D-A839-B606-464B-BD8726F27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29647" y="5878849"/>
              <a:ext cx="396883" cy="782893"/>
            </a:xfrm>
            <a:prstGeom prst="rect">
              <a:avLst/>
            </a:prstGeom>
          </p:spPr>
        </p:pic>
        <p:sp>
          <p:nvSpPr>
            <p:cNvPr id="135" name="Abgerundetes Rechteck 134">
              <a:extLst>
                <a:ext uri="{FF2B5EF4-FFF2-40B4-BE49-F238E27FC236}">
                  <a16:creationId xmlns:a16="http://schemas.microsoft.com/office/drawing/2014/main" id="{3F30CDC9-A81F-691C-829E-D4BDC72EC83D}"/>
                </a:ext>
              </a:extLst>
            </p:cNvPr>
            <p:cNvSpPr/>
            <p:nvPr/>
          </p:nvSpPr>
          <p:spPr>
            <a:xfrm>
              <a:off x="10642280" y="5886643"/>
              <a:ext cx="172683" cy="769660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3" name="Gruppieren 192">
            <a:extLst>
              <a:ext uri="{FF2B5EF4-FFF2-40B4-BE49-F238E27FC236}">
                <a16:creationId xmlns:a16="http://schemas.microsoft.com/office/drawing/2014/main" id="{33EDA2A1-2836-A73C-51D5-322AFD4FE023}"/>
              </a:ext>
            </a:extLst>
          </p:cNvPr>
          <p:cNvGrpSpPr/>
          <p:nvPr/>
        </p:nvGrpSpPr>
        <p:grpSpPr>
          <a:xfrm>
            <a:off x="7508019" y="1085707"/>
            <a:ext cx="783249" cy="782893"/>
            <a:chOff x="10329647" y="5878849"/>
            <a:chExt cx="783249" cy="782893"/>
          </a:xfrm>
        </p:grpSpPr>
        <p:grpSp>
          <p:nvGrpSpPr>
            <p:cNvPr id="194" name="Gruppieren 193">
              <a:extLst>
                <a:ext uri="{FF2B5EF4-FFF2-40B4-BE49-F238E27FC236}">
                  <a16:creationId xmlns:a16="http://schemas.microsoft.com/office/drawing/2014/main" id="{ED4D0DA3-EF66-5B48-9F6B-5C1F9AFA466C}"/>
                </a:ext>
              </a:extLst>
            </p:cNvPr>
            <p:cNvGrpSpPr/>
            <p:nvPr/>
          </p:nvGrpSpPr>
          <p:grpSpPr>
            <a:xfrm>
              <a:off x="10341811" y="5886888"/>
              <a:ext cx="771085" cy="769661"/>
              <a:chOff x="8936345" y="1226850"/>
              <a:chExt cx="1258725" cy="1256400"/>
            </a:xfrm>
          </p:grpSpPr>
          <p:grpSp>
            <p:nvGrpSpPr>
              <p:cNvPr id="197" name="Gruppieren 196">
                <a:extLst>
                  <a:ext uri="{FF2B5EF4-FFF2-40B4-BE49-F238E27FC236}">
                    <a16:creationId xmlns:a16="http://schemas.microsoft.com/office/drawing/2014/main" id="{218FE25C-DDDB-E5A3-D601-E54A49A4E105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99" name="Ring 198">
                  <a:extLst>
                    <a:ext uri="{FF2B5EF4-FFF2-40B4-BE49-F238E27FC236}">
                      <a16:creationId xmlns:a16="http://schemas.microsoft.com/office/drawing/2014/main" id="{5A39D1BA-110F-5D79-F5CB-93D3E8B98B72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F03AECCB-57D4-C036-52FD-1F5670C7CBF7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98" name="Grafik 197">
                <a:extLst>
                  <a:ext uri="{FF2B5EF4-FFF2-40B4-BE49-F238E27FC236}">
                    <a16:creationId xmlns:a16="http://schemas.microsoft.com/office/drawing/2014/main" id="{A1E8BCC1-8909-0CE8-B653-A0C5E6115C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045BE514-0056-6CE3-E18F-764B4826E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29647" y="5878849"/>
              <a:ext cx="396883" cy="782893"/>
            </a:xfrm>
            <a:prstGeom prst="rect">
              <a:avLst/>
            </a:prstGeom>
          </p:spPr>
        </p:pic>
        <p:sp>
          <p:nvSpPr>
            <p:cNvPr id="196" name="Abgerundetes Rechteck 195">
              <a:extLst>
                <a:ext uri="{FF2B5EF4-FFF2-40B4-BE49-F238E27FC236}">
                  <a16:creationId xmlns:a16="http://schemas.microsoft.com/office/drawing/2014/main" id="{27E07BF4-4F85-D146-AFFC-D24FD2221814}"/>
                </a:ext>
              </a:extLst>
            </p:cNvPr>
            <p:cNvSpPr/>
            <p:nvPr/>
          </p:nvSpPr>
          <p:spPr>
            <a:xfrm>
              <a:off x="10642280" y="5886643"/>
              <a:ext cx="172683" cy="769660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03" name="Grafik 202">
            <a:extLst>
              <a:ext uri="{FF2B5EF4-FFF2-40B4-BE49-F238E27FC236}">
                <a16:creationId xmlns:a16="http://schemas.microsoft.com/office/drawing/2014/main" id="{67CA72E5-8BAE-9F3C-0241-0051577DE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9079" y="796685"/>
            <a:ext cx="3510433" cy="5199332"/>
          </a:xfrm>
          <a:prstGeom prst="rect">
            <a:avLst/>
          </a:prstGeom>
        </p:spPr>
      </p:pic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5F0268E4-6A4C-0A29-8F37-AB8401F56561}"/>
              </a:ext>
            </a:extLst>
          </p:cNvPr>
          <p:cNvGrpSpPr/>
          <p:nvPr/>
        </p:nvGrpSpPr>
        <p:grpSpPr>
          <a:xfrm>
            <a:off x="4880630" y="3784384"/>
            <a:ext cx="749719" cy="769660"/>
            <a:chOff x="7297328" y="1226450"/>
            <a:chExt cx="1223847" cy="1256399"/>
          </a:xfrm>
        </p:grpSpPr>
        <p:grpSp>
          <p:nvGrpSpPr>
            <p:cNvPr id="205" name="Gruppieren 204">
              <a:extLst>
                <a:ext uri="{FF2B5EF4-FFF2-40B4-BE49-F238E27FC236}">
                  <a16:creationId xmlns:a16="http://schemas.microsoft.com/office/drawing/2014/main" id="{404E33CB-1267-5367-3C8D-FCA42C9F5D91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07" name="Ring 206">
                <a:extLst>
                  <a:ext uri="{FF2B5EF4-FFF2-40B4-BE49-F238E27FC236}">
                    <a16:creationId xmlns:a16="http://schemas.microsoft.com/office/drawing/2014/main" id="{EE9571B8-33FF-9A27-C916-FDD24445271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EA709652-20BA-9BC4-D755-079A0D1424D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6" name="Abgerundetes Rechteck 205">
              <a:extLst>
                <a:ext uri="{FF2B5EF4-FFF2-40B4-BE49-F238E27FC236}">
                  <a16:creationId xmlns:a16="http://schemas.microsoft.com/office/drawing/2014/main" id="{8D37C998-E866-723C-0799-846803C9AD46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9" name="Gruppieren 208">
            <a:extLst>
              <a:ext uri="{FF2B5EF4-FFF2-40B4-BE49-F238E27FC236}">
                <a16:creationId xmlns:a16="http://schemas.microsoft.com/office/drawing/2014/main" id="{76591581-06BA-6868-FD49-FBF0AD4687E7}"/>
              </a:ext>
            </a:extLst>
          </p:cNvPr>
          <p:cNvGrpSpPr/>
          <p:nvPr/>
        </p:nvGrpSpPr>
        <p:grpSpPr>
          <a:xfrm>
            <a:off x="6198344" y="3778538"/>
            <a:ext cx="759204" cy="778482"/>
            <a:chOff x="7281844" y="1218399"/>
            <a:chExt cx="1239331" cy="1270800"/>
          </a:xfrm>
        </p:grpSpPr>
        <p:grpSp>
          <p:nvGrpSpPr>
            <p:cNvPr id="210" name="Gruppieren 209">
              <a:extLst>
                <a:ext uri="{FF2B5EF4-FFF2-40B4-BE49-F238E27FC236}">
                  <a16:creationId xmlns:a16="http://schemas.microsoft.com/office/drawing/2014/main" id="{D8D1926E-E2AC-2D1A-6E00-2AE4FF8CE321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13" name="Ring 212">
                <a:extLst>
                  <a:ext uri="{FF2B5EF4-FFF2-40B4-BE49-F238E27FC236}">
                    <a16:creationId xmlns:a16="http://schemas.microsoft.com/office/drawing/2014/main" id="{3E307B1C-4177-112F-871A-11BD26061EB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6484C32C-48D7-C5B4-79A7-327BCDC9199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11" name="Grafik 210">
              <a:extLst>
                <a:ext uri="{FF2B5EF4-FFF2-40B4-BE49-F238E27FC236}">
                  <a16:creationId xmlns:a16="http://schemas.microsoft.com/office/drawing/2014/main" id="{8AFB51D7-E7F5-05CF-0F16-DE3625AB3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212" name="Abgerundetes Rechteck 211">
              <a:extLst>
                <a:ext uri="{FF2B5EF4-FFF2-40B4-BE49-F238E27FC236}">
                  <a16:creationId xmlns:a16="http://schemas.microsoft.com/office/drawing/2014/main" id="{B4D159A9-D4EB-5CA2-9424-99EEF9C50794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8" name="Gruppieren 237">
            <a:extLst>
              <a:ext uri="{FF2B5EF4-FFF2-40B4-BE49-F238E27FC236}">
                <a16:creationId xmlns:a16="http://schemas.microsoft.com/office/drawing/2014/main" id="{C3AFEBBB-67AB-8F7B-0D28-3563850D2F04}"/>
              </a:ext>
            </a:extLst>
          </p:cNvPr>
          <p:cNvGrpSpPr/>
          <p:nvPr/>
        </p:nvGrpSpPr>
        <p:grpSpPr>
          <a:xfrm>
            <a:off x="4880630" y="5125642"/>
            <a:ext cx="749719" cy="769660"/>
            <a:chOff x="7297328" y="1226450"/>
            <a:chExt cx="1223847" cy="1256399"/>
          </a:xfrm>
        </p:grpSpPr>
        <p:grpSp>
          <p:nvGrpSpPr>
            <p:cNvPr id="239" name="Gruppieren 238">
              <a:extLst>
                <a:ext uri="{FF2B5EF4-FFF2-40B4-BE49-F238E27FC236}">
                  <a16:creationId xmlns:a16="http://schemas.microsoft.com/office/drawing/2014/main" id="{75D31EFF-8F36-64A6-6F35-59B262A6C0E3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41" name="Ring 240">
                <a:extLst>
                  <a:ext uri="{FF2B5EF4-FFF2-40B4-BE49-F238E27FC236}">
                    <a16:creationId xmlns:a16="http://schemas.microsoft.com/office/drawing/2014/main" id="{547E5423-729C-B06A-A491-7A131FA8D926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C37AFD3C-7EA4-8793-2277-8C7B8B01CBA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0" name="Abgerundetes Rechteck 239">
              <a:extLst>
                <a:ext uri="{FF2B5EF4-FFF2-40B4-BE49-F238E27FC236}">
                  <a16:creationId xmlns:a16="http://schemas.microsoft.com/office/drawing/2014/main" id="{4BDCE83B-169C-9F43-412D-92BF512986A8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9" name="Gruppieren 248">
            <a:extLst>
              <a:ext uri="{FF2B5EF4-FFF2-40B4-BE49-F238E27FC236}">
                <a16:creationId xmlns:a16="http://schemas.microsoft.com/office/drawing/2014/main" id="{709625ED-FE63-3665-06CE-96FF759328EC}"/>
              </a:ext>
            </a:extLst>
          </p:cNvPr>
          <p:cNvGrpSpPr/>
          <p:nvPr/>
        </p:nvGrpSpPr>
        <p:grpSpPr>
          <a:xfrm>
            <a:off x="6144816" y="5119186"/>
            <a:ext cx="815569" cy="793920"/>
            <a:chOff x="7189834" y="2653468"/>
            <a:chExt cx="1331341" cy="1296000"/>
          </a:xfrm>
        </p:grpSpPr>
        <p:grpSp>
          <p:nvGrpSpPr>
            <p:cNvPr id="250" name="Gruppieren 249">
              <a:extLst>
                <a:ext uri="{FF2B5EF4-FFF2-40B4-BE49-F238E27FC236}">
                  <a16:creationId xmlns:a16="http://schemas.microsoft.com/office/drawing/2014/main" id="{D9731EB8-9A61-16B9-CA2D-9BC33CC85612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53" name="Ring 252">
                <a:extLst>
                  <a:ext uri="{FF2B5EF4-FFF2-40B4-BE49-F238E27FC236}">
                    <a16:creationId xmlns:a16="http://schemas.microsoft.com/office/drawing/2014/main" id="{38DAA7CF-671F-BA47-C6B3-5269E6053E86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35E93F24-C9D0-4063-7DD2-4A563D3AEF03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51" name="Grafik 250">
              <a:extLst>
                <a:ext uri="{FF2B5EF4-FFF2-40B4-BE49-F238E27FC236}">
                  <a16:creationId xmlns:a16="http://schemas.microsoft.com/office/drawing/2014/main" id="{D130F2E5-32F7-A4CB-42D1-35C31F0F7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52" name="Abgerundetes Rechteck 251">
              <a:extLst>
                <a:ext uri="{FF2B5EF4-FFF2-40B4-BE49-F238E27FC236}">
                  <a16:creationId xmlns:a16="http://schemas.microsoft.com/office/drawing/2014/main" id="{E4912279-FA89-8C6C-638C-C16FBEB552E0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5" name="Gruppieren 254">
            <a:extLst>
              <a:ext uri="{FF2B5EF4-FFF2-40B4-BE49-F238E27FC236}">
                <a16:creationId xmlns:a16="http://schemas.microsoft.com/office/drawing/2014/main" id="{1EA392C5-712F-FEAE-90B0-42EC60CAC04E}"/>
              </a:ext>
            </a:extLst>
          </p:cNvPr>
          <p:cNvGrpSpPr/>
          <p:nvPr/>
        </p:nvGrpSpPr>
        <p:grpSpPr>
          <a:xfrm>
            <a:off x="7463171" y="5119186"/>
            <a:ext cx="815569" cy="793920"/>
            <a:chOff x="7189834" y="2653468"/>
            <a:chExt cx="1331341" cy="1296000"/>
          </a:xfrm>
        </p:grpSpPr>
        <p:grpSp>
          <p:nvGrpSpPr>
            <p:cNvPr id="256" name="Gruppieren 255">
              <a:extLst>
                <a:ext uri="{FF2B5EF4-FFF2-40B4-BE49-F238E27FC236}">
                  <a16:creationId xmlns:a16="http://schemas.microsoft.com/office/drawing/2014/main" id="{97C97873-DC60-E574-E0CB-511D2B63804A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59" name="Ring 258">
                <a:extLst>
                  <a:ext uri="{FF2B5EF4-FFF2-40B4-BE49-F238E27FC236}">
                    <a16:creationId xmlns:a16="http://schemas.microsoft.com/office/drawing/2014/main" id="{2AAA2FA5-3E0B-46A8-8418-403AE17135C0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55FE2609-8EF6-D2D5-A795-AA037A3E0639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57" name="Grafik 256">
              <a:extLst>
                <a:ext uri="{FF2B5EF4-FFF2-40B4-BE49-F238E27FC236}">
                  <a16:creationId xmlns:a16="http://schemas.microsoft.com/office/drawing/2014/main" id="{2CB6108E-27DE-F10B-BC71-DDB6B26ED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58" name="Abgerundetes Rechteck 257">
              <a:extLst>
                <a:ext uri="{FF2B5EF4-FFF2-40B4-BE49-F238E27FC236}">
                  <a16:creationId xmlns:a16="http://schemas.microsoft.com/office/drawing/2014/main" id="{4039DD63-5A1B-D5E4-7583-0FA0E34EE2FA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1" name="Pfeil nach rechts 260">
            <a:extLst>
              <a:ext uri="{FF2B5EF4-FFF2-40B4-BE49-F238E27FC236}">
                <a16:creationId xmlns:a16="http://schemas.microsoft.com/office/drawing/2014/main" id="{5D31D0A9-D31E-7451-99B2-8F6329C1302C}"/>
              </a:ext>
            </a:extLst>
          </p:cNvPr>
          <p:cNvSpPr/>
          <p:nvPr/>
        </p:nvSpPr>
        <p:spPr>
          <a:xfrm>
            <a:off x="5700771" y="1373690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Pfeil nach rechts 261">
            <a:extLst>
              <a:ext uri="{FF2B5EF4-FFF2-40B4-BE49-F238E27FC236}">
                <a16:creationId xmlns:a16="http://schemas.microsoft.com/office/drawing/2014/main" id="{3215E9EA-4ADC-5F54-723E-59BDF99F353F}"/>
              </a:ext>
            </a:extLst>
          </p:cNvPr>
          <p:cNvSpPr/>
          <p:nvPr/>
        </p:nvSpPr>
        <p:spPr>
          <a:xfrm>
            <a:off x="7023182" y="1373690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Pfeil nach rechts 262">
            <a:extLst>
              <a:ext uri="{FF2B5EF4-FFF2-40B4-BE49-F238E27FC236}">
                <a16:creationId xmlns:a16="http://schemas.microsoft.com/office/drawing/2014/main" id="{67620AD0-6910-633F-2D2C-52BB65F1129C}"/>
              </a:ext>
            </a:extLst>
          </p:cNvPr>
          <p:cNvSpPr/>
          <p:nvPr/>
        </p:nvSpPr>
        <p:spPr>
          <a:xfrm>
            <a:off x="5700771" y="2722551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Pfeil nach rechts 263">
            <a:extLst>
              <a:ext uri="{FF2B5EF4-FFF2-40B4-BE49-F238E27FC236}">
                <a16:creationId xmlns:a16="http://schemas.microsoft.com/office/drawing/2014/main" id="{AB675BDD-F8FD-69EA-0086-515161F37188}"/>
              </a:ext>
            </a:extLst>
          </p:cNvPr>
          <p:cNvSpPr/>
          <p:nvPr/>
        </p:nvSpPr>
        <p:spPr>
          <a:xfrm>
            <a:off x="7023182" y="2722551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5" name="Pfeil nach rechts 264">
            <a:extLst>
              <a:ext uri="{FF2B5EF4-FFF2-40B4-BE49-F238E27FC236}">
                <a16:creationId xmlns:a16="http://schemas.microsoft.com/office/drawing/2014/main" id="{78FB9633-7EC2-2BE5-AF9B-B7E2BCE264E0}"/>
              </a:ext>
            </a:extLst>
          </p:cNvPr>
          <p:cNvSpPr/>
          <p:nvPr/>
        </p:nvSpPr>
        <p:spPr>
          <a:xfrm>
            <a:off x="5700771" y="4071903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Pfeil nach rechts 265">
            <a:extLst>
              <a:ext uri="{FF2B5EF4-FFF2-40B4-BE49-F238E27FC236}">
                <a16:creationId xmlns:a16="http://schemas.microsoft.com/office/drawing/2014/main" id="{1C05CBF8-7CF0-9C73-FC6E-FD7A8C004446}"/>
              </a:ext>
            </a:extLst>
          </p:cNvPr>
          <p:cNvSpPr/>
          <p:nvPr/>
        </p:nvSpPr>
        <p:spPr>
          <a:xfrm>
            <a:off x="7023182" y="4071903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7" name="Pfeil nach rechts 266">
            <a:extLst>
              <a:ext uri="{FF2B5EF4-FFF2-40B4-BE49-F238E27FC236}">
                <a16:creationId xmlns:a16="http://schemas.microsoft.com/office/drawing/2014/main" id="{113C730D-E459-7660-2DD5-23D9C15A2E95}"/>
              </a:ext>
            </a:extLst>
          </p:cNvPr>
          <p:cNvSpPr/>
          <p:nvPr/>
        </p:nvSpPr>
        <p:spPr>
          <a:xfrm>
            <a:off x="5700771" y="5401779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Pfeil nach rechts 267">
            <a:extLst>
              <a:ext uri="{FF2B5EF4-FFF2-40B4-BE49-F238E27FC236}">
                <a16:creationId xmlns:a16="http://schemas.microsoft.com/office/drawing/2014/main" id="{06C8DFF5-56CD-A7F1-CE4B-BD79B15180EE}"/>
              </a:ext>
            </a:extLst>
          </p:cNvPr>
          <p:cNvSpPr/>
          <p:nvPr/>
        </p:nvSpPr>
        <p:spPr>
          <a:xfrm>
            <a:off x="7023182" y="5401779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2" name="Gruppieren 271">
            <a:extLst>
              <a:ext uri="{FF2B5EF4-FFF2-40B4-BE49-F238E27FC236}">
                <a16:creationId xmlns:a16="http://schemas.microsoft.com/office/drawing/2014/main" id="{E6CA6945-9210-EA67-5ABD-3DF381333FE4}"/>
              </a:ext>
            </a:extLst>
          </p:cNvPr>
          <p:cNvGrpSpPr/>
          <p:nvPr/>
        </p:nvGrpSpPr>
        <p:grpSpPr>
          <a:xfrm>
            <a:off x="5064844" y="682547"/>
            <a:ext cx="3083138" cy="307777"/>
            <a:chOff x="5064844" y="682547"/>
            <a:chExt cx="3083138" cy="307777"/>
          </a:xfrm>
        </p:grpSpPr>
        <p:sp>
          <p:nvSpPr>
            <p:cNvPr id="269" name="Textfeld 268">
              <a:extLst>
                <a:ext uri="{FF2B5EF4-FFF2-40B4-BE49-F238E27FC236}">
                  <a16:creationId xmlns:a16="http://schemas.microsoft.com/office/drawing/2014/main" id="{F698092F-75D5-7015-3529-E78870C086E9}"/>
                </a:ext>
              </a:extLst>
            </p:cNvPr>
            <p:cNvSpPr txBox="1"/>
            <p:nvPr/>
          </p:nvSpPr>
          <p:spPr>
            <a:xfrm>
              <a:off x="5064844" y="6825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Textfeld 269">
              <a:extLst>
                <a:ext uri="{FF2B5EF4-FFF2-40B4-BE49-F238E27FC236}">
                  <a16:creationId xmlns:a16="http://schemas.microsoft.com/office/drawing/2014/main" id="{6D7A4C90-68FC-1C48-0869-B0CDF3DB934C}"/>
                </a:ext>
              </a:extLst>
            </p:cNvPr>
            <p:cNvSpPr txBox="1"/>
            <p:nvPr/>
          </p:nvSpPr>
          <p:spPr>
            <a:xfrm>
              <a:off x="6470259" y="68254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Textfeld 270">
              <a:extLst>
                <a:ext uri="{FF2B5EF4-FFF2-40B4-BE49-F238E27FC236}">
                  <a16:creationId xmlns:a16="http://schemas.microsoft.com/office/drawing/2014/main" id="{F508F772-692E-AFDF-8936-9B6E2B75A8F7}"/>
                </a:ext>
              </a:extLst>
            </p:cNvPr>
            <p:cNvSpPr txBox="1"/>
            <p:nvPr/>
          </p:nvSpPr>
          <p:spPr>
            <a:xfrm>
              <a:off x="7692408" y="68254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3" name="Gruppieren 272">
            <a:extLst>
              <a:ext uri="{FF2B5EF4-FFF2-40B4-BE49-F238E27FC236}">
                <a16:creationId xmlns:a16="http://schemas.microsoft.com/office/drawing/2014/main" id="{F30D743E-12C6-79BC-336F-C91CE8AD6B3E}"/>
              </a:ext>
            </a:extLst>
          </p:cNvPr>
          <p:cNvGrpSpPr/>
          <p:nvPr/>
        </p:nvGrpSpPr>
        <p:grpSpPr>
          <a:xfrm>
            <a:off x="5064844" y="3158797"/>
            <a:ext cx="3083138" cy="307777"/>
            <a:chOff x="5064844" y="682547"/>
            <a:chExt cx="3083138" cy="307777"/>
          </a:xfrm>
        </p:grpSpPr>
        <p:sp>
          <p:nvSpPr>
            <p:cNvPr id="274" name="Textfeld 273">
              <a:extLst>
                <a:ext uri="{FF2B5EF4-FFF2-40B4-BE49-F238E27FC236}">
                  <a16:creationId xmlns:a16="http://schemas.microsoft.com/office/drawing/2014/main" id="{7267C9CF-AB96-EB52-A138-FD9F1D60A014}"/>
                </a:ext>
              </a:extLst>
            </p:cNvPr>
            <p:cNvSpPr txBox="1"/>
            <p:nvPr/>
          </p:nvSpPr>
          <p:spPr>
            <a:xfrm>
              <a:off x="5064844" y="6825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Textfeld 274">
              <a:extLst>
                <a:ext uri="{FF2B5EF4-FFF2-40B4-BE49-F238E27FC236}">
                  <a16:creationId xmlns:a16="http://schemas.microsoft.com/office/drawing/2014/main" id="{8B0EE703-B298-1100-F410-130974CF35AF}"/>
                </a:ext>
              </a:extLst>
            </p:cNvPr>
            <p:cNvSpPr txBox="1"/>
            <p:nvPr/>
          </p:nvSpPr>
          <p:spPr>
            <a:xfrm>
              <a:off x="6470259" y="68254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Textfeld 275">
              <a:extLst>
                <a:ext uri="{FF2B5EF4-FFF2-40B4-BE49-F238E27FC236}">
                  <a16:creationId xmlns:a16="http://schemas.microsoft.com/office/drawing/2014/main" id="{2392B397-86D9-C686-747F-230911C44503}"/>
                </a:ext>
              </a:extLst>
            </p:cNvPr>
            <p:cNvSpPr txBox="1"/>
            <p:nvPr/>
          </p:nvSpPr>
          <p:spPr>
            <a:xfrm>
              <a:off x="7692408" y="68254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7" name="Gruppieren 276">
            <a:extLst>
              <a:ext uri="{FF2B5EF4-FFF2-40B4-BE49-F238E27FC236}">
                <a16:creationId xmlns:a16="http://schemas.microsoft.com/office/drawing/2014/main" id="{72B629C2-7109-D829-D9F2-ECB23485BECC}"/>
              </a:ext>
            </a:extLst>
          </p:cNvPr>
          <p:cNvGrpSpPr/>
          <p:nvPr/>
        </p:nvGrpSpPr>
        <p:grpSpPr>
          <a:xfrm>
            <a:off x="5064844" y="1809662"/>
            <a:ext cx="3083138" cy="307777"/>
            <a:chOff x="5064844" y="682547"/>
            <a:chExt cx="3083138" cy="307777"/>
          </a:xfrm>
        </p:grpSpPr>
        <p:sp>
          <p:nvSpPr>
            <p:cNvPr id="278" name="Textfeld 277">
              <a:extLst>
                <a:ext uri="{FF2B5EF4-FFF2-40B4-BE49-F238E27FC236}">
                  <a16:creationId xmlns:a16="http://schemas.microsoft.com/office/drawing/2014/main" id="{8175F15F-EBE0-8B91-A132-2AD59D3F9E9D}"/>
                </a:ext>
              </a:extLst>
            </p:cNvPr>
            <p:cNvSpPr txBox="1"/>
            <p:nvPr/>
          </p:nvSpPr>
          <p:spPr>
            <a:xfrm>
              <a:off x="5064844" y="6825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Textfeld 278">
              <a:extLst>
                <a:ext uri="{FF2B5EF4-FFF2-40B4-BE49-F238E27FC236}">
                  <a16:creationId xmlns:a16="http://schemas.microsoft.com/office/drawing/2014/main" id="{01CD88C0-7C79-B9AD-95AD-8A7257F70A51}"/>
                </a:ext>
              </a:extLst>
            </p:cNvPr>
            <p:cNvSpPr txBox="1"/>
            <p:nvPr/>
          </p:nvSpPr>
          <p:spPr>
            <a:xfrm>
              <a:off x="6470259" y="68254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Textfeld 279">
              <a:extLst>
                <a:ext uri="{FF2B5EF4-FFF2-40B4-BE49-F238E27FC236}">
                  <a16:creationId xmlns:a16="http://schemas.microsoft.com/office/drawing/2014/main" id="{5687FEF8-AFFA-70D1-7BC8-4BF3AB847EE6}"/>
                </a:ext>
              </a:extLst>
            </p:cNvPr>
            <p:cNvSpPr txBox="1"/>
            <p:nvPr/>
          </p:nvSpPr>
          <p:spPr>
            <a:xfrm>
              <a:off x="7692408" y="68254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1" name="Gruppieren 280">
            <a:extLst>
              <a:ext uri="{FF2B5EF4-FFF2-40B4-BE49-F238E27FC236}">
                <a16:creationId xmlns:a16="http://schemas.microsoft.com/office/drawing/2014/main" id="{F974ABBC-5D62-1ADB-952F-94A6B31B4B2D}"/>
              </a:ext>
            </a:extLst>
          </p:cNvPr>
          <p:cNvGrpSpPr/>
          <p:nvPr/>
        </p:nvGrpSpPr>
        <p:grpSpPr>
          <a:xfrm>
            <a:off x="5064844" y="4508103"/>
            <a:ext cx="3083138" cy="307777"/>
            <a:chOff x="5064844" y="682547"/>
            <a:chExt cx="3083138" cy="307777"/>
          </a:xfrm>
        </p:grpSpPr>
        <p:sp>
          <p:nvSpPr>
            <p:cNvPr id="282" name="Textfeld 281">
              <a:extLst>
                <a:ext uri="{FF2B5EF4-FFF2-40B4-BE49-F238E27FC236}">
                  <a16:creationId xmlns:a16="http://schemas.microsoft.com/office/drawing/2014/main" id="{B9F0E96B-CE49-2164-0A49-A51ED55F9D28}"/>
                </a:ext>
              </a:extLst>
            </p:cNvPr>
            <p:cNvSpPr txBox="1"/>
            <p:nvPr/>
          </p:nvSpPr>
          <p:spPr>
            <a:xfrm>
              <a:off x="5064844" y="6825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3" name="Textfeld 282">
              <a:extLst>
                <a:ext uri="{FF2B5EF4-FFF2-40B4-BE49-F238E27FC236}">
                  <a16:creationId xmlns:a16="http://schemas.microsoft.com/office/drawing/2014/main" id="{2C387994-B26E-202D-47AE-BD1324B68116}"/>
                </a:ext>
              </a:extLst>
            </p:cNvPr>
            <p:cNvSpPr txBox="1"/>
            <p:nvPr/>
          </p:nvSpPr>
          <p:spPr>
            <a:xfrm>
              <a:off x="6470259" y="68254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Textfeld 283">
              <a:extLst>
                <a:ext uri="{FF2B5EF4-FFF2-40B4-BE49-F238E27FC236}">
                  <a16:creationId xmlns:a16="http://schemas.microsoft.com/office/drawing/2014/main" id="{F0F955BC-2A11-9E44-1B9F-DEC68C8AE3EF}"/>
                </a:ext>
              </a:extLst>
            </p:cNvPr>
            <p:cNvSpPr txBox="1"/>
            <p:nvPr/>
          </p:nvSpPr>
          <p:spPr>
            <a:xfrm>
              <a:off x="7692408" y="68254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5" name="Gruppieren 284">
            <a:extLst>
              <a:ext uri="{FF2B5EF4-FFF2-40B4-BE49-F238E27FC236}">
                <a16:creationId xmlns:a16="http://schemas.microsoft.com/office/drawing/2014/main" id="{73CA5336-1508-AD11-13D1-E241ABEE06EC}"/>
              </a:ext>
            </a:extLst>
          </p:cNvPr>
          <p:cNvGrpSpPr/>
          <p:nvPr/>
        </p:nvGrpSpPr>
        <p:grpSpPr>
          <a:xfrm>
            <a:off x="5064844" y="5836586"/>
            <a:ext cx="3083138" cy="307777"/>
            <a:chOff x="5064844" y="682547"/>
            <a:chExt cx="3083138" cy="307777"/>
          </a:xfrm>
        </p:grpSpPr>
        <p:sp>
          <p:nvSpPr>
            <p:cNvPr id="286" name="Textfeld 285">
              <a:extLst>
                <a:ext uri="{FF2B5EF4-FFF2-40B4-BE49-F238E27FC236}">
                  <a16:creationId xmlns:a16="http://schemas.microsoft.com/office/drawing/2014/main" id="{7BB156B6-C22A-0CB8-BBBC-B5CE171EC10D}"/>
                </a:ext>
              </a:extLst>
            </p:cNvPr>
            <p:cNvSpPr txBox="1"/>
            <p:nvPr/>
          </p:nvSpPr>
          <p:spPr>
            <a:xfrm>
              <a:off x="5064844" y="6825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Textfeld 286">
              <a:extLst>
                <a:ext uri="{FF2B5EF4-FFF2-40B4-BE49-F238E27FC236}">
                  <a16:creationId xmlns:a16="http://schemas.microsoft.com/office/drawing/2014/main" id="{D36BF1EA-5D71-A2FD-2E75-E7D6FAD94ABA}"/>
                </a:ext>
              </a:extLst>
            </p:cNvPr>
            <p:cNvSpPr txBox="1"/>
            <p:nvPr/>
          </p:nvSpPr>
          <p:spPr>
            <a:xfrm>
              <a:off x="6470259" y="68254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8" name="Textfeld 287">
              <a:extLst>
                <a:ext uri="{FF2B5EF4-FFF2-40B4-BE49-F238E27FC236}">
                  <a16:creationId xmlns:a16="http://schemas.microsoft.com/office/drawing/2014/main" id="{D2718951-9469-8C92-4659-3EA7F09D1EB2}"/>
                </a:ext>
              </a:extLst>
            </p:cNvPr>
            <p:cNvSpPr txBox="1"/>
            <p:nvPr/>
          </p:nvSpPr>
          <p:spPr>
            <a:xfrm>
              <a:off x="7692408" y="68254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508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D254129F-D3DB-B9D7-A7D3-DED4E630F675}"/>
              </a:ext>
            </a:extLst>
          </p:cNvPr>
          <p:cNvGrpSpPr/>
          <p:nvPr/>
        </p:nvGrpSpPr>
        <p:grpSpPr>
          <a:xfrm>
            <a:off x="8594453" y="2239805"/>
            <a:ext cx="1015147" cy="1731560"/>
            <a:chOff x="8576059" y="130190"/>
            <a:chExt cx="1015147" cy="1731560"/>
          </a:xfrm>
        </p:grpSpPr>
        <p:sp>
          <p:nvSpPr>
            <p:cNvPr id="110" name="Abgerundetes Rechteck 109">
              <a:extLst>
                <a:ext uri="{FF2B5EF4-FFF2-40B4-BE49-F238E27FC236}">
                  <a16:creationId xmlns:a16="http://schemas.microsoft.com/office/drawing/2014/main" id="{1FA77316-4985-EE14-732D-4513B9F166B9}"/>
                </a:ext>
              </a:extLst>
            </p:cNvPr>
            <p:cNvSpPr/>
            <p:nvPr/>
          </p:nvSpPr>
          <p:spPr>
            <a:xfrm>
              <a:off x="8576059" y="130190"/>
              <a:ext cx="1008923" cy="172329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499296B6-594A-0761-A27A-293047A53693}"/>
                </a:ext>
              </a:extLst>
            </p:cNvPr>
            <p:cNvSpPr/>
            <p:nvPr/>
          </p:nvSpPr>
          <p:spPr>
            <a:xfrm>
              <a:off x="8576059" y="130190"/>
              <a:ext cx="507653" cy="1725627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Abgerundetes Rechteck 111">
              <a:extLst>
                <a:ext uri="{FF2B5EF4-FFF2-40B4-BE49-F238E27FC236}">
                  <a16:creationId xmlns:a16="http://schemas.microsoft.com/office/drawing/2014/main" id="{52B5D864-DB00-B895-CEC7-39AAB962E348}"/>
                </a:ext>
              </a:extLst>
            </p:cNvPr>
            <p:cNvSpPr/>
            <p:nvPr/>
          </p:nvSpPr>
          <p:spPr>
            <a:xfrm>
              <a:off x="8582283" y="138454"/>
              <a:ext cx="1008923" cy="1723296"/>
            </a:xfrm>
            <a:prstGeom prst="roundRect">
              <a:avLst>
                <a:gd name="adj" fmla="val 50000"/>
              </a:avLst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91E711D-7799-2FC8-2BB7-72C1962807D0}"/>
              </a:ext>
            </a:extLst>
          </p:cNvPr>
          <p:cNvGrpSpPr/>
          <p:nvPr/>
        </p:nvGrpSpPr>
        <p:grpSpPr>
          <a:xfrm>
            <a:off x="2656597" y="2597786"/>
            <a:ext cx="1019947" cy="1019946"/>
            <a:chOff x="3699640" y="1528996"/>
            <a:chExt cx="1172164" cy="1172163"/>
          </a:xfrm>
        </p:grpSpPr>
        <p:sp>
          <p:nvSpPr>
            <p:cNvPr id="15" name="Kreis 14">
              <a:extLst>
                <a:ext uri="{FF2B5EF4-FFF2-40B4-BE49-F238E27FC236}">
                  <a16:creationId xmlns:a16="http://schemas.microsoft.com/office/drawing/2014/main" id="{767D03CB-377B-3E1A-3DC0-5B24BA36BFF9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8942B-82BA-8627-5FCE-F9E1FF707C5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0758F30-D315-AD6C-B6E7-6564273B961A}"/>
              </a:ext>
            </a:extLst>
          </p:cNvPr>
          <p:cNvCxnSpPr>
            <a:cxnSpLocks/>
          </p:cNvCxnSpPr>
          <p:nvPr/>
        </p:nvCxnSpPr>
        <p:spPr>
          <a:xfrm>
            <a:off x="2115209" y="2306108"/>
            <a:ext cx="619431" cy="506118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39B3248-DBFE-0178-C515-C533A7C18502}"/>
              </a:ext>
            </a:extLst>
          </p:cNvPr>
          <p:cNvCxnSpPr>
            <a:cxnSpLocks/>
          </p:cNvCxnSpPr>
          <p:nvPr/>
        </p:nvCxnSpPr>
        <p:spPr>
          <a:xfrm>
            <a:off x="1906515" y="2703055"/>
            <a:ext cx="760787" cy="26234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4B46C45-1180-71C3-33DE-2C99A2A9EFC2}"/>
              </a:ext>
            </a:extLst>
          </p:cNvPr>
          <p:cNvCxnSpPr>
            <a:cxnSpLocks/>
          </p:cNvCxnSpPr>
          <p:nvPr/>
        </p:nvCxnSpPr>
        <p:spPr>
          <a:xfrm flipV="1">
            <a:off x="1843934" y="3118221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2728B98-F2B3-4293-9C19-8059C978E063}"/>
              </a:ext>
            </a:extLst>
          </p:cNvPr>
          <p:cNvCxnSpPr>
            <a:cxnSpLocks/>
          </p:cNvCxnSpPr>
          <p:nvPr/>
        </p:nvCxnSpPr>
        <p:spPr>
          <a:xfrm flipV="1">
            <a:off x="2115209" y="3380765"/>
            <a:ext cx="619431" cy="548297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E4DEBD8-8872-7ECD-B6C7-E872DB6F9D73}"/>
              </a:ext>
            </a:extLst>
          </p:cNvPr>
          <p:cNvSpPr txBox="1"/>
          <p:nvPr/>
        </p:nvSpPr>
        <p:spPr>
          <a:xfrm rot="14859344">
            <a:off x="1908387" y="3199258"/>
            <a:ext cx="55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E20C2A-58E3-0E5C-3190-9B409B4F2463}"/>
              </a:ext>
            </a:extLst>
          </p:cNvPr>
          <p:cNvSpPr txBox="1"/>
          <p:nvPr/>
        </p:nvSpPr>
        <p:spPr>
          <a:xfrm>
            <a:off x="1803742" y="1919614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CD7E20A-79FA-5712-292D-03D1A410C724}"/>
              </a:ext>
            </a:extLst>
          </p:cNvPr>
          <p:cNvSpPr txBox="1"/>
          <p:nvPr/>
        </p:nvSpPr>
        <p:spPr>
          <a:xfrm>
            <a:off x="1537998" y="2410512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D98363C-5C62-5697-831D-8643322E5664}"/>
              </a:ext>
            </a:extLst>
          </p:cNvPr>
          <p:cNvSpPr txBox="1"/>
          <p:nvPr/>
        </p:nvSpPr>
        <p:spPr>
          <a:xfrm>
            <a:off x="1784073" y="351389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B0DDD0C-AD80-D47F-AB7B-26B000414F70}"/>
              </a:ext>
            </a:extLst>
          </p:cNvPr>
          <p:cNvSpPr txBox="1"/>
          <p:nvPr/>
        </p:nvSpPr>
        <p:spPr>
          <a:xfrm>
            <a:off x="1515265" y="2865174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BCE2E89-0E7A-5585-4134-BF7D23CC901E}"/>
              </a:ext>
            </a:extLst>
          </p:cNvPr>
          <p:cNvCxnSpPr>
            <a:cxnSpLocks/>
          </p:cNvCxnSpPr>
          <p:nvPr/>
        </p:nvCxnSpPr>
        <p:spPr>
          <a:xfrm flipV="1">
            <a:off x="3676543" y="3118221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C5A3889A-8CE6-D079-2D83-AD68A7A31C2E}"/>
              </a:ext>
            </a:extLst>
          </p:cNvPr>
          <p:cNvSpPr txBox="1"/>
          <p:nvPr/>
        </p:nvSpPr>
        <p:spPr>
          <a:xfrm>
            <a:off x="3982022" y="2612682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34554C8-00C1-3BB0-C4E6-ED3A45C35B09}"/>
              </a:ext>
            </a:extLst>
          </p:cNvPr>
          <p:cNvSpPr txBox="1"/>
          <p:nvPr/>
        </p:nvSpPr>
        <p:spPr>
          <a:xfrm>
            <a:off x="2817706" y="2856961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F595CB-B5FB-F3C3-A25C-2AAE10F77BC2}"/>
              </a:ext>
            </a:extLst>
          </p:cNvPr>
          <p:cNvSpPr txBox="1"/>
          <p:nvPr/>
        </p:nvSpPr>
        <p:spPr>
          <a:xfrm>
            <a:off x="3247684" y="285696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2759D293-6DA1-4964-0357-E688A561CE79}"/>
              </a:ext>
            </a:extLst>
          </p:cNvPr>
          <p:cNvGrpSpPr/>
          <p:nvPr/>
        </p:nvGrpSpPr>
        <p:grpSpPr>
          <a:xfrm>
            <a:off x="5591459" y="2590305"/>
            <a:ext cx="1019947" cy="1019946"/>
            <a:chOff x="3699640" y="1528996"/>
            <a:chExt cx="1172164" cy="1172163"/>
          </a:xfrm>
        </p:grpSpPr>
        <p:sp>
          <p:nvSpPr>
            <p:cNvPr id="62" name="Kreis 61">
              <a:extLst>
                <a:ext uri="{FF2B5EF4-FFF2-40B4-BE49-F238E27FC236}">
                  <a16:creationId xmlns:a16="http://schemas.microsoft.com/office/drawing/2014/main" id="{7CE45076-E8F6-3C4E-7B7A-DDED07003C3E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217AFEC-E39C-FCBE-2A23-EF04C337210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BC13C16-3382-1AD7-00A0-7F2D614F0FE0}"/>
              </a:ext>
            </a:extLst>
          </p:cNvPr>
          <p:cNvCxnSpPr>
            <a:cxnSpLocks/>
          </p:cNvCxnSpPr>
          <p:nvPr/>
        </p:nvCxnSpPr>
        <p:spPr>
          <a:xfrm flipV="1">
            <a:off x="4778797" y="3110740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E8637F8-9CD3-6CEA-D09E-9DCEC337901B}"/>
              </a:ext>
            </a:extLst>
          </p:cNvPr>
          <p:cNvCxnSpPr>
            <a:cxnSpLocks/>
          </p:cNvCxnSpPr>
          <p:nvPr/>
        </p:nvCxnSpPr>
        <p:spPr>
          <a:xfrm flipV="1">
            <a:off x="6611405" y="3110740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2BCC4E28-8225-08EF-64E9-1AEDE1798EFC}"/>
              </a:ext>
            </a:extLst>
          </p:cNvPr>
          <p:cNvSpPr txBox="1"/>
          <p:nvPr/>
        </p:nvSpPr>
        <p:spPr>
          <a:xfrm>
            <a:off x="6783072" y="260520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FE0C2C9-BE44-5C41-5B0C-7A3C7C1503A6}"/>
              </a:ext>
            </a:extLst>
          </p:cNvPr>
          <p:cNvSpPr txBox="1"/>
          <p:nvPr/>
        </p:nvSpPr>
        <p:spPr>
          <a:xfrm>
            <a:off x="5741202" y="286084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AB3F2E3C-6459-8F5A-C71B-F102A5CFAEC1}"/>
              </a:ext>
            </a:extLst>
          </p:cNvPr>
          <p:cNvSpPr txBox="1"/>
          <p:nvPr/>
        </p:nvSpPr>
        <p:spPr>
          <a:xfrm>
            <a:off x="6182546" y="284948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9BC395AC-491A-DAD2-207E-45758E795516}"/>
              </a:ext>
            </a:extLst>
          </p:cNvPr>
          <p:cNvSpPr txBox="1"/>
          <p:nvPr/>
        </p:nvSpPr>
        <p:spPr>
          <a:xfrm>
            <a:off x="4898065" y="2590305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F711F912-23BF-592A-781F-81F78B359DDE}"/>
              </a:ext>
            </a:extLst>
          </p:cNvPr>
          <p:cNvCxnSpPr>
            <a:cxnSpLocks/>
          </p:cNvCxnSpPr>
          <p:nvPr/>
        </p:nvCxnSpPr>
        <p:spPr>
          <a:xfrm>
            <a:off x="6097216" y="2050642"/>
            <a:ext cx="0" cy="52987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272AE74C-5EC2-B19F-1A4B-4FF69355E39C}"/>
              </a:ext>
            </a:extLst>
          </p:cNvPr>
          <p:cNvSpPr txBox="1"/>
          <p:nvPr/>
        </p:nvSpPr>
        <p:spPr>
          <a:xfrm>
            <a:off x="6182546" y="192837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DBFE38CC-D265-E418-9F7D-217CCE8BE44B}"/>
              </a:ext>
            </a:extLst>
          </p:cNvPr>
          <p:cNvCxnSpPr>
            <a:cxnSpLocks/>
          </p:cNvCxnSpPr>
          <p:nvPr/>
        </p:nvCxnSpPr>
        <p:spPr>
          <a:xfrm flipV="1">
            <a:off x="7791156" y="3100580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4604832-D293-6E55-74DB-05462EC03BF8}"/>
              </a:ext>
            </a:extLst>
          </p:cNvPr>
          <p:cNvCxnSpPr>
            <a:cxnSpLocks/>
          </p:cNvCxnSpPr>
          <p:nvPr/>
        </p:nvCxnSpPr>
        <p:spPr>
          <a:xfrm flipV="1">
            <a:off x="9623764" y="3100580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004120D8-7EE1-342F-2FFA-0534B6E27D72}"/>
              </a:ext>
            </a:extLst>
          </p:cNvPr>
          <p:cNvSpPr txBox="1"/>
          <p:nvPr/>
        </p:nvSpPr>
        <p:spPr>
          <a:xfrm>
            <a:off x="9851274" y="2559167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F27AED0B-3FA5-1DA5-52F7-F958B0CC80EB}"/>
              </a:ext>
            </a:extLst>
          </p:cNvPr>
          <p:cNvSpPr txBox="1"/>
          <p:nvPr/>
        </p:nvSpPr>
        <p:spPr>
          <a:xfrm>
            <a:off x="8675504" y="285068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4560ED30-14DB-A924-FEBC-636EECDE761E}"/>
              </a:ext>
            </a:extLst>
          </p:cNvPr>
          <p:cNvSpPr txBox="1"/>
          <p:nvPr/>
        </p:nvSpPr>
        <p:spPr>
          <a:xfrm>
            <a:off x="9194905" y="283932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C36E84B3-A1AB-2810-4700-445E571AA43E}"/>
              </a:ext>
            </a:extLst>
          </p:cNvPr>
          <p:cNvCxnSpPr>
            <a:cxnSpLocks/>
          </p:cNvCxnSpPr>
          <p:nvPr/>
        </p:nvCxnSpPr>
        <p:spPr>
          <a:xfrm>
            <a:off x="9106731" y="1718199"/>
            <a:ext cx="0" cy="52987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86F6659D-53DB-EB76-6CF1-FEFF293B5BA8}"/>
              </a:ext>
            </a:extLst>
          </p:cNvPr>
          <p:cNvSpPr txBox="1"/>
          <p:nvPr/>
        </p:nvSpPr>
        <p:spPr>
          <a:xfrm>
            <a:off x="9098914" y="166961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76FB83A9-F9B2-0E0A-27E2-0E74FE5AAFAC}"/>
              </a:ext>
            </a:extLst>
          </p:cNvPr>
          <p:cNvSpPr txBox="1"/>
          <p:nvPr/>
        </p:nvSpPr>
        <p:spPr>
          <a:xfrm>
            <a:off x="7966080" y="257851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C7516EA9-CADE-CB34-8C87-CFC2B39A4616}"/>
              </a:ext>
            </a:extLst>
          </p:cNvPr>
          <p:cNvSpPr txBox="1"/>
          <p:nvPr/>
        </p:nvSpPr>
        <p:spPr>
          <a:xfrm>
            <a:off x="1473352" y="4425332"/>
            <a:ext cx="2431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de-DE" dirty="0"/>
              <a:t>proposed model by</a:t>
            </a:r>
          </a:p>
          <a:p>
            <a:r>
              <a:rPr lang="de-DE" dirty="0"/>
              <a:t>      McCulloch and Pitts</a:t>
            </a:r>
          </a:p>
          <a:p>
            <a:r>
              <a:rPr lang="de-DE" dirty="0"/>
              <a:t>       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0097C73C-B6D5-DC49-004E-C0A8CB5B79AA}"/>
              </a:ext>
            </a:extLst>
          </p:cNvPr>
          <p:cNvSpPr txBox="1"/>
          <p:nvPr/>
        </p:nvSpPr>
        <p:spPr>
          <a:xfrm>
            <a:off x="4898065" y="4430624"/>
            <a:ext cx="2323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augmentation with </a:t>
            </a:r>
          </a:p>
          <a:p>
            <a:r>
              <a:rPr lang="en-US" dirty="0"/>
              <a:t>    binary weight vector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37F902F3-25E9-7041-8A4F-DB3BDC57CE98}"/>
              </a:ext>
            </a:extLst>
          </p:cNvPr>
          <p:cNvSpPr txBox="1"/>
          <p:nvPr/>
        </p:nvSpPr>
        <p:spPr>
          <a:xfrm>
            <a:off x="7807696" y="4420464"/>
            <a:ext cx="2605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c) array of augmented</a:t>
            </a:r>
          </a:p>
          <a:p>
            <a:r>
              <a:rPr lang="en-US" dirty="0"/>
              <a:t>    McCulloch-Pitts models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367D0F58-858A-DF5B-9870-0AB09BA4F0CA}"/>
              </a:ext>
            </a:extLst>
          </p:cNvPr>
          <p:cNvSpPr txBox="1"/>
          <p:nvPr/>
        </p:nvSpPr>
        <p:spPr>
          <a:xfrm>
            <a:off x="2854287" y="273456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9A26457D-0DF6-3504-DCCB-06AC964ADD0D}"/>
              </a:ext>
            </a:extLst>
          </p:cNvPr>
          <p:cNvSpPr txBox="1"/>
          <p:nvPr/>
        </p:nvSpPr>
        <p:spPr>
          <a:xfrm>
            <a:off x="3267032" y="273456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772B44AD-EAA2-3E0F-9C15-E4568D24946E}"/>
              </a:ext>
            </a:extLst>
          </p:cNvPr>
          <p:cNvSpPr txBox="1"/>
          <p:nvPr/>
        </p:nvSpPr>
        <p:spPr>
          <a:xfrm>
            <a:off x="5771321" y="2733576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E0BA8123-885F-FCAF-9F96-A58003732267}"/>
              </a:ext>
            </a:extLst>
          </p:cNvPr>
          <p:cNvSpPr txBox="1"/>
          <p:nvPr/>
        </p:nvSpPr>
        <p:spPr>
          <a:xfrm>
            <a:off x="6195725" y="2733576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571C919C-B25C-B4E6-4459-CCEC262CCBC1}"/>
              </a:ext>
            </a:extLst>
          </p:cNvPr>
          <p:cNvSpPr txBox="1"/>
          <p:nvPr/>
        </p:nvSpPr>
        <p:spPr>
          <a:xfrm>
            <a:off x="9218889" y="271226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726CE9ED-B058-067A-3EAF-8FE44B7A5E51}"/>
              </a:ext>
            </a:extLst>
          </p:cNvPr>
          <p:cNvSpPr txBox="1"/>
          <p:nvPr/>
        </p:nvSpPr>
        <p:spPr>
          <a:xfrm>
            <a:off x="8738018" y="2545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9E5FD98B-8A0D-DA7D-867D-629662FE5F1F}"/>
              </a:ext>
            </a:extLst>
          </p:cNvPr>
          <p:cNvSpPr/>
          <p:nvPr/>
        </p:nvSpPr>
        <p:spPr>
          <a:xfrm>
            <a:off x="1323745" y="1388302"/>
            <a:ext cx="9384895" cy="40813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35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D8BFCB2-BC97-C63E-DA2A-91725E76059B}"/>
              </a:ext>
            </a:extLst>
          </p:cNvPr>
          <p:cNvGrpSpPr/>
          <p:nvPr/>
        </p:nvGrpSpPr>
        <p:grpSpPr>
          <a:xfrm>
            <a:off x="1031116" y="3980324"/>
            <a:ext cx="3315331" cy="1279698"/>
            <a:chOff x="5936243" y="1855013"/>
            <a:chExt cx="3315331" cy="1279698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0FEC8914-17DA-1DA0-26E1-2D29D28B3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6989" y="1855013"/>
              <a:ext cx="381000" cy="584200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C6B774D0-A315-31F2-917D-0A1E2A43A2A6}"/>
                </a:ext>
              </a:extLst>
            </p:cNvPr>
            <p:cNvSpPr txBox="1"/>
            <p:nvPr/>
          </p:nvSpPr>
          <p:spPr>
            <a:xfrm>
              <a:off x="5936243" y="1929399"/>
              <a:ext cx="3315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 = g(v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... ,v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    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EB09127-BA62-8D35-9224-DBAC84881693}"/>
                </a:ext>
              </a:extLst>
            </p:cNvPr>
            <p:cNvSpPr txBox="1"/>
            <p:nvPr/>
          </p:nvSpPr>
          <p:spPr>
            <a:xfrm>
              <a:off x="5936243" y="2673046"/>
              <a:ext cx="23663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= f(e) = (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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</a:t>
              </a:r>
              <a:r>
                <a:rPr lang="de-AT" sz="2400" i="1" dirty="0">
                  <a:ln>
                    <a:noFill/>
                  </a:ln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)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AF27015-E2FB-0F26-7AA2-0C2B61DC7B1F}"/>
              </a:ext>
            </a:extLst>
          </p:cNvPr>
          <p:cNvGrpSpPr/>
          <p:nvPr/>
        </p:nvGrpSpPr>
        <p:grpSpPr>
          <a:xfrm>
            <a:off x="8182796" y="5274284"/>
            <a:ext cx="788276" cy="992576"/>
            <a:chOff x="4035972" y="3762403"/>
            <a:chExt cx="788276" cy="2039008"/>
          </a:xfrm>
        </p:grpSpPr>
        <p:sp>
          <p:nvSpPr>
            <p:cNvPr id="10" name="Verzögerung 9">
              <a:extLst>
                <a:ext uri="{FF2B5EF4-FFF2-40B4-BE49-F238E27FC236}">
                  <a16:creationId xmlns:a16="http://schemas.microsoft.com/office/drawing/2014/main" id="{00735B18-2BF1-C01F-2CB2-B916E777F8D2}"/>
                </a:ext>
              </a:extLst>
            </p:cNvPr>
            <p:cNvSpPr/>
            <p:nvPr/>
          </p:nvSpPr>
          <p:spPr>
            <a:xfrm>
              <a:off x="4035972" y="3762404"/>
              <a:ext cx="788276" cy="2039007"/>
            </a:xfrm>
            <a:prstGeom prst="flowChartDelay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>
              <a:extLst>
                <a:ext uri="{FF2B5EF4-FFF2-40B4-BE49-F238E27FC236}">
                  <a16:creationId xmlns:a16="http://schemas.microsoft.com/office/drawing/2014/main" id="{D0490A9D-E474-9153-25ED-3C8FC450EB42}"/>
                </a:ext>
              </a:extLst>
            </p:cNvPr>
            <p:cNvCxnSpPr/>
            <p:nvPr/>
          </p:nvCxnSpPr>
          <p:spPr>
            <a:xfrm>
              <a:off x="4162097" y="3762403"/>
              <a:ext cx="0" cy="2039007"/>
            </a:xfrm>
            <a:prstGeom prst="line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91E711D-7799-2FC8-2BB7-72C1962807D0}"/>
              </a:ext>
            </a:extLst>
          </p:cNvPr>
          <p:cNvGrpSpPr/>
          <p:nvPr/>
        </p:nvGrpSpPr>
        <p:grpSpPr>
          <a:xfrm>
            <a:off x="1965061" y="1710240"/>
            <a:ext cx="1172164" cy="1172163"/>
            <a:chOff x="3699640" y="1528996"/>
            <a:chExt cx="1172164" cy="1172163"/>
          </a:xfrm>
        </p:grpSpPr>
        <p:sp>
          <p:nvSpPr>
            <p:cNvPr id="15" name="Kreis 14">
              <a:extLst>
                <a:ext uri="{FF2B5EF4-FFF2-40B4-BE49-F238E27FC236}">
                  <a16:creationId xmlns:a16="http://schemas.microsoft.com/office/drawing/2014/main" id="{767D03CB-377B-3E1A-3DC0-5B24BA36BFF9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8942B-82BA-8627-5FCE-F9E1FF707C5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0758F30-D315-AD6C-B6E7-6564273B961A}"/>
              </a:ext>
            </a:extLst>
          </p:cNvPr>
          <p:cNvCxnSpPr>
            <a:cxnSpLocks/>
          </p:cNvCxnSpPr>
          <p:nvPr/>
        </p:nvCxnSpPr>
        <p:spPr>
          <a:xfrm>
            <a:off x="1342876" y="1375032"/>
            <a:ext cx="711875" cy="581651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39B3248-DBFE-0178-C515-C533A7C18502}"/>
              </a:ext>
            </a:extLst>
          </p:cNvPr>
          <p:cNvCxnSpPr>
            <a:cxnSpLocks/>
          </p:cNvCxnSpPr>
          <p:nvPr/>
        </p:nvCxnSpPr>
        <p:spPr>
          <a:xfrm>
            <a:off x="1103036" y="1831220"/>
            <a:ext cx="874327" cy="301498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4B46C45-1180-71C3-33DE-2C99A2A9EFC2}"/>
              </a:ext>
            </a:extLst>
          </p:cNvPr>
          <p:cNvCxnSpPr>
            <a:cxnSpLocks/>
          </p:cNvCxnSpPr>
          <p:nvPr/>
        </p:nvCxnSpPr>
        <p:spPr>
          <a:xfrm flipV="1">
            <a:off x="1031116" y="2308345"/>
            <a:ext cx="920121" cy="332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2728B98-F2B3-4293-9C19-8059C978E063}"/>
              </a:ext>
            </a:extLst>
          </p:cNvPr>
          <p:cNvCxnSpPr>
            <a:cxnSpLocks/>
          </p:cNvCxnSpPr>
          <p:nvPr/>
        </p:nvCxnSpPr>
        <p:spPr>
          <a:xfrm flipV="1">
            <a:off x="1342876" y="2610072"/>
            <a:ext cx="711875" cy="63012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E4DEBD8-8872-7ECD-B6C7-E872DB6F9D73}"/>
              </a:ext>
            </a:extLst>
          </p:cNvPr>
          <p:cNvSpPr txBox="1"/>
          <p:nvPr/>
        </p:nvSpPr>
        <p:spPr>
          <a:xfrm rot="14913337">
            <a:off x="1149594" y="2466409"/>
            <a:ext cx="4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E20C2A-58E3-0E5C-3190-9B409B4F2463}"/>
              </a:ext>
            </a:extLst>
          </p:cNvPr>
          <p:cNvSpPr txBox="1"/>
          <p:nvPr/>
        </p:nvSpPr>
        <p:spPr>
          <a:xfrm>
            <a:off x="984925" y="930857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CD7E20A-79FA-5712-292D-03D1A410C724}"/>
              </a:ext>
            </a:extLst>
          </p:cNvPr>
          <p:cNvSpPr txBox="1"/>
          <p:nvPr/>
        </p:nvSpPr>
        <p:spPr>
          <a:xfrm>
            <a:off x="679522" y="1495018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D98363C-5C62-5697-831D-8643322E5664}"/>
              </a:ext>
            </a:extLst>
          </p:cNvPr>
          <p:cNvSpPr txBox="1"/>
          <p:nvPr/>
        </p:nvSpPr>
        <p:spPr>
          <a:xfrm>
            <a:off x="962321" y="276307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B0DDD0C-AD80-D47F-AB7B-26B000414F70}"/>
              </a:ext>
            </a:extLst>
          </p:cNvPr>
          <p:cNvSpPr txBox="1"/>
          <p:nvPr/>
        </p:nvSpPr>
        <p:spPr>
          <a:xfrm>
            <a:off x="653396" y="201753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BCE2E89-0E7A-5585-4134-BF7D23CC901E}"/>
              </a:ext>
            </a:extLst>
          </p:cNvPr>
          <p:cNvCxnSpPr>
            <a:cxnSpLocks/>
          </p:cNvCxnSpPr>
          <p:nvPr/>
        </p:nvCxnSpPr>
        <p:spPr>
          <a:xfrm flipV="1">
            <a:off x="3137224" y="2308345"/>
            <a:ext cx="920121" cy="332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C5A3889A-8CE6-D079-2D83-AD68A7A31C2E}"/>
              </a:ext>
            </a:extLst>
          </p:cNvPr>
          <p:cNvSpPr txBox="1"/>
          <p:nvPr/>
        </p:nvSpPr>
        <p:spPr>
          <a:xfrm>
            <a:off x="3334511" y="1727359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{0,1}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39FD790-473D-DDFE-6AFA-1F47C6D5749A}"/>
              </a:ext>
            </a:extLst>
          </p:cNvPr>
          <p:cNvSpPr txBox="1"/>
          <p:nvPr/>
        </p:nvSpPr>
        <p:spPr>
          <a:xfrm>
            <a:off x="1977363" y="838932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{0,1}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A5F139C8-06BB-9303-525D-30384C25196B}"/>
              </a:ext>
            </a:extLst>
          </p:cNvPr>
          <p:cNvCxnSpPr>
            <a:cxnSpLocks/>
          </p:cNvCxnSpPr>
          <p:nvPr/>
        </p:nvCxnSpPr>
        <p:spPr>
          <a:xfrm>
            <a:off x="7261663" y="5754432"/>
            <a:ext cx="906955" cy="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E70D05A-DB08-13A1-8394-2F6B61172269}"/>
              </a:ext>
            </a:extLst>
          </p:cNvPr>
          <p:cNvCxnSpPr>
            <a:cxnSpLocks/>
          </p:cNvCxnSpPr>
          <p:nvPr/>
        </p:nvCxnSpPr>
        <p:spPr>
          <a:xfrm flipV="1">
            <a:off x="8967071" y="5770572"/>
            <a:ext cx="920121" cy="332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09B474CF-F2CE-5FDA-19F5-ACF020C66B87}"/>
              </a:ext>
            </a:extLst>
          </p:cNvPr>
          <p:cNvSpPr txBox="1"/>
          <p:nvPr/>
        </p:nvSpPr>
        <p:spPr>
          <a:xfrm>
            <a:off x="9151295" y="5176482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BF4F608-D151-DD43-9CB2-882D7BBBEECD}"/>
              </a:ext>
            </a:extLst>
          </p:cNvPr>
          <p:cNvSpPr txBox="1"/>
          <p:nvPr/>
        </p:nvSpPr>
        <p:spPr>
          <a:xfrm>
            <a:off x="6826469" y="5176482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c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9B48E32-EA38-EC0E-A213-D31B2779ABA9}"/>
              </a:ext>
            </a:extLst>
          </p:cNvPr>
          <p:cNvSpPr txBox="1"/>
          <p:nvPr/>
        </p:nvSpPr>
        <p:spPr>
          <a:xfrm>
            <a:off x="8110140" y="458040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K,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34554C8-00C1-3BB0-C4E6-ED3A45C35B09}"/>
              </a:ext>
            </a:extLst>
          </p:cNvPr>
          <p:cNvSpPr txBox="1"/>
          <p:nvPr/>
        </p:nvSpPr>
        <p:spPr>
          <a:xfrm>
            <a:off x="2150214" y="20080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F595CB-B5FB-F3C3-A25C-2AAE10F77BC2}"/>
              </a:ext>
            </a:extLst>
          </p:cNvPr>
          <p:cNvSpPr txBox="1"/>
          <p:nvPr/>
        </p:nvSpPr>
        <p:spPr>
          <a:xfrm>
            <a:off x="2644362" y="200809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EEFA8371-768C-EDCC-469B-BD91781E5F8B}"/>
              </a:ext>
            </a:extLst>
          </p:cNvPr>
          <p:cNvGrpSpPr/>
          <p:nvPr/>
        </p:nvGrpSpPr>
        <p:grpSpPr>
          <a:xfrm>
            <a:off x="5042820" y="818659"/>
            <a:ext cx="3897111" cy="2043471"/>
            <a:chOff x="8634779" y="2280336"/>
            <a:chExt cx="3897111" cy="2043471"/>
          </a:xfrm>
        </p:grpSpPr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2759D293-6DA1-4964-0357-E688A561CE79}"/>
                </a:ext>
              </a:extLst>
            </p:cNvPr>
            <p:cNvGrpSpPr/>
            <p:nvPr/>
          </p:nvGrpSpPr>
          <p:grpSpPr>
            <a:xfrm>
              <a:off x="9988721" y="3151644"/>
              <a:ext cx="1172164" cy="1172163"/>
              <a:chOff x="3699640" y="1528996"/>
              <a:chExt cx="1172164" cy="1172163"/>
            </a:xfrm>
          </p:grpSpPr>
          <p:sp>
            <p:nvSpPr>
              <p:cNvPr id="62" name="Kreis 61">
                <a:extLst>
                  <a:ext uri="{FF2B5EF4-FFF2-40B4-BE49-F238E27FC236}">
                    <a16:creationId xmlns:a16="http://schemas.microsoft.com/office/drawing/2014/main" id="{7CE45076-E8F6-3C4E-7B7A-DDED07003C3E}"/>
                  </a:ext>
                </a:extLst>
              </p:cNvPr>
              <p:cNvSpPr/>
              <p:nvPr/>
            </p:nvSpPr>
            <p:spPr>
              <a:xfrm flipH="1">
                <a:off x="3699640" y="1528996"/>
                <a:ext cx="1172163" cy="1172163"/>
              </a:xfrm>
              <a:prstGeom prst="pie">
                <a:avLst>
                  <a:gd name="adj1" fmla="val 5399996"/>
                  <a:gd name="adj2" fmla="val 1620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217AFEC-E39C-FCBE-2A23-EF04C3372102}"/>
                  </a:ext>
                </a:extLst>
              </p:cNvPr>
              <p:cNvSpPr/>
              <p:nvPr/>
            </p:nvSpPr>
            <p:spPr>
              <a:xfrm>
                <a:off x="3699641" y="1528996"/>
                <a:ext cx="1172163" cy="117216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7BC13C16-3382-1AD7-00A0-7F2D614F0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4776" y="3749749"/>
              <a:ext cx="920121" cy="3325"/>
            </a:xfrm>
            <a:prstGeom prst="straightConnector1">
              <a:avLst/>
            </a:prstGeom>
            <a:solidFill>
              <a:schemeClr val="bg1"/>
            </a:solidFill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EE8637F8-9CD3-6CEA-D09E-9DCEC33790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60884" y="3749749"/>
              <a:ext cx="920121" cy="3325"/>
            </a:xfrm>
            <a:prstGeom prst="straightConnector1">
              <a:avLst/>
            </a:prstGeom>
            <a:solidFill>
              <a:schemeClr val="bg1"/>
            </a:solidFill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2BCC4E28-8225-08EF-64E9-1AEDE1798EFC}"/>
                </a:ext>
              </a:extLst>
            </p:cNvPr>
            <p:cNvSpPr txBox="1"/>
            <p:nvPr/>
          </p:nvSpPr>
          <p:spPr>
            <a:xfrm>
              <a:off x="11358171" y="3168763"/>
              <a:ext cx="11737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Times New Roman" panose="02020603050405020304" pitchFamily="18" charset="0"/>
                  <a:sym typeface="Symbol" pitchFamily="2" charset="2"/>
                </a:rPr>
                <a:t>s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</a:t>
              </a:r>
              <a:r>
                <a:rPr lang="de-AT" sz="2400" i="1" dirty="0">
                  <a:effectLst/>
                </a:rPr>
                <a:t> {0,1}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6883654A-4608-CB59-9DB8-F0FB6E3B6F80}"/>
                </a:ext>
              </a:extLst>
            </p:cNvPr>
            <p:cNvSpPr txBox="1"/>
            <p:nvPr/>
          </p:nvSpPr>
          <p:spPr>
            <a:xfrm>
              <a:off x="10001023" y="2280336"/>
              <a:ext cx="12747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</a:t>
              </a:r>
              <a:r>
                <a:rPr lang="de-AT" sz="2400" i="1" dirty="0">
                  <a:effectLst/>
                </a:rPr>
                <a:t> {0,1}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CFE0C2C9-BE44-5C41-5B0C-7A3C7C1503A6}"/>
                </a:ext>
              </a:extLst>
            </p:cNvPr>
            <p:cNvSpPr txBox="1"/>
            <p:nvPr/>
          </p:nvSpPr>
          <p:spPr>
            <a:xfrm>
              <a:off x="10134685" y="348868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de-DE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AB3F2E3C-6459-8F5A-C71B-F102A5CFAEC1}"/>
                </a:ext>
              </a:extLst>
            </p:cNvPr>
            <p:cNvSpPr txBox="1"/>
            <p:nvPr/>
          </p:nvSpPr>
          <p:spPr>
            <a:xfrm>
              <a:off x="10668022" y="344949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de-DE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9BC395AC-491A-DAD2-207E-45758E795516}"/>
                </a:ext>
              </a:extLst>
            </p:cNvPr>
            <p:cNvSpPr txBox="1"/>
            <p:nvPr/>
          </p:nvSpPr>
          <p:spPr>
            <a:xfrm>
              <a:off x="8634779" y="3168763"/>
              <a:ext cx="11897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Times New Roman" panose="02020603050405020304" pitchFamily="18" charset="0"/>
                  <a:sym typeface="Symbol" pitchFamily="2" charset="2"/>
                </a:rPr>
                <a:t>v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</a:t>
              </a:r>
              <a:r>
                <a:rPr lang="de-AT" sz="2400" i="1" dirty="0">
                  <a:effectLst/>
                </a:rPr>
                <a:t> {0,1}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15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98BE3BA-1041-C171-8A86-EB40D97EC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1225550"/>
            <a:ext cx="6083300" cy="44069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2319454" y="1003610"/>
            <a:ext cx="1271239" cy="825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A379F6B-9EAF-452F-B52C-0C6FB7A085DD}"/>
              </a:ext>
            </a:extLst>
          </p:cNvPr>
          <p:cNvSpPr/>
          <p:nvPr/>
        </p:nvSpPr>
        <p:spPr>
          <a:xfrm>
            <a:off x="6233532" y="5029200"/>
            <a:ext cx="2364058" cy="825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6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DEE4E286-2315-D6A9-53A9-C97D104F039F}"/>
              </a:ext>
            </a:extLst>
          </p:cNvPr>
          <p:cNvCxnSpPr>
            <a:cxnSpLocks/>
          </p:cNvCxnSpPr>
          <p:nvPr/>
        </p:nvCxnSpPr>
        <p:spPr>
          <a:xfrm>
            <a:off x="9548268" y="883319"/>
            <a:ext cx="0" cy="50318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9550125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2319454" y="1003610"/>
            <a:ext cx="1271239" cy="825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C4401E7-6BE6-B232-9B93-425C96A64D93}"/>
              </a:ext>
            </a:extLst>
          </p:cNvPr>
          <p:cNvGrpSpPr/>
          <p:nvPr/>
        </p:nvGrpSpPr>
        <p:grpSpPr>
          <a:xfrm>
            <a:off x="3885767" y="1243128"/>
            <a:ext cx="1223847" cy="1223847"/>
            <a:chOff x="3885767" y="1243128"/>
            <a:chExt cx="1223847" cy="1223847"/>
          </a:xfrm>
        </p:grpSpPr>
        <p:sp>
          <p:nvSpPr>
            <p:cNvPr id="8" name="Ring 7">
              <a:extLst>
                <a:ext uri="{FF2B5EF4-FFF2-40B4-BE49-F238E27FC236}">
                  <a16:creationId xmlns:a16="http://schemas.microsoft.com/office/drawing/2014/main" id="{80386382-E517-BBF0-5FCE-FD1804592994}"/>
                </a:ext>
              </a:extLst>
            </p:cNvPr>
            <p:cNvSpPr/>
            <p:nvPr/>
          </p:nvSpPr>
          <p:spPr>
            <a:xfrm>
              <a:off x="38857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1343154-A874-AE39-C803-D8A87915A759}"/>
                </a:ext>
              </a:extLst>
            </p:cNvPr>
            <p:cNvSpPr/>
            <p:nvPr/>
          </p:nvSpPr>
          <p:spPr>
            <a:xfrm>
              <a:off x="4057124" y="1414485"/>
              <a:ext cx="881133" cy="88113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6E770C5-3B2F-EDAE-C7C4-F15981F1EA7B}"/>
              </a:ext>
            </a:extLst>
          </p:cNvPr>
          <p:cNvGrpSpPr/>
          <p:nvPr/>
        </p:nvGrpSpPr>
        <p:grpSpPr>
          <a:xfrm>
            <a:off x="5206567" y="1243128"/>
            <a:ext cx="1223847" cy="1223847"/>
            <a:chOff x="5206567" y="1243128"/>
            <a:chExt cx="1223847" cy="1223847"/>
          </a:xfrm>
        </p:grpSpPr>
        <p:sp>
          <p:nvSpPr>
            <p:cNvPr id="12" name="Ring 11">
              <a:extLst>
                <a:ext uri="{FF2B5EF4-FFF2-40B4-BE49-F238E27FC236}">
                  <a16:creationId xmlns:a16="http://schemas.microsoft.com/office/drawing/2014/main" id="{AD41F6F5-E0F6-6276-6074-467540DC2F6D}"/>
                </a:ext>
              </a:extLst>
            </p:cNvPr>
            <p:cNvSpPr/>
            <p:nvPr/>
          </p:nvSpPr>
          <p:spPr>
            <a:xfrm>
              <a:off x="52065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FF26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C06B9B3-00B5-40CE-3352-1C60FBF3717F}"/>
                </a:ext>
              </a:extLst>
            </p:cNvPr>
            <p:cNvSpPr/>
            <p:nvPr/>
          </p:nvSpPr>
          <p:spPr>
            <a:xfrm>
              <a:off x="5377924" y="1414485"/>
              <a:ext cx="881133" cy="881133"/>
            </a:xfrm>
            <a:prstGeom prst="ellipse">
              <a:avLst/>
            </a:prstGeom>
            <a:solidFill>
              <a:srgbClr val="FE8D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656141EA-61D3-44EC-DA14-BDC5D2257B2F}"/>
              </a:ext>
            </a:extLst>
          </p:cNvPr>
          <p:cNvSpPr/>
          <p:nvPr/>
        </p:nvSpPr>
        <p:spPr>
          <a:xfrm>
            <a:off x="3488087" y="906095"/>
            <a:ext cx="297713" cy="2977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6105A48B-ED46-C5A3-04E3-ADD05E0ECF60}"/>
              </a:ext>
            </a:extLst>
          </p:cNvPr>
          <p:cNvSpPr/>
          <p:nvPr/>
        </p:nvSpPr>
        <p:spPr>
          <a:xfrm>
            <a:off x="5669634" y="1243127"/>
            <a:ext cx="281889" cy="1223847"/>
          </a:xfrm>
          <a:prstGeom prst="roundRect">
            <a:avLst>
              <a:gd name="adj" fmla="val 40990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55518C02-5785-451F-9875-503FC5D30FED}"/>
              </a:ext>
            </a:extLst>
          </p:cNvPr>
          <p:cNvSpPr/>
          <p:nvPr/>
        </p:nvSpPr>
        <p:spPr>
          <a:xfrm>
            <a:off x="4356745" y="1243127"/>
            <a:ext cx="281889" cy="1223847"/>
          </a:xfrm>
          <a:prstGeom prst="roundRect">
            <a:avLst>
              <a:gd name="adj" fmla="val 40990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3BA4C0F-CC31-B172-1930-C947020D2179}"/>
              </a:ext>
            </a:extLst>
          </p:cNvPr>
          <p:cNvGrpSpPr/>
          <p:nvPr/>
        </p:nvGrpSpPr>
        <p:grpSpPr>
          <a:xfrm>
            <a:off x="3885767" y="2669744"/>
            <a:ext cx="1223847" cy="1223847"/>
            <a:chOff x="3885767" y="1243128"/>
            <a:chExt cx="1223847" cy="1223847"/>
          </a:xfrm>
        </p:grpSpPr>
        <p:sp>
          <p:nvSpPr>
            <p:cNvPr id="25" name="Ring 24">
              <a:extLst>
                <a:ext uri="{FF2B5EF4-FFF2-40B4-BE49-F238E27FC236}">
                  <a16:creationId xmlns:a16="http://schemas.microsoft.com/office/drawing/2014/main" id="{79891413-FCD0-C983-CC21-B56982DA34E8}"/>
                </a:ext>
              </a:extLst>
            </p:cNvPr>
            <p:cNvSpPr/>
            <p:nvPr/>
          </p:nvSpPr>
          <p:spPr>
            <a:xfrm>
              <a:off x="38857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C0FE4-1BAC-7A8E-39C2-5ABB43A76172}"/>
                </a:ext>
              </a:extLst>
            </p:cNvPr>
            <p:cNvSpPr/>
            <p:nvPr/>
          </p:nvSpPr>
          <p:spPr>
            <a:xfrm>
              <a:off x="4057124" y="1414485"/>
              <a:ext cx="881133" cy="88113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CEDC865F-228E-E514-7E39-1DD99A2C3A15}"/>
              </a:ext>
            </a:extLst>
          </p:cNvPr>
          <p:cNvGrpSpPr/>
          <p:nvPr/>
        </p:nvGrpSpPr>
        <p:grpSpPr>
          <a:xfrm>
            <a:off x="5206567" y="2669744"/>
            <a:ext cx="1223847" cy="1223847"/>
            <a:chOff x="5206567" y="1243128"/>
            <a:chExt cx="1223847" cy="1223847"/>
          </a:xfrm>
        </p:grpSpPr>
        <p:sp>
          <p:nvSpPr>
            <p:cNvPr id="28" name="Ring 27">
              <a:extLst>
                <a:ext uri="{FF2B5EF4-FFF2-40B4-BE49-F238E27FC236}">
                  <a16:creationId xmlns:a16="http://schemas.microsoft.com/office/drawing/2014/main" id="{93E33939-16AC-1F0F-D65A-7A9682871BC1}"/>
                </a:ext>
              </a:extLst>
            </p:cNvPr>
            <p:cNvSpPr/>
            <p:nvPr/>
          </p:nvSpPr>
          <p:spPr>
            <a:xfrm>
              <a:off x="52065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FF26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D4732A1-3C2A-2FAA-FB1A-5D554D7F0EBF}"/>
                </a:ext>
              </a:extLst>
            </p:cNvPr>
            <p:cNvSpPr/>
            <p:nvPr/>
          </p:nvSpPr>
          <p:spPr>
            <a:xfrm>
              <a:off x="5377924" y="1414485"/>
              <a:ext cx="881133" cy="88113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E6C7500-04DB-8163-A06E-26DF68159C81}"/>
              </a:ext>
            </a:extLst>
          </p:cNvPr>
          <p:cNvGrpSpPr/>
          <p:nvPr/>
        </p:nvGrpSpPr>
        <p:grpSpPr>
          <a:xfrm>
            <a:off x="3885767" y="4453016"/>
            <a:ext cx="1223847" cy="1223847"/>
            <a:chOff x="3885767" y="1243128"/>
            <a:chExt cx="1223847" cy="1223847"/>
          </a:xfrm>
        </p:grpSpPr>
        <p:sp>
          <p:nvSpPr>
            <p:cNvPr id="33" name="Ring 32">
              <a:extLst>
                <a:ext uri="{FF2B5EF4-FFF2-40B4-BE49-F238E27FC236}">
                  <a16:creationId xmlns:a16="http://schemas.microsoft.com/office/drawing/2014/main" id="{53FC17DD-45F0-BE98-10BE-47CA24781B11}"/>
                </a:ext>
              </a:extLst>
            </p:cNvPr>
            <p:cNvSpPr/>
            <p:nvPr/>
          </p:nvSpPr>
          <p:spPr>
            <a:xfrm>
              <a:off x="38857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8553BD7-29CB-145F-A00F-9CBF479F99FB}"/>
                </a:ext>
              </a:extLst>
            </p:cNvPr>
            <p:cNvSpPr/>
            <p:nvPr/>
          </p:nvSpPr>
          <p:spPr>
            <a:xfrm>
              <a:off x="4057124" y="1414485"/>
              <a:ext cx="881133" cy="88113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0A20CF18-0F09-E4DF-9C34-E9210136E49D}"/>
              </a:ext>
            </a:extLst>
          </p:cNvPr>
          <p:cNvGrpSpPr/>
          <p:nvPr/>
        </p:nvGrpSpPr>
        <p:grpSpPr>
          <a:xfrm>
            <a:off x="5206567" y="4453016"/>
            <a:ext cx="1223847" cy="1223847"/>
            <a:chOff x="5206567" y="1243128"/>
            <a:chExt cx="1223847" cy="1223847"/>
          </a:xfrm>
        </p:grpSpPr>
        <p:sp>
          <p:nvSpPr>
            <p:cNvPr id="36" name="Ring 35">
              <a:extLst>
                <a:ext uri="{FF2B5EF4-FFF2-40B4-BE49-F238E27FC236}">
                  <a16:creationId xmlns:a16="http://schemas.microsoft.com/office/drawing/2014/main" id="{49D3B6E4-6A0F-8F45-914B-2EC20AC745C7}"/>
                </a:ext>
              </a:extLst>
            </p:cNvPr>
            <p:cNvSpPr/>
            <p:nvPr/>
          </p:nvSpPr>
          <p:spPr>
            <a:xfrm>
              <a:off x="52065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6D62B4E-CA06-45BB-B669-C5D68EA8A8E5}"/>
                </a:ext>
              </a:extLst>
            </p:cNvPr>
            <p:cNvSpPr/>
            <p:nvPr/>
          </p:nvSpPr>
          <p:spPr>
            <a:xfrm>
              <a:off x="5377924" y="1414485"/>
              <a:ext cx="881133" cy="881133"/>
            </a:xfrm>
            <a:prstGeom prst="ellipse">
              <a:avLst/>
            </a:prstGeom>
            <a:solidFill>
              <a:srgbClr val="FE8D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F405CD2D-23CF-2375-BD73-D2E283BC7370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4497690" y="24669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fik 42">
            <a:extLst>
              <a:ext uri="{FF2B5EF4-FFF2-40B4-BE49-F238E27FC236}">
                <a16:creationId xmlns:a16="http://schemas.microsoft.com/office/drawing/2014/main" id="{81472DC2-334F-230D-865E-7BCF028C8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623" y="4419325"/>
            <a:ext cx="718311" cy="1296000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8AEEA4A0-CE39-F35F-6038-5D0D8F15D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644" y="2643843"/>
            <a:ext cx="625772" cy="1270800"/>
          </a:xfrm>
          <a:prstGeom prst="rect">
            <a:avLst/>
          </a:prstGeom>
        </p:spPr>
      </p:pic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4EF12BFA-DA72-DE30-ED85-13E4C308F404}"/>
              </a:ext>
            </a:extLst>
          </p:cNvPr>
          <p:cNvCxnSpPr>
            <a:cxnSpLocks/>
          </p:cNvCxnSpPr>
          <p:nvPr/>
        </p:nvCxnSpPr>
        <p:spPr>
          <a:xfrm>
            <a:off x="3885767" y="24669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>
            <a:extLst>
              <a:ext uri="{FF2B5EF4-FFF2-40B4-BE49-F238E27FC236}">
                <a16:creationId xmlns:a16="http://schemas.microsoft.com/office/drawing/2014/main" id="{0DCEDAEF-B70F-7AD4-92B4-58A0E840D30E}"/>
              </a:ext>
            </a:extLst>
          </p:cNvPr>
          <p:cNvCxnSpPr>
            <a:cxnSpLocks/>
          </p:cNvCxnSpPr>
          <p:nvPr/>
        </p:nvCxnSpPr>
        <p:spPr>
          <a:xfrm>
            <a:off x="5810578" y="24669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fik 51">
            <a:extLst>
              <a:ext uri="{FF2B5EF4-FFF2-40B4-BE49-F238E27FC236}">
                <a16:creationId xmlns:a16="http://schemas.microsoft.com/office/drawing/2014/main" id="{E644823C-A6FB-B83E-DC8B-C0C921C81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783" y="2655306"/>
            <a:ext cx="645049" cy="1256400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BB95414B-32E9-E441-98B3-4C64A5B8E1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2667" y="4444183"/>
            <a:ext cx="625977" cy="1245600"/>
          </a:xfrm>
          <a:prstGeom prst="rect">
            <a:avLst/>
          </a:prstGeom>
        </p:spPr>
      </p:pic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192EA53B-53AA-FEF5-B716-F54FD4231587}"/>
              </a:ext>
            </a:extLst>
          </p:cNvPr>
          <p:cNvCxnSpPr>
            <a:cxnSpLocks/>
          </p:cNvCxnSpPr>
          <p:nvPr/>
        </p:nvCxnSpPr>
        <p:spPr>
          <a:xfrm>
            <a:off x="6432387" y="24669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8861AA97-FCA4-751C-F0E0-6263CC9C5986}"/>
              </a:ext>
            </a:extLst>
          </p:cNvPr>
          <p:cNvGrpSpPr/>
          <p:nvPr/>
        </p:nvGrpSpPr>
        <p:grpSpPr>
          <a:xfrm>
            <a:off x="8936345" y="1226450"/>
            <a:ext cx="1258725" cy="1256800"/>
            <a:chOff x="8936345" y="1226450"/>
            <a:chExt cx="1258725" cy="1256800"/>
          </a:xfrm>
        </p:grpSpPr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51A86052-4607-A477-3953-9168F9CBBA3A}"/>
                </a:ext>
              </a:extLst>
            </p:cNvPr>
            <p:cNvGrpSpPr/>
            <p:nvPr/>
          </p:nvGrpSpPr>
          <p:grpSpPr>
            <a:xfrm>
              <a:off x="8936345" y="1243128"/>
              <a:ext cx="1223847" cy="1223847"/>
              <a:chOff x="5206567" y="1243128"/>
              <a:chExt cx="1223847" cy="1223847"/>
            </a:xfrm>
          </p:grpSpPr>
          <p:sp>
            <p:nvSpPr>
              <p:cNvPr id="75" name="Ring 74">
                <a:extLst>
                  <a:ext uri="{FF2B5EF4-FFF2-40B4-BE49-F238E27FC236}">
                    <a16:creationId xmlns:a16="http://schemas.microsoft.com/office/drawing/2014/main" id="{4F1F144E-487F-C126-EAF2-C6420BB5A27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BC11A37-AA6C-F5F8-7CD6-62EA8AE26F4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7" name="Grafik 76">
              <a:extLst>
                <a:ext uri="{FF2B5EF4-FFF2-40B4-BE49-F238E27FC236}">
                  <a16:creationId xmlns:a16="http://schemas.microsoft.com/office/drawing/2014/main" id="{B15A830D-6997-D0A6-35F3-D516D3B5F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50021" y="1226850"/>
              <a:ext cx="645049" cy="1256400"/>
            </a:xfrm>
            <a:prstGeom prst="rect">
              <a:avLst/>
            </a:prstGeom>
          </p:spPr>
        </p:pic>
        <p:sp>
          <p:nvSpPr>
            <p:cNvPr id="78" name="Abgerundetes Rechteck 77">
              <a:extLst>
                <a:ext uri="{FF2B5EF4-FFF2-40B4-BE49-F238E27FC236}">
                  <a16:creationId xmlns:a16="http://schemas.microsoft.com/office/drawing/2014/main" id="{82F9F0DF-69EB-4460-04B9-2C19CA31A16B}"/>
                </a:ext>
              </a:extLst>
            </p:cNvPr>
            <p:cNvSpPr/>
            <p:nvPr/>
          </p:nvSpPr>
          <p:spPr>
            <a:xfrm>
              <a:off x="9409078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772B5777-7D37-5968-F256-5BBE9B98BC08}"/>
              </a:ext>
            </a:extLst>
          </p:cNvPr>
          <p:cNvGrpSpPr/>
          <p:nvPr/>
        </p:nvGrpSpPr>
        <p:grpSpPr>
          <a:xfrm>
            <a:off x="8936345" y="2669744"/>
            <a:ext cx="1237900" cy="1256399"/>
            <a:chOff x="8936345" y="2669744"/>
            <a:chExt cx="1237900" cy="1256399"/>
          </a:xfrm>
        </p:grpSpPr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2E049A3E-6FB4-0B7B-4671-A88C1DC484B2}"/>
                </a:ext>
              </a:extLst>
            </p:cNvPr>
            <p:cNvGrpSpPr/>
            <p:nvPr/>
          </p:nvGrpSpPr>
          <p:grpSpPr>
            <a:xfrm>
              <a:off x="8936345" y="2686422"/>
              <a:ext cx="1223847" cy="1223847"/>
              <a:chOff x="5206567" y="1243128"/>
              <a:chExt cx="1223847" cy="1223847"/>
            </a:xfrm>
          </p:grpSpPr>
          <p:sp>
            <p:nvSpPr>
              <p:cNvPr id="80" name="Ring 79">
                <a:extLst>
                  <a:ext uri="{FF2B5EF4-FFF2-40B4-BE49-F238E27FC236}">
                    <a16:creationId xmlns:a16="http://schemas.microsoft.com/office/drawing/2014/main" id="{9B931DCC-1D75-9E26-BA3B-630A3A6DA40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A12D206-8DB3-06A8-DFF5-2D22D8214CC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52438BCA-2F64-B68D-7167-4780353C0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48268" y="2677368"/>
              <a:ext cx="625977" cy="1245600"/>
            </a:xfrm>
            <a:prstGeom prst="rect">
              <a:avLst/>
            </a:prstGeom>
          </p:spPr>
        </p:pic>
        <p:sp>
          <p:nvSpPr>
            <p:cNvPr id="84" name="Abgerundetes Rechteck 83">
              <a:extLst>
                <a:ext uri="{FF2B5EF4-FFF2-40B4-BE49-F238E27FC236}">
                  <a16:creationId xmlns:a16="http://schemas.microsoft.com/office/drawing/2014/main" id="{109C8B79-1CFB-0119-C7F8-8C1A535968A2}"/>
                </a:ext>
              </a:extLst>
            </p:cNvPr>
            <p:cNvSpPr/>
            <p:nvPr/>
          </p:nvSpPr>
          <p:spPr>
            <a:xfrm>
              <a:off x="9409078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27A5248E-2B3A-1B30-A9F0-CF38EC4A8ECF}"/>
              </a:ext>
            </a:extLst>
          </p:cNvPr>
          <p:cNvGrpSpPr/>
          <p:nvPr/>
        </p:nvGrpSpPr>
        <p:grpSpPr>
          <a:xfrm>
            <a:off x="7281844" y="1218399"/>
            <a:ext cx="1239331" cy="1270800"/>
            <a:chOff x="7281844" y="1218399"/>
            <a:chExt cx="1239331" cy="1270800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BD58A4A6-89F9-D2F7-114F-1943C3C03F7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63" name="Ring 62">
                <a:extLst>
                  <a:ext uri="{FF2B5EF4-FFF2-40B4-BE49-F238E27FC236}">
                    <a16:creationId xmlns:a16="http://schemas.microsoft.com/office/drawing/2014/main" id="{5DB5F647-6732-3590-ED94-613E83ED340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AC029C9-7EBD-4C6C-B963-A0EF55CDBD4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BB49B75D-FC26-2963-7204-CDFA5690F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67" name="Abgerundetes Rechteck 66">
              <a:extLst>
                <a:ext uri="{FF2B5EF4-FFF2-40B4-BE49-F238E27FC236}">
                  <a16:creationId xmlns:a16="http://schemas.microsoft.com/office/drawing/2014/main" id="{1FEA289D-9368-151E-7466-7BDFC19FF4A5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59014A2C-E4D4-BF11-F281-B479AC420592}"/>
              </a:ext>
            </a:extLst>
          </p:cNvPr>
          <p:cNvGrpSpPr/>
          <p:nvPr/>
        </p:nvGrpSpPr>
        <p:grpSpPr>
          <a:xfrm>
            <a:off x="7189834" y="2653468"/>
            <a:ext cx="1331341" cy="1296000"/>
            <a:chOff x="7189834" y="2653468"/>
            <a:chExt cx="1331341" cy="1296000"/>
          </a:xfrm>
        </p:grpSpPr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31F8286C-66E5-DFD8-02AA-9A422655DA76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69" name="Ring 68">
                <a:extLst>
                  <a:ext uri="{FF2B5EF4-FFF2-40B4-BE49-F238E27FC236}">
                    <a16:creationId xmlns:a16="http://schemas.microsoft.com/office/drawing/2014/main" id="{436389F8-5A09-187C-6152-361B9653514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BE2718B-23D7-3E17-84BD-955CCEC2098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83EA0922-BC52-91C9-2DB6-01E8D029F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88" name="Abgerundetes Rechteck 87">
              <a:extLst>
                <a:ext uri="{FF2B5EF4-FFF2-40B4-BE49-F238E27FC236}">
                  <a16:creationId xmlns:a16="http://schemas.microsoft.com/office/drawing/2014/main" id="{8AF3B6E9-2D3E-1F67-3B21-443377F6CE68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75921D3A-F06D-2F39-750E-631CB5723BC9}"/>
              </a:ext>
            </a:extLst>
          </p:cNvPr>
          <p:cNvGrpSpPr/>
          <p:nvPr/>
        </p:nvGrpSpPr>
        <p:grpSpPr>
          <a:xfrm>
            <a:off x="7303671" y="4403579"/>
            <a:ext cx="1223847" cy="1223847"/>
            <a:chOff x="3885767" y="1243128"/>
            <a:chExt cx="1223847" cy="1223847"/>
          </a:xfrm>
        </p:grpSpPr>
        <p:sp>
          <p:nvSpPr>
            <p:cNvPr id="94" name="Ring 93">
              <a:extLst>
                <a:ext uri="{FF2B5EF4-FFF2-40B4-BE49-F238E27FC236}">
                  <a16:creationId xmlns:a16="http://schemas.microsoft.com/office/drawing/2014/main" id="{18872A15-CF33-F937-3C18-3141F27B6D61}"/>
                </a:ext>
              </a:extLst>
            </p:cNvPr>
            <p:cNvSpPr/>
            <p:nvPr/>
          </p:nvSpPr>
          <p:spPr>
            <a:xfrm>
              <a:off x="38857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13AADFA-3F8F-041D-C85C-9589321B0B15}"/>
                </a:ext>
              </a:extLst>
            </p:cNvPr>
            <p:cNvSpPr/>
            <p:nvPr/>
          </p:nvSpPr>
          <p:spPr>
            <a:xfrm>
              <a:off x="4057124" y="1414485"/>
              <a:ext cx="881133" cy="88113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FC191644-BB74-0B2A-2A47-0A160268F1CA}"/>
              </a:ext>
            </a:extLst>
          </p:cNvPr>
          <p:cNvCxnSpPr>
            <a:cxnSpLocks/>
          </p:cNvCxnSpPr>
          <p:nvPr/>
        </p:nvCxnSpPr>
        <p:spPr>
          <a:xfrm>
            <a:off x="7911108" y="883319"/>
            <a:ext cx="0" cy="50318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FB141218-5DFC-4FE4-BAAF-DF420B87B28B}"/>
              </a:ext>
            </a:extLst>
          </p:cNvPr>
          <p:cNvGrpSpPr/>
          <p:nvPr/>
        </p:nvGrpSpPr>
        <p:grpSpPr>
          <a:xfrm>
            <a:off x="1540257" y="3219974"/>
            <a:ext cx="1223847" cy="1223847"/>
            <a:chOff x="5206567" y="1243128"/>
            <a:chExt cx="1223847" cy="1223847"/>
          </a:xfrm>
        </p:grpSpPr>
        <p:sp>
          <p:nvSpPr>
            <p:cNvPr id="100" name="Ring 99">
              <a:extLst>
                <a:ext uri="{FF2B5EF4-FFF2-40B4-BE49-F238E27FC236}">
                  <a16:creationId xmlns:a16="http://schemas.microsoft.com/office/drawing/2014/main" id="{2942EB98-50A3-01F1-7243-490C897904EC}"/>
                </a:ext>
              </a:extLst>
            </p:cNvPr>
            <p:cNvSpPr/>
            <p:nvPr/>
          </p:nvSpPr>
          <p:spPr>
            <a:xfrm>
              <a:off x="52065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FF26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F8ACB453-461D-05F0-F4C7-05420DA0E02C}"/>
                </a:ext>
              </a:extLst>
            </p:cNvPr>
            <p:cNvSpPr/>
            <p:nvPr/>
          </p:nvSpPr>
          <p:spPr>
            <a:xfrm>
              <a:off x="5377924" y="1414485"/>
              <a:ext cx="881133" cy="881133"/>
            </a:xfrm>
            <a:prstGeom prst="ellipse">
              <a:avLst/>
            </a:prstGeom>
            <a:solidFill>
              <a:srgbClr val="FE8D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96342EAF-7EC5-7FA6-4C2A-60AFF85B1511}"/>
              </a:ext>
            </a:extLst>
          </p:cNvPr>
          <p:cNvCxnSpPr>
            <a:cxnSpLocks/>
          </p:cNvCxnSpPr>
          <p:nvPr/>
        </p:nvCxnSpPr>
        <p:spPr>
          <a:xfrm>
            <a:off x="2152762" y="24669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4C9532E6-6A5A-A357-6D42-3F1AAA7214A4}"/>
              </a:ext>
            </a:extLst>
          </p:cNvPr>
          <p:cNvGrpSpPr/>
          <p:nvPr/>
        </p:nvGrpSpPr>
        <p:grpSpPr>
          <a:xfrm>
            <a:off x="8903350" y="4331347"/>
            <a:ext cx="1308287" cy="1282981"/>
            <a:chOff x="8903350" y="4331347"/>
            <a:chExt cx="1308287" cy="1282981"/>
          </a:xfrm>
        </p:grpSpPr>
        <p:pic>
          <p:nvPicPr>
            <p:cNvPr id="98" name="Grafik 97">
              <a:extLst>
                <a:ext uri="{FF2B5EF4-FFF2-40B4-BE49-F238E27FC236}">
                  <a16:creationId xmlns:a16="http://schemas.microsoft.com/office/drawing/2014/main" id="{9BBE9B6D-CA57-C6E6-3AEF-984239ED8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03350" y="4331347"/>
              <a:ext cx="647875" cy="1278000"/>
            </a:xfrm>
            <a:prstGeom prst="rect">
              <a:avLst/>
            </a:prstGeom>
          </p:spPr>
        </p:pic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FA623D65-98FA-F86C-C089-B9D65B45B2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2467" b="-1"/>
            <a:stretch/>
          </p:blipFill>
          <p:spPr>
            <a:xfrm>
              <a:off x="9550902" y="4367852"/>
              <a:ext cx="660735" cy="1246476"/>
            </a:xfrm>
            <a:prstGeom prst="rect">
              <a:avLst/>
            </a:prstGeom>
          </p:spPr>
        </p:pic>
        <p:sp>
          <p:nvSpPr>
            <p:cNvPr id="104" name="Abgerundetes Rechteck 103">
              <a:extLst>
                <a:ext uri="{FF2B5EF4-FFF2-40B4-BE49-F238E27FC236}">
                  <a16:creationId xmlns:a16="http://schemas.microsoft.com/office/drawing/2014/main" id="{B5547548-B443-92ED-710B-01FEC513ED73}"/>
                </a:ext>
              </a:extLst>
            </p:cNvPr>
            <p:cNvSpPr/>
            <p:nvPr/>
          </p:nvSpPr>
          <p:spPr>
            <a:xfrm>
              <a:off x="9410685" y="4357579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0064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CE378673-A095-D330-6DD5-FD87EABEFFF5}"/>
              </a:ext>
            </a:extLst>
          </p:cNvPr>
          <p:cNvGrpSpPr/>
          <p:nvPr/>
        </p:nvGrpSpPr>
        <p:grpSpPr>
          <a:xfrm>
            <a:off x="5616756" y="3553588"/>
            <a:ext cx="1239331" cy="1270800"/>
            <a:chOff x="7281844" y="1218399"/>
            <a:chExt cx="1239331" cy="1270800"/>
          </a:xfrm>
        </p:grpSpPr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4B2DCA01-E656-46BE-F68F-299A10E57AAD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98" name="Ring 97">
                <a:extLst>
                  <a:ext uri="{FF2B5EF4-FFF2-40B4-BE49-F238E27FC236}">
                    <a16:creationId xmlns:a16="http://schemas.microsoft.com/office/drawing/2014/main" id="{AB82D5D3-B871-7B4F-0DC5-9480FCFE055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0C0F372-90F2-6530-F906-46222EA9E941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96" name="Grafik 95">
              <a:extLst>
                <a:ext uri="{FF2B5EF4-FFF2-40B4-BE49-F238E27FC236}">
                  <a16:creationId xmlns:a16="http://schemas.microsoft.com/office/drawing/2014/main" id="{03E49CA3-3F13-B06B-FB84-7CD6EE22D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</p:grp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836EDC6D-29CF-6850-64C9-3CBFFD71E08E}"/>
              </a:ext>
            </a:extLst>
          </p:cNvPr>
          <p:cNvCxnSpPr>
            <a:cxnSpLocks/>
          </p:cNvCxnSpPr>
          <p:nvPr/>
        </p:nvCxnSpPr>
        <p:spPr>
          <a:xfrm>
            <a:off x="7911108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9550125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2319454" y="1003610"/>
            <a:ext cx="1271239" cy="825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8861AA97-FCA4-751C-F0E0-6263CC9C5986}"/>
              </a:ext>
            </a:extLst>
          </p:cNvPr>
          <p:cNvGrpSpPr/>
          <p:nvPr/>
        </p:nvGrpSpPr>
        <p:grpSpPr>
          <a:xfrm>
            <a:off x="4749310" y="1182423"/>
            <a:ext cx="1258725" cy="1256800"/>
            <a:chOff x="8936345" y="1226450"/>
            <a:chExt cx="1258725" cy="1256800"/>
          </a:xfrm>
        </p:grpSpPr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51A86052-4607-A477-3953-9168F9CBBA3A}"/>
                </a:ext>
              </a:extLst>
            </p:cNvPr>
            <p:cNvGrpSpPr/>
            <p:nvPr/>
          </p:nvGrpSpPr>
          <p:grpSpPr>
            <a:xfrm>
              <a:off x="8936345" y="1243128"/>
              <a:ext cx="1223847" cy="1223847"/>
              <a:chOff x="5206567" y="1243128"/>
              <a:chExt cx="1223847" cy="1223847"/>
            </a:xfrm>
          </p:grpSpPr>
          <p:sp>
            <p:nvSpPr>
              <p:cNvPr id="75" name="Ring 74">
                <a:extLst>
                  <a:ext uri="{FF2B5EF4-FFF2-40B4-BE49-F238E27FC236}">
                    <a16:creationId xmlns:a16="http://schemas.microsoft.com/office/drawing/2014/main" id="{4F1F144E-487F-C126-EAF2-C6420BB5A27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BC11A37-AA6C-F5F8-7CD6-62EA8AE26F4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7" name="Grafik 76">
              <a:extLst>
                <a:ext uri="{FF2B5EF4-FFF2-40B4-BE49-F238E27FC236}">
                  <a16:creationId xmlns:a16="http://schemas.microsoft.com/office/drawing/2014/main" id="{B15A830D-6997-D0A6-35F3-D516D3B5F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50021" y="1226850"/>
              <a:ext cx="645049" cy="1256400"/>
            </a:xfrm>
            <a:prstGeom prst="rect">
              <a:avLst/>
            </a:prstGeom>
          </p:spPr>
        </p:pic>
        <p:sp>
          <p:nvSpPr>
            <p:cNvPr id="78" name="Abgerundetes Rechteck 77">
              <a:extLst>
                <a:ext uri="{FF2B5EF4-FFF2-40B4-BE49-F238E27FC236}">
                  <a16:creationId xmlns:a16="http://schemas.microsoft.com/office/drawing/2014/main" id="{82F9F0DF-69EB-4460-04B9-2C19CA31A16B}"/>
                </a:ext>
              </a:extLst>
            </p:cNvPr>
            <p:cNvSpPr/>
            <p:nvPr/>
          </p:nvSpPr>
          <p:spPr>
            <a:xfrm>
              <a:off x="9409078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772B5777-7D37-5968-F256-5BBE9B98BC08}"/>
              </a:ext>
            </a:extLst>
          </p:cNvPr>
          <p:cNvGrpSpPr/>
          <p:nvPr/>
        </p:nvGrpSpPr>
        <p:grpSpPr>
          <a:xfrm>
            <a:off x="8169037" y="1159098"/>
            <a:ext cx="1237900" cy="1256399"/>
            <a:chOff x="8936345" y="2669744"/>
            <a:chExt cx="1237900" cy="1256399"/>
          </a:xfrm>
        </p:grpSpPr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2E049A3E-6FB4-0B7B-4671-A88C1DC484B2}"/>
                </a:ext>
              </a:extLst>
            </p:cNvPr>
            <p:cNvGrpSpPr/>
            <p:nvPr/>
          </p:nvGrpSpPr>
          <p:grpSpPr>
            <a:xfrm>
              <a:off x="8936345" y="2686422"/>
              <a:ext cx="1223847" cy="1223847"/>
              <a:chOff x="5206567" y="1243128"/>
              <a:chExt cx="1223847" cy="1223847"/>
            </a:xfrm>
          </p:grpSpPr>
          <p:sp>
            <p:nvSpPr>
              <p:cNvPr id="80" name="Ring 79">
                <a:extLst>
                  <a:ext uri="{FF2B5EF4-FFF2-40B4-BE49-F238E27FC236}">
                    <a16:creationId xmlns:a16="http://schemas.microsoft.com/office/drawing/2014/main" id="{9B931DCC-1D75-9E26-BA3B-630A3A6DA40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A12D206-8DB3-06A8-DFF5-2D22D8214CC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52438BCA-2F64-B68D-7167-4780353C0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48268" y="2677368"/>
              <a:ext cx="625977" cy="1245600"/>
            </a:xfrm>
            <a:prstGeom prst="rect">
              <a:avLst/>
            </a:prstGeom>
          </p:spPr>
        </p:pic>
        <p:sp>
          <p:nvSpPr>
            <p:cNvPr id="84" name="Abgerundetes Rechteck 83">
              <a:extLst>
                <a:ext uri="{FF2B5EF4-FFF2-40B4-BE49-F238E27FC236}">
                  <a16:creationId xmlns:a16="http://schemas.microsoft.com/office/drawing/2014/main" id="{109C8B79-1CFB-0119-C7F8-8C1A535968A2}"/>
                </a:ext>
              </a:extLst>
            </p:cNvPr>
            <p:cNvSpPr/>
            <p:nvPr/>
          </p:nvSpPr>
          <p:spPr>
            <a:xfrm>
              <a:off x="9409078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27A5248E-2B3A-1B30-A9F0-CF38EC4A8ECF}"/>
              </a:ext>
            </a:extLst>
          </p:cNvPr>
          <p:cNvGrpSpPr/>
          <p:nvPr/>
        </p:nvGrpSpPr>
        <p:grpSpPr>
          <a:xfrm>
            <a:off x="3024472" y="1174372"/>
            <a:ext cx="1239331" cy="1270800"/>
            <a:chOff x="7281844" y="1218399"/>
            <a:chExt cx="1239331" cy="1270800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BD58A4A6-89F9-D2F7-114F-1943C3C03F7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63" name="Ring 62">
                <a:extLst>
                  <a:ext uri="{FF2B5EF4-FFF2-40B4-BE49-F238E27FC236}">
                    <a16:creationId xmlns:a16="http://schemas.microsoft.com/office/drawing/2014/main" id="{5DB5F647-6732-3590-ED94-613E83ED340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AC029C9-7EBD-4C6C-B963-A0EF55CDBD4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BB49B75D-FC26-2963-7204-CDFA5690F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67" name="Abgerundetes Rechteck 66">
              <a:extLst>
                <a:ext uri="{FF2B5EF4-FFF2-40B4-BE49-F238E27FC236}">
                  <a16:creationId xmlns:a16="http://schemas.microsoft.com/office/drawing/2014/main" id="{1FEA289D-9368-151E-7466-7BDFC19FF4A5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59014A2C-E4D4-BF11-F281-B479AC420592}"/>
              </a:ext>
            </a:extLst>
          </p:cNvPr>
          <p:cNvGrpSpPr/>
          <p:nvPr/>
        </p:nvGrpSpPr>
        <p:grpSpPr>
          <a:xfrm>
            <a:off x="6364963" y="1142822"/>
            <a:ext cx="1331341" cy="1296000"/>
            <a:chOff x="7189834" y="2653468"/>
            <a:chExt cx="1331341" cy="1296000"/>
          </a:xfrm>
        </p:grpSpPr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31F8286C-66E5-DFD8-02AA-9A422655DA76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69" name="Ring 68">
                <a:extLst>
                  <a:ext uri="{FF2B5EF4-FFF2-40B4-BE49-F238E27FC236}">
                    <a16:creationId xmlns:a16="http://schemas.microsoft.com/office/drawing/2014/main" id="{436389F8-5A09-187C-6152-361B9653514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BE2718B-23D7-3E17-84BD-955CCEC2098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83EA0922-BC52-91C9-2DB6-01E8D029F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88" name="Abgerundetes Rechteck 87">
              <a:extLst>
                <a:ext uri="{FF2B5EF4-FFF2-40B4-BE49-F238E27FC236}">
                  <a16:creationId xmlns:a16="http://schemas.microsoft.com/office/drawing/2014/main" id="{8AF3B6E9-2D3E-1F67-3B21-443377F6CE68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145E6F70-2CCC-BBB5-7644-20A4C2A2D152}"/>
              </a:ext>
            </a:extLst>
          </p:cNvPr>
          <p:cNvSpPr txBox="1"/>
          <p:nvPr/>
        </p:nvSpPr>
        <p:spPr>
          <a:xfrm>
            <a:off x="3156922" y="2446979"/>
            <a:ext cx="966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excited</a:t>
            </a:r>
          </a:p>
          <a:p>
            <a:pPr algn="ctr"/>
            <a:r>
              <a:rPr lang="en-US" sz="2000" i="1" dirty="0"/>
              <a:t>(u = 1)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349DC42-332A-93DB-F2A6-518B2D87CB64}"/>
              </a:ext>
            </a:extLst>
          </p:cNvPr>
          <p:cNvSpPr txBox="1"/>
          <p:nvPr/>
        </p:nvSpPr>
        <p:spPr>
          <a:xfrm>
            <a:off x="4928895" y="2446979"/>
            <a:ext cx="830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active</a:t>
            </a:r>
          </a:p>
          <a:p>
            <a:r>
              <a:rPr lang="en-US" sz="2000" i="1" dirty="0"/>
              <a:t>(y = 1)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D3C98F9-1122-FA89-54D6-5E7BCC74C8B2}"/>
              </a:ext>
            </a:extLst>
          </p:cNvPr>
          <p:cNvSpPr txBox="1"/>
          <p:nvPr/>
        </p:nvSpPr>
        <p:spPr>
          <a:xfrm>
            <a:off x="6407527" y="2446979"/>
            <a:ext cx="1223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predictive</a:t>
            </a:r>
          </a:p>
          <a:p>
            <a:pPr algn="ctr"/>
            <a:r>
              <a:rPr lang="en-US" sz="2000" i="1" dirty="0"/>
              <a:t>(p = 1)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0C0F5E9-4DA3-11B0-5642-C28B23712E83}"/>
              </a:ext>
            </a:extLst>
          </p:cNvPr>
          <p:cNvSpPr txBox="1"/>
          <p:nvPr/>
        </p:nvSpPr>
        <p:spPr>
          <a:xfrm>
            <a:off x="8110570" y="2446979"/>
            <a:ext cx="1261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depressed</a:t>
            </a:r>
          </a:p>
          <a:p>
            <a:pPr algn="ctr"/>
            <a:r>
              <a:rPr lang="en-US" sz="2000" i="1" dirty="0"/>
              <a:t>(d = 1)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0276932-A8A6-C609-376B-84411B6E7848}"/>
              </a:ext>
            </a:extLst>
          </p:cNvPr>
          <p:cNvSpPr/>
          <p:nvPr/>
        </p:nvSpPr>
        <p:spPr>
          <a:xfrm>
            <a:off x="2547506" y="965239"/>
            <a:ext cx="7359589" cy="50069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EAD341C0-78DB-B22D-DD85-BF1DE89AE934}"/>
              </a:ext>
            </a:extLst>
          </p:cNvPr>
          <p:cNvGrpSpPr/>
          <p:nvPr/>
        </p:nvGrpSpPr>
        <p:grpSpPr>
          <a:xfrm>
            <a:off x="3024472" y="3571345"/>
            <a:ext cx="1239331" cy="1270800"/>
            <a:chOff x="7281844" y="1218399"/>
            <a:chExt cx="1239331" cy="1270800"/>
          </a:xfrm>
        </p:grpSpPr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9EB6A255-E5C4-1239-2DEB-604BDF7CE07F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48" name="Ring 47">
                <a:extLst>
                  <a:ext uri="{FF2B5EF4-FFF2-40B4-BE49-F238E27FC236}">
                    <a16:creationId xmlns:a16="http://schemas.microsoft.com/office/drawing/2014/main" id="{E7BA0378-9683-17BE-BC97-7CD82CB79D2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A04C45E-E515-C227-47A5-443F47E3BD3F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7E18D637-C23D-2790-9F97-983CB7B58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</p:grpSp>
      <p:pic>
        <p:nvPicPr>
          <p:cNvPr id="61" name="Grafik 60">
            <a:extLst>
              <a:ext uri="{FF2B5EF4-FFF2-40B4-BE49-F238E27FC236}">
                <a16:creationId xmlns:a16="http://schemas.microsoft.com/office/drawing/2014/main" id="{95658941-9B5D-79A9-A205-05F70C846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0007" y="3582928"/>
            <a:ext cx="625977" cy="1245600"/>
          </a:xfrm>
          <a:prstGeom prst="rect">
            <a:avLst/>
          </a:prstGeom>
        </p:spPr>
      </p:pic>
      <p:sp>
        <p:nvSpPr>
          <p:cNvPr id="65" name="Abgerundetes Rechteck 64">
            <a:extLst>
              <a:ext uri="{FF2B5EF4-FFF2-40B4-BE49-F238E27FC236}">
                <a16:creationId xmlns:a16="http://schemas.microsoft.com/office/drawing/2014/main" id="{223724EA-7E84-3960-87D0-161DC4621934}"/>
              </a:ext>
            </a:extLst>
          </p:cNvPr>
          <p:cNvSpPr/>
          <p:nvPr/>
        </p:nvSpPr>
        <p:spPr>
          <a:xfrm>
            <a:off x="3512689" y="3579396"/>
            <a:ext cx="281889" cy="1256399"/>
          </a:xfrm>
          <a:prstGeom prst="roundRect">
            <a:avLst>
              <a:gd name="adj" fmla="val 33106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3DCFA3F6-06E3-5CB6-E446-2A3B0EE7BE4C}"/>
              </a:ext>
            </a:extLst>
          </p:cNvPr>
          <p:cNvSpPr txBox="1"/>
          <p:nvPr/>
        </p:nvSpPr>
        <p:spPr>
          <a:xfrm>
            <a:off x="2676264" y="5029083"/>
            <a:ext cx="2296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excited &amp; depressed</a:t>
            </a:r>
          </a:p>
          <a:p>
            <a:r>
              <a:rPr lang="en-US" sz="2000" i="1" dirty="0"/>
              <a:t>   (u = 1, d = 1)</a:t>
            </a:r>
          </a:p>
        </p:txBody>
      </p:sp>
      <p:pic>
        <p:nvPicPr>
          <p:cNvPr id="71" name="Grafik 70">
            <a:extLst>
              <a:ext uri="{FF2B5EF4-FFF2-40B4-BE49-F238E27FC236}">
                <a16:creationId xmlns:a16="http://schemas.microsoft.com/office/drawing/2014/main" id="{A54F45BF-9AC4-3833-7B82-F240C5AF1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350" y="3563695"/>
            <a:ext cx="645049" cy="1256400"/>
          </a:xfrm>
          <a:prstGeom prst="rect">
            <a:avLst/>
          </a:prstGeom>
        </p:spPr>
      </p:pic>
      <p:sp>
        <p:nvSpPr>
          <p:cNvPr id="93" name="Textfeld 92">
            <a:extLst>
              <a:ext uri="{FF2B5EF4-FFF2-40B4-BE49-F238E27FC236}">
                <a16:creationId xmlns:a16="http://schemas.microsoft.com/office/drawing/2014/main" id="{7ACF412C-3E7A-4481-C88D-A43B26FD7F49}"/>
              </a:ext>
            </a:extLst>
          </p:cNvPr>
          <p:cNvSpPr txBox="1"/>
          <p:nvPr/>
        </p:nvSpPr>
        <p:spPr>
          <a:xfrm>
            <a:off x="5262283" y="5029083"/>
            <a:ext cx="1838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excited &amp; active</a:t>
            </a:r>
          </a:p>
          <a:p>
            <a:r>
              <a:rPr lang="en-US" sz="2000" i="1" dirty="0"/>
              <a:t>   (u = 1, y = 1)</a:t>
            </a:r>
          </a:p>
        </p:txBody>
      </p:sp>
      <p:sp>
        <p:nvSpPr>
          <p:cNvPr id="100" name="Abgerundetes Rechteck 99">
            <a:extLst>
              <a:ext uri="{FF2B5EF4-FFF2-40B4-BE49-F238E27FC236}">
                <a16:creationId xmlns:a16="http://schemas.microsoft.com/office/drawing/2014/main" id="{0D301BEF-925C-2AE3-9EAC-E84F712321CA}"/>
              </a:ext>
            </a:extLst>
          </p:cNvPr>
          <p:cNvSpPr/>
          <p:nvPr/>
        </p:nvSpPr>
        <p:spPr>
          <a:xfrm>
            <a:off x="6104973" y="3561639"/>
            <a:ext cx="281889" cy="1256399"/>
          </a:xfrm>
          <a:prstGeom prst="roundRect">
            <a:avLst>
              <a:gd name="adj" fmla="val 33106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8D484D66-9968-A006-5981-A8D15A0D1AD1}"/>
              </a:ext>
            </a:extLst>
          </p:cNvPr>
          <p:cNvGrpSpPr/>
          <p:nvPr/>
        </p:nvGrpSpPr>
        <p:grpSpPr>
          <a:xfrm>
            <a:off x="8167209" y="3570917"/>
            <a:ext cx="1258725" cy="1256400"/>
            <a:chOff x="8936345" y="1226850"/>
            <a:chExt cx="1258725" cy="1256400"/>
          </a:xfrm>
        </p:grpSpPr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3CA957B9-B24C-ABE2-C2B8-61F3C1FA5952}"/>
                </a:ext>
              </a:extLst>
            </p:cNvPr>
            <p:cNvGrpSpPr/>
            <p:nvPr/>
          </p:nvGrpSpPr>
          <p:grpSpPr>
            <a:xfrm>
              <a:off x="8936345" y="1243128"/>
              <a:ext cx="1223847" cy="1223847"/>
              <a:chOff x="5206567" y="1243128"/>
              <a:chExt cx="1223847" cy="1223847"/>
            </a:xfrm>
          </p:grpSpPr>
          <p:sp>
            <p:nvSpPr>
              <p:cNvPr id="123" name="Ring 122">
                <a:extLst>
                  <a:ext uri="{FF2B5EF4-FFF2-40B4-BE49-F238E27FC236}">
                    <a16:creationId xmlns:a16="http://schemas.microsoft.com/office/drawing/2014/main" id="{FB4B2A94-4421-EBE8-4DEA-DB56F0AD8BC9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C736B3E-06EB-F256-2295-776D9B4CEDE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21" name="Grafik 120">
              <a:extLst>
                <a:ext uri="{FF2B5EF4-FFF2-40B4-BE49-F238E27FC236}">
                  <a16:creationId xmlns:a16="http://schemas.microsoft.com/office/drawing/2014/main" id="{DD8ADCAE-BA43-4BF2-509D-04D6C16DE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50021" y="1226850"/>
              <a:ext cx="645049" cy="1256400"/>
            </a:xfrm>
            <a:prstGeom prst="rect">
              <a:avLst/>
            </a:prstGeom>
          </p:spPr>
        </p:pic>
      </p:grpSp>
      <p:pic>
        <p:nvPicPr>
          <p:cNvPr id="125" name="Grafik 124">
            <a:extLst>
              <a:ext uri="{FF2B5EF4-FFF2-40B4-BE49-F238E27FC236}">
                <a16:creationId xmlns:a16="http://schemas.microsoft.com/office/drawing/2014/main" id="{8DB6605C-26DC-4242-5B6B-34362EBD01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7353" y="3557795"/>
            <a:ext cx="647875" cy="1278000"/>
          </a:xfrm>
          <a:prstGeom prst="rect">
            <a:avLst/>
          </a:prstGeom>
        </p:spPr>
      </p:pic>
      <p:sp>
        <p:nvSpPr>
          <p:cNvPr id="126" name="Abgerundetes Rechteck 125">
            <a:extLst>
              <a:ext uri="{FF2B5EF4-FFF2-40B4-BE49-F238E27FC236}">
                <a16:creationId xmlns:a16="http://schemas.microsoft.com/office/drawing/2014/main" id="{28B4D761-437B-1B79-6D10-2B338EA8E097}"/>
              </a:ext>
            </a:extLst>
          </p:cNvPr>
          <p:cNvSpPr/>
          <p:nvPr/>
        </p:nvSpPr>
        <p:spPr>
          <a:xfrm>
            <a:off x="8657698" y="3570517"/>
            <a:ext cx="281889" cy="1256399"/>
          </a:xfrm>
          <a:prstGeom prst="roundRect">
            <a:avLst>
              <a:gd name="adj" fmla="val 33106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5805C05E-2069-6EFD-FC1F-A8640B65B590}"/>
              </a:ext>
            </a:extLst>
          </p:cNvPr>
          <p:cNvSpPr txBox="1"/>
          <p:nvPr/>
        </p:nvSpPr>
        <p:spPr>
          <a:xfrm>
            <a:off x="7716304" y="4860401"/>
            <a:ext cx="2133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excited &amp; </a:t>
            </a:r>
          </a:p>
          <a:p>
            <a:pPr algn="ctr"/>
            <a:r>
              <a:rPr lang="en-US" sz="2000" dirty="0"/>
              <a:t>predictive &amp; active</a:t>
            </a:r>
          </a:p>
          <a:p>
            <a:pPr algn="ctr"/>
            <a:r>
              <a:rPr lang="en-US" sz="2000" i="1" dirty="0"/>
              <a:t>(u = 1, p = 1, y = 1)</a:t>
            </a:r>
          </a:p>
        </p:txBody>
      </p:sp>
    </p:spTree>
    <p:extLst>
      <p:ext uri="{BB962C8B-B14F-4D97-AF65-F5344CB8AC3E}">
        <p14:creationId xmlns:p14="http://schemas.microsoft.com/office/powerpoint/2010/main" val="303611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836EDC6D-29CF-6850-64C9-3CBFFD71E08E}"/>
              </a:ext>
            </a:extLst>
          </p:cNvPr>
          <p:cNvCxnSpPr>
            <a:cxnSpLocks/>
          </p:cNvCxnSpPr>
          <p:nvPr/>
        </p:nvCxnSpPr>
        <p:spPr>
          <a:xfrm>
            <a:off x="7911108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9550125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772B5777-7D37-5968-F256-5BBE9B98BC08}"/>
              </a:ext>
            </a:extLst>
          </p:cNvPr>
          <p:cNvGrpSpPr/>
          <p:nvPr/>
        </p:nvGrpSpPr>
        <p:grpSpPr>
          <a:xfrm>
            <a:off x="8283337" y="2107788"/>
            <a:ext cx="1237900" cy="1256399"/>
            <a:chOff x="8936345" y="2669744"/>
            <a:chExt cx="1237900" cy="1256399"/>
          </a:xfrm>
        </p:grpSpPr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2E049A3E-6FB4-0B7B-4671-A88C1DC484B2}"/>
                </a:ext>
              </a:extLst>
            </p:cNvPr>
            <p:cNvGrpSpPr/>
            <p:nvPr/>
          </p:nvGrpSpPr>
          <p:grpSpPr>
            <a:xfrm>
              <a:off x="8936345" y="2686422"/>
              <a:ext cx="1223847" cy="1223847"/>
              <a:chOff x="5206567" y="1243128"/>
              <a:chExt cx="1223847" cy="1223847"/>
            </a:xfrm>
          </p:grpSpPr>
          <p:sp>
            <p:nvSpPr>
              <p:cNvPr id="80" name="Ring 79">
                <a:extLst>
                  <a:ext uri="{FF2B5EF4-FFF2-40B4-BE49-F238E27FC236}">
                    <a16:creationId xmlns:a16="http://schemas.microsoft.com/office/drawing/2014/main" id="{9B931DCC-1D75-9E26-BA3B-630A3A6DA40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A12D206-8DB3-06A8-DFF5-2D22D8214CC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52438BCA-2F64-B68D-7167-4780353C0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48268" y="2677368"/>
              <a:ext cx="625977" cy="1245600"/>
            </a:xfrm>
            <a:prstGeom prst="rect">
              <a:avLst/>
            </a:prstGeom>
          </p:spPr>
        </p:pic>
        <p:sp>
          <p:nvSpPr>
            <p:cNvPr id="84" name="Abgerundetes Rechteck 83">
              <a:extLst>
                <a:ext uri="{FF2B5EF4-FFF2-40B4-BE49-F238E27FC236}">
                  <a16:creationId xmlns:a16="http://schemas.microsoft.com/office/drawing/2014/main" id="{109C8B79-1CFB-0119-C7F8-8C1A535968A2}"/>
                </a:ext>
              </a:extLst>
            </p:cNvPr>
            <p:cNvSpPr/>
            <p:nvPr/>
          </p:nvSpPr>
          <p:spPr>
            <a:xfrm>
              <a:off x="9409078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27A5248E-2B3A-1B30-A9F0-CF38EC4A8ECF}"/>
              </a:ext>
            </a:extLst>
          </p:cNvPr>
          <p:cNvGrpSpPr/>
          <p:nvPr/>
        </p:nvGrpSpPr>
        <p:grpSpPr>
          <a:xfrm>
            <a:off x="2853022" y="2123062"/>
            <a:ext cx="1239331" cy="1270800"/>
            <a:chOff x="7281844" y="1218399"/>
            <a:chExt cx="1239331" cy="1270800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BD58A4A6-89F9-D2F7-114F-1943C3C03F7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63" name="Ring 62">
                <a:extLst>
                  <a:ext uri="{FF2B5EF4-FFF2-40B4-BE49-F238E27FC236}">
                    <a16:creationId xmlns:a16="http://schemas.microsoft.com/office/drawing/2014/main" id="{5DB5F647-6732-3590-ED94-613E83ED340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AC029C9-7EBD-4C6C-B963-A0EF55CDBD4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BB49B75D-FC26-2963-7204-CDFA5690F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67" name="Abgerundetes Rechteck 66">
              <a:extLst>
                <a:ext uri="{FF2B5EF4-FFF2-40B4-BE49-F238E27FC236}">
                  <a16:creationId xmlns:a16="http://schemas.microsoft.com/office/drawing/2014/main" id="{1FEA289D-9368-151E-7466-7BDFC19FF4A5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59014A2C-E4D4-BF11-F281-B479AC420592}"/>
              </a:ext>
            </a:extLst>
          </p:cNvPr>
          <p:cNvGrpSpPr/>
          <p:nvPr/>
        </p:nvGrpSpPr>
        <p:grpSpPr>
          <a:xfrm>
            <a:off x="6422113" y="2091512"/>
            <a:ext cx="1331341" cy="1296000"/>
            <a:chOff x="7189834" y="2653468"/>
            <a:chExt cx="1331341" cy="1296000"/>
          </a:xfrm>
        </p:grpSpPr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31F8286C-66E5-DFD8-02AA-9A422655DA76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69" name="Ring 68">
                <a:extLst>
                  <a:ext uri="{FF2B5EF4-FFF2-40B4-BE49-F238E27FC236}">
                    <a16:creationId xmlns:a16="http://schemas.microsoft.com/office/drawing/2014/main" id="{436389F8-5A09-187C-6152-361B9653514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BE2718B-23D7-3E17-84BD-955CCEC2098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83EA0922-BC52-91C9-2DB6-01E8D029F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88" name="Abgerundetes Rechteck 87">
              <a:extLst>
                <a:ext uri="{FF2B5EF4-FFF2-40B4-BE49-F238E27FC236}">
                  <a16:creationId xmlns:a16="http://schemas.microsoft.com/office/drawing/2014/main" id="{8AF3B6E9-2D3E-1F67-3B21-443377F6CE68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145E6F70-2CCC-BBB5-7644-20A4C2A2D152}"/>
              </a:ext>
            </a:extLst>
          </p:cNvPr>
          <p:cNvSpPr txBox="1"/>
          <p:nvPr/>
        </p:nvSpPr>
        <p:spPr>
          <a:xfrm>
            <a:off x="2985472" y="1326839"/>
            <a:ext cx="966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excited</a:t>
            </a:r>
          </a:p>
          <a:p>
            <a:pPr algn="ctr"/>
            <a:r>
              <a:rPr lang="en-US" sz="2000" i="1" dirty="0"/>
              <a:t>(u = 1)</a:t>
            </a:r>
          </a:p>
        </p:txBody>
      </p: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8861AA97-FCA4-751C-F0E0-6263CC9C5986}"/>
              </a:ext>
            </a:extLst>
          </p:cNvPr>
          <p:cNvGrpSpPr/>
          <p:nvPr/>
        </p:nvGrpSpPr>
        <p:grpSpPr>
          <a:xfrm>
            <a:off x="4692160" y="2131113"/>
            <a:ext cx="1258725" cy="1256800"/>
            <a:chOff x="8936345" y="1226450"/>
            <a:chExt cx="1258725" cy="1256800"/>
          </a:xfrm>
        </p:grpSpPr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51A86052-4607-A477-3953-9168F9CBBA3A}"/>
                </a:ext>
              </a:extLst>
            </p:cNvPr>
            <p:cNvGrpSpPr/>
            <p:nvPr/>
          </p:nvGrpSpPr>
          <p:grpSpPr>
            <a:xfrm>
              <a:off x="8936345" y="1243128"/>
              <a:ext cx="1223847" cy="1223847"/>
              <a:chOff x="5206567" y="1243128"/>
              <a:chExt cx="1223847" cy="1223847"/>
            </a:xfrm>
          </p:grpSpPr>
          <p:sp>
            <p:nvSpPr>
              <p:cNvPr id="75" name="Ring 74">
                <a:extLst>
                  <a:ext uri="{FF2B5EF4-FFF2-40B4-BE49-F238E27FC236}">
                    <a16:creationId xmlns:a16="http://schemas.microsoft.com/office/drawing/2014/main" id="{4F1F144E-487F-C126-EAF2-C6420BB5A27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BC11A37-AA6C-F5F8-7CD6-62EA8AE26F4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7" name="Grafik 76">
              <a:extLst>
                <a:ext uri="{FF2B5EF4-FFF2-40B4-BE49-F238E27FC236}">
                  <a16:creationId xmlns:a16="http://schemas.microsoft.com/office/drawing/2014/main" id="{B15A830D-6997-D0A6-35F3-D516D3B5F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50021" y="1226850"/>
              <a:ext cx="645049" cy="1256400"/>
            </a:xfrm>
            <a:prstGeom prst="rect">
              <a:avLst/>
            </a:prstGeom>
          </p:spPr>
        </p:pic>
        <p:sp>
          <p:nvSpPr>
            <p:cNvPr id="78" name="Abgerundetes Rechteck 77">
              <a:extLst>
                <a:ext uri="{FF2B5EF4-FFF2-40B4-BE49-F238E27FC236}">
                  <a16:creationId xmlns:a16="http://schemas.microsoft.com/office/drawing/2014/main" id="{82F9F0DF-69EB-4460-04B9-2C19CA31A16B}"/>
                </a:ext>
              </a:extLst>
            </p:cNvPr>
            <p:cNvSpPr/>
            <p:nvPr/>
          </p:nvSpPr>
          <p:spPr>
            <a:xfrm>
              <a:off x="9409078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F349DC42-332A-93DB-F2A6-518B2D87CB64}"/>
              </a:ext>
            </a:extLst>
          </p:cNvPr>
          <p:cNvSpPr txBox="1"/>
          <p:nvPr/>
        </p:nvSpPr>
        <p:spPr>
          <a:xfrm>
            <a:off x="4871745" y="1326839"/>
            <a:ext cx="830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active</a:t>
            </a:r>
          </a:p>
          <a:p>
            <a:r>
              <a:rPr lang="en-US" sz="2000" i="1" dirty="0"/>
              <a:t>(y = 1)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D3C98F9-1122-FA89-54D6-5E7BCC74C8B2}"/>
              </a:ext>
            </a:extLst>
          </p:cNvPr>
          <p:cNvSpPr txBox="1"/>
          <p:nvPr/>
        </p:nvSpPr>
        <p:spPr>
          <a:xfrm>
            <a:off x="6464677" y="1326839"/>
            <a:ext cx="1223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predictive</a:t>
            </a:r>
          </a:p>
          <a:p>
            <a:pPr algn="ctr"/>
            <a:r>
              <a:rPr lang="en-US" sz="2000" i="1" dirty="0"/>
              <a:t>(p = 1)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0C0F5E9-4DA3-11B0-5642-C28B23712E83}"/>
              </a:ext>
            </a:extLst>
          </p:cNvPr>
          <p:cNvSpPr txBox="1"/>
          <p:nvPr/>
        </p:nvSpPr>
        <p:spPr>
          <a:xfrm>
            <a:off x="8224870" y="1326839"/>
            <a:ext cx="1261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depressed</a:t>
            </a:r>
          </a:p>
          <a:p>
            <a:pPr algn="ctr"/>
            <a:r>
              <a:rPr lang="en-US" sz="2000" i="1" dirty="0"/>
              <a:t>(d = 1)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0276932-A8A6-C609-376B-84411B6E7848}"/>
              </a:ext>
            </a:extLst>
          </p:cNvPr>
          <p:cNvSpPr/>
          <p:nvPr/>
        </p:nvSpPr>
        <p:spPr>
          <a:xfrm>
            <a:off x="2547506" y="965239"/>
            <a:ext cx="7359589" cy="50069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C1E51BB6-9D5B-C1DB-C2CF-048EF0BF04DD}"/>
              </a:ext>
            </a:extLst>
          </p:cNvPr>
          <p:cNvGrpSpPr/>
          <p:nvPr/>
        </p:nvGrpSpPr>
        <p:grpSpPr>
          <a:xfrm>
            <a:off x="6792404" y="4513558"/>
            <a:ext cx="2781531" cy="469213"/>
            <a:chOff x="6700964" y="4479268"/>
            <a:chExt cx="2781531" cy="469213"/>
          </a:xfrm>
        </p:grpSpPr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8754ACE5-049B-6403-6448-631BB08A933C}"/>
                </a:ext>
              </a:extLst>
            </p:cNvPr>
            <p:cNvSpPr txBox="1"/>
            <p:nvPr/>
          </p:nvSpPr>
          <p:spPr>
            <a:xfrm>
              <a:off x="6700964" y="4479268"/>
              <a:ext cx="27815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= u</a:t>
              </a:r>
              <a:r>
                <a:rPr lang="de-DE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</a:t>
              </a:r>
              <a:r>
                <a:rPr lang="de-DE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+    </a:t>
              </a:r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 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(not d)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Textfeld 131">
                  <a:extLst>
                    <a:ext uri="{FF2B5EF4-FFF2-40B4-BE49-F238E27FC236}">
                      <a16:creationId xmlns:a16="http://schemas.microsoft.com/office/drawing/2014/main" id="{42BEF35A-7AB4-7315-232B-DBC322300A2A}"/>
                    </a:ext>
                  </a:extLst>
                </p:cNvPr>
                <p:cNvSpPr txBox="1"/>
                <p:nvPr/>
              </p:nvSpPr>
              <p:spPr>
                <a:xfrm>
                  <a:off x="7991782" y="4486816"/>
                  <a:ext cx="44576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de-AT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de-D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2" name="Textfeld 131">
                  <a:extLst>
                    <a:ext uri="{FF2B5EF4-FFF2-40B4-BE49-F238E27FC236}">
                      <a16:creationId xmlns:a16="http://schemas.microsoft.com/office/drawing/2014/main" id="{42BEF35A-7AB4-7315-232B-DBC322300A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1782" y="4486816"/>
                  <a:ext cx="445763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270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6" name="Rechteck 135">
            <a:extLst>
              <a:ext uri="{FF2B5EF4-FFF2-40B4-BE49-F238E27FC236}">
                <a16:creationId xmlns:a16="http://schemas.microsoft.com/office/drawing/2014/main" id="{285B0B09-6ACB-5703-20A3-FF8B8D2F4998}"/>
              </a:ext>
            </a:extLst>
          </p:cNvPr>
          <p:cNvSpPr/>
          <p:nvPr/>
        </p:nvSpPr>
        <p:spPr>
          <a:xfrm>
            <a:off x="6748548" y="4354487"/>
            <a:ext cx="2738011" cy="888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ADAF2151-A4DF-6C31-9BB7-20D6EC4B09D9}"/>
              </a:ext>
            </a:extLst>
          </p:cNvPr>
          <p:cNvGrpSpPr/>
          <p:nvPr/>
        </p:nvGrpSpPr>
        <p:grpSpPr>
          <a:xfrm>
            <a:off x="2899884" y="3743145"/>
            <a:ext cx="3724517" cy="1888239"/>
            <a:chOff x="2899884" y="3743145"/>
            <a:chExt cx="3724517" cy="1888239"/>
          </a:xfrm>
        </p:grpSpPr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808A4149-D2D5-138B-ADBF-5BF6E8CA6FFC}"/>
                </a:ext>
              </a:extLst>
            </p:cNvPr>
            <p:cNvCxnSpPr>
              <a:cxnSpLocks/>
            </p:cNvCxnSpPr>
            <p:nvPr/>
          </p:nvCxnSpPr>
          <p:spPr>
            <a:xfrm>
              <a:off x="6022704" y="4789932"/>
              <a:ext cx="45806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5B894BB3-DDFE-8FE7-BA83-6D1F96C78C87}"/>
                </a:ext>
              </a:extLst>
            </p:cNvPr>
            <p:cNvGrpSpPr/>
            <p:nvPr/>
          </p:nvGrpSpPr>
          <p:grpSpPr>
            <a:xfrm>
              <a:off x="5438240" y="4354487"/>
              <a:ext cx="820698" cy="875320"/>
              <a:chOff x="9854112" y="1915388"/>
              <a:chExt cx="1283243" cy="957599"/>
            </a:xfrm>
          </p:grpSpPr>
          <p:pic>
            <p:nvPicPr>
              <p:cNvPr id="11" name="Grafik 10">
                <a:extLst>
                  <a:ext uri="{FF2B5EF4-FFF2-40B4-BE49-F238E27FC236}">
                    <a16:creationId xmlns:a16="http://schemas.microsoft.com/office/drawing/2014/main" id="{43F1EC0B-8121-00B0-FB87-ADF9369E2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02424" y="1915388"/>
                <a:ext cx="1134931" cy="957599"/>
              </a:xfrm>
              <a:prstGeom prst="rect">
                <a:avLst/>
              </a:prstGeom>
            </p:spPr>
          </p:pic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AAFF0E2-2274-56A0-E406-34672631B469}"/>
                  </a:ext>
                </a:extLst>
              </p:cNvPr>
              <p:cNvSpPr/>
              <p:nvPr/>
            </p:nvSpPr>
            <p:spPr>
              <a:xfrm>
                <a:off x="9854112" y="2086289"/>
                <a:ext cx="317933" cy="308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54F759-A41F-7FCF-FF84-863BA8A62451}"/>
                  </a:ext>
                </a:extLst>
              </p:cNvPr>
              <p:cNvSpPr/>
              <p:nvPr/>
            </p:nvSpPr>
            <p:spPr>
              <a:xfrm>
                <a:off x="9854112" y="2397439"/>
                <a:ext cx="317933" cy="308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Kreis 14">
              <a:extLst>
                <a:ext uri="{FF2B5EF4-FFF2-40B4-BE49-F238E27FC236}">
                  <a16:creationId xmlns:a16="http://schemas.microsoft.com/office/drawing/2014/main" id="{4F6AE9D9-95B4-E98D-8BC5-29F3FCF24F57}"/>
                </a:ext>
              </a:extLst>
            </p:cNvPr>
            <p:cNvSpPr/>
            <p:nvPr/>
          </p:nvSpPr>
          <p:spPr>
            <a:xfrm flipH="1">
              <a:off x="4428262" y="3977176"/>
              <a:ext cx="754622" cy="754622"/>
            </a:xfrm>
            <a:prstGeom prst="pie">
              <a:avLst>
                <a:gd name="adj1" fmla="val 5412778"/>
                <a:gd name="adj2" fmla="val 16200000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Kreis 15">
              <a:extLst>
                <a:ext uri="{FF2B5EF4-FFF2-40B4-BE49-F238E27FC236}">
                  <a16:creationId xmlns:a16="http://schemas.microsoft.com/office/drawing/2014/main" id="{CCEA772D-A982-1C96-62A4-F093A3CE78AA}"/>
                </a:ext>
              </a:extLst>
            </p:cNvPr>
            <p:cNvSpPr/>
            <p:nvPr/>
          </p:nvSpPr>
          <p:spPr>
            <a:xfrm flipH="1">
              <a:off x="4428262" y="4876762"/>
              <a:ext cx="754622" cy="754622"/>
            </a:xfrm>
            <a:prstGeom prst="pie">
              <a:avLst>
                <a:gd name="adj1" fmla="val 5412778"/>
                <a:gd name="adj2" fmla="val 16200000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8630703-3C2A-5219-5419-F7D93009F285}"/>
                </a:ext>
              </a:extLst>
            </p:cNvPr>
            <p:cNvSpPr/>
            <p:nvPr/>
          </p:nvSpPr>
          <p:spPr>
            <a:xfrm>
              <a:off x="3602306" y="4759788"/>
              <a:ext cx="671804" cy="49800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54EE460C-756B-3D5D-4E84-AE3A04F08DB7}"/>
                </a:ext>
              </a:extLst>
            </p:cNvPr>
            <p:cNvCxnSpPr>
              <a:cxnSpLocks/>
            </p:cNvCxnSpPr>
            <p:nvPr/>
          </p:nvCxnSpPr>
          <p:spPr>
            <a:xfrm>
              <a:off x="4278775" y="5013458"/>
              <a:ext cx="5131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5480E327-2ADF-02C6-CF7F-9AF8FD223E59}"/>
                </a:ext>
              </a:extLst>
            </p:cNvPr>
            <p:cNvCxnSpPr>
              <a:cxnSpLocks/>
            </p:cNvCxnSpPr>
            <p:nvPr/>
          </p:nvCxnSpPr>
          <p:spPr>
            <a:xfrm>
              <a:off x="2973832" y="5447329"/>
              <a:ext cx="17248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1439045-656B-34E4-2F51-D7BF7950D522}"/>
                </a:ext>
              </a:extLst>
            </p:cNvPr>
            <p:cNvSpPr/>
            <p:nvPr/>
          </p:nvSpPr>
          <p:spPr>
            <a:xfrm>
              <a:off x="4701141" y="5400675"/>
              <a:ext cx="93307" cy="933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A47CC341-F086-BE9D-856D-2B1A81A73735}"/>
                </a:ext>
              </a:extLst>
            </p:cNvPr>
            <p:cNvCxnSpPr>
              <a:cxnSpLocks/>
            </p:cNvCxnSpPr>
            <p:nvPr/>
          </p:nvCxnSpPr>
          <p:spPr>
            <a:xfrm>
              <a:off x="2960061" y="4113052"/>
              <a:ext cx="18458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6930368F-064C-4AA8-BCEF-341D8046DA5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02" y="4563006"/>
              <a:ext cx="1525552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59C999C6-A2BC-24FC-0C26-88F2E3ED9BE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02" y="5010876"/>
              <a:ext cx="3219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7B50AD8C-D917-5F6B-197A-BBB5CA9AFA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403" y="4563987"/>
              <a:ext cx="0" cy="44480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BF67118-2D0D-EF74-28E0-283A3B10F876}"/>
                </a:ext>
              </a:extLst>
            </p:cNvPr>
            <p:cNvSpPr/>
            <p:nvPr/>
          </p:nvSpPr>
          <p:spPr>
            <a:xfrm>
              <a:off x="3243260" y="4749451"/>
              <a:ext cx="74548" cy="74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DEB72623-40D3-2094-0DE5-26690065525E}"/>
                </a:ext>
              </a:extLst>
            </p:cNvPr>
            <p:cNvSpPr txBox="1"/>
            <p:nvPr/>
          </p:nvSpPr>
          <p:spPr>
            <a:xfrm>
              <a:off x="2929004" y="37431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E51A035A-EB65-8C44-219D-08AFD4E8F051}"/>
                </a:ext>
              </a:extLst>
            </p:cNvPr>
            <p:cNvSpPr txBox="1"/>
            <p:nvPr/>
          </p:nvSpPr>
          <p:spPr>
            <a:xfrm>
              <a:off x="2899884" y="44565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C1FA96A7-B4A3-DEC5-31A4-561BBE23725F}"/>
                </a:ext>
              </a:extLst>
            </p:cNvPr>
            <p:cNvSpPr txBox="1"/>
            <p:nvPr/>
          </p:nvSpPr>
          <p:spPr>
            <a:xfrm>
              <a:off x="2904887" y="51268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ECB96BC7-D77D-FEA6-EF01-8249E05818C5}"/>
                </a:ext>
              </a:extLst>
            </p:cNvPr>
            <p:cNvCxnSpPr>
              <a:cxnSpLocks/>
            </p:cNvCxnSpPr>
            <p:nvPr/>
          </p:nvCxnSpPr>
          <p:spPr>
            <a:xfrm>
              <a:off x="2973832" y="4787591"/>
              <a:ext cx="313569" cy="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F652265-5A24-62A7-CEA6-2EAD6AEFB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430" y="4336758"/>
              <a:ext cx="0" cy="22333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8EA18A40-2970-81C3-4923-2EAF024D974E}"/>
                </a:ext>
              </a:extLst>
            </p:cNvPr>
            <p:cNvCxnSpPr>
              <a:cxnSpLocks/>
            </p:cNvCxnSpPr>
            <p:nvPr/>
          </p:nvCxnSpPr>
          <p:spPr>
            <a:xfrm>
              <a:off x="5202682" y="4336741"/>
              <a:ext cx="18874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BFD821AB-E5C1-4BF0-F292-B2C0CD88F671}"/>
                </a:ext>
              </a:extLst>
            </p:cNvPr>
            <p:cNvCxnSpPr>
              <a:cxnSpLocks/>
            </p:cNvCxnSpPr>
            <p:nvPr/>
          </p:nvCxnSpPr>
          <p:spPr>
            <a:xfrm>
              <a:off x="5202682" y="5229807"/>
              <a:ext cx="18874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5D38EE90-4E72-2A89-E8C3-0852D5CF1351}"/>
                </a:ext>
              </a:extLst>
            </p:cNvPr>
            <p:cNvCxnSpPr>
              <a:cxnSpLocks/>
            </p:cNvCxnSpPr>
            <p:nvPr/>
          </p:nvCxnSpPr>
          <p:spPr>
            <a:xfrm>
              <a:off x="5391430" y="5009374"/>
              <a:ext cx="2428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4CFCB5D8-D536-40FF-62E8-72B7375A8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430" y="5008792"/>
              <a:ext cx="0" cy="21730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>
              <a:extLst>
                <a:ext uri="{FF2B5EF4-FFF2-40B4-BE49-F238E27FC236}">
                  <a16:creationId xmlns:a16="http://schemas.microsoft.com/office/drawing/2014/main" id="{3CCA6FCB-22DC-AC96-0037-80E13C9B29AC}"/>
                </a:ext>
              </a:extLst>
            </p:cNvPr>
            <p:cNvCxnSpPr>
              <a:cxnSpLocks/>
            </p:cNvCxnSpPr>
            <p:nvPr/>
          </p:nvCxnSpPr>
          <p:spPr>
            <a:xfrm>
              <a:off x="5391430" y="4565663"/>
              <a:ext cx="2428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3B13FC59-9E51-5776-408D-CD72F53451CA}"/>
                </a:ext>
              </a:extLst>
            </p:cNvPr>
            <p:cNvSpPr txBox="1"/>
            <p:nvPr/>
          </p:nvSpPr>
          <p:spPr>
            <a:xfrm>
              <a:off x="6337143" y="439774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B64BB182-B52D-1052-6BBE-88B544A4CFB5}"/>
                </a:ext>
              </a:extLst>
            </p:cNvPr>
            <p:cNvGrpSpPr/>
            <p:nvPr/>
          </p:nvGrpSpPr>
          <p:grpSpPr>
            <a:xfrm>
              <a:off x="3771133" y="4908550"/>
              <a:ext cx="408960" cy="215097"/>
              <a:chOff x="6033115" y="4644184"/>
              <a:chExt cx="408960" cy="250863"/>
            </a:xfrm>
          </p:grpSpPr>
          <p:cxnSp>
            <p:nvCxnSpPr>
              <p:cNvPr id="104" name="Gerade Verbindung mit Pfeil 103">
                <a:extLst>
                  <a:ext uri="{FF2B5EF4-FFF2-40B4-BE49-F238E27FC236}">
                    <a16:creationId xmlns:a16="http://schemas.microsoft.com/office/drawing/2014/main" id="{015D0F24-4A92-3FDC-7CCC-3D0ED2EBE7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3115" y="4895047"/>
                <a:ext cx="1730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 Verbindung mit Pfeil 105">
                <a:extLst>
                  <a:ext uri="{FF2B5EF4-FFF2-40B4-BE49-F238E27FC236}">
                    <a16:creationId xmlns:a16="http://schemas.microsoft.com/office/drawing/2014/main" id="{0D78F289-1271-B551-687E-B5F8FBC06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6150" y="4644184"/>
                <a:ext cx="2359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 Verbindung mit Pfeil 107">
                <a:extLst>
                  <a:ext uri="{FF2B5EF4-FFF2-40B4-BE49-F238E27FC236}">
                    <a16:creationId xmlns:a16="http://schemas.microsoft.com/office/drawing/2014/main" id="{9290BABD-5B02-81A0-1C94-21D6185BDE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04162" y="4651821"/>
                <a:ext cx="0" cy="23702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43E0D91B-D052-3A24-8CE9-DF5056E6C672}"/>
                </a:ext>
              </a:extLst>
            </p:cNvPr>
            <p:cNvCxnSpPr>
              <a:cxnSpLocks/>
            </p:cNvCxnSpPr>
            <p:nvPr/>
          </p:nvCxnSpPr>
          <p:spPr>
            <a:xfrm>
              <a:off x="3877176" y="5123647"/>
              <a:ext cx="332003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2237D182-BB1B-CE0A-34CD-F4907B5507F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605132" y="5008082"/>
              <a:ext cx="332003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Textfeld 137">
                  <a:extLst>
                    <a:ext uri="{FF2B5EF4-FFF2-40B4-BE49-F238E27FC236}">
                      <a16:creationId xmlns:a16="http://schemas.microsoft.com/office/drawing/2014/main" id="{DB972A50-8075-81AC-1782-080AF9C5441A}"/>
                    </a:ext>
                  </a:extLst>
                </p:cNvPr>
                <p:cNvSpPr txBox="1"/>
                <p:nvPr/>
              </p:nvSpPr>
              <p:spPr>
                <a:xfrm>
                  <a:off x="4316602" y="4663064"/>
                  <a:ext cx="381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de-AT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de-DE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8" name="Textfeld 137">
                  <a:extLst>
                    <a:ext uri="{FF2B5EF4-FFF2-40B4-BE49-F238E27FC236}">
                      <a16:creationId xmlns:a16="http://schemas.microsoft.com/office/drawing/2014/main" id="{DB972A50-8075-81AC-1782-080AF9C544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602" y="4663064"/>
                  <a:ext cx="38125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0" name="Textfeld 139">
            <a:extLst>
              <a:ext uri="{FF2B5EF4-FFF2-40B4-BE49-F238E27FC236}">
                <a16:creationId xmlns:a16="http://schemas.microsoft.com/office/drawing/2014/main" id="{FA804C05-78DA-6218-99DE-709E262B52FF}"/>
              </a:ext>
            </a:extLst>
          </p:cNvPr>
          <p:cNvSpPr txBox="1"/>
          <p:nvPr/>
        </p:nvSpPr>
        <p:spPr>
          <a:xfrm>
            <a:off x="6314276" y="5273671"/>
            <a:ext cx="3537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fundamental Neurotron relation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62816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erade Verbindung mit Pfeil 185">
            <a:extLst>
              <a:ext uri="{FF2B5EF4-FFF2-40B4-BE49-F238E27FC236}">
                <a16:creationId xmlns:a16="http://schemas.microsoft.com/office/drawing/2014/main" id="{42DA0EE7-FFD3-FA85-FF0B-7F1BE94BD1A4}"/>
              </a:ext>
            </a:extLst>
          </p:cNvPr>
          <p:cNvCxnSpPr>
            <a:cxnSpLocks/>
          </p:cNvCxnSpPr>
          <p:nvPr/>
        </p:nvCxnSpPr>
        <p:spPr>
          <a:xfrm flipV="1">
            <a:off x="4469165" y="533451"/>
            <a:ext cx="0" cy="36045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9212135A-7E66-0FD6-97AB-7F42D3A40D2B}"/>
              </a:ext>
            </a:extLst>
          </p:cNvPr>
          <p:cNvCxnSpPr>
            <a:cxnSpLocks/>
          </p:cNvCxnSpPr>
          <p:nvPr/>
        </p:nvCxnSpPr>
        <p:spPr>
          <a:xfrm flipV="1">
            <a:off x="4469165" y="2767365"/>
            <a:ext cx="0" cy="36045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CB3DB7B4-E3CD-F8AF-5472-A26D01464F64}"/>
              </a:ext>
            </a:extLst>
          </p:cNvPr>
          <p:cNvCxnSpPr>
            <a:cxnSpLocks/>
          </p:cNvCxnSpPr>
          <p:nvPr/>
        </p:nvCxnSpPr>
        <p:spPr>
          <a:xfrm flipV="1">
            <a:off x="4469165" y="4788692"/>
            <a:ext cx="0" cy="36045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570E51D6-3C06-9A08-C059-456A81C6271A}"/>
              </a:ext>
            </a:extLst>
          </p:cNvPr>
          <p:cNvGrpSpPr/>
          <p:nvPr/>
        </p:nvGrpSpPr>
        <p:grpSpPr>
          <a:xfrm flipV="1">
            <a:off x="3146863" y="1590359"/>
            <a:ext cx="959972" cy="292795"/>
            <a:chOff x="2878848" y="2892152"/>
            <a:chExt cx="959972" cy="292795"/>
          </a:xfrm>
        </p:grpSpPr>
        <p:cxnSp>
          <p:nvCxnSpPr>
            <p:cNvPr id="166" name="Gerade Verbindung mit Pfeil 165">
              <a:extLst>
                <a:ext uri="{FF2B5EF4-FFF2-40B4-BE49-F238E27FC236}">
                  <a16:creationId xmlns:a16="http://schemas.microsoft.com/office/drawing/2014/main" id="{FA193B97-F992-1BE3-FD91-A683B79A3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8848" y="3039699"/>
              <a:ext cx="959972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mit Pfeil 164">
              <a:extLst>
                <a:ext uri="{FF2B5EF4-FFF2-40B4-BE49-F238E27FC236}">
                  <a16:creationId xmlns:a16="http://schemas.microsoft.com/office/drawing/2014/main" id="{5FB7BB77-CFCE-904C-4DD7-4FF7DEB34268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184947"/>
              <a:ext cx="7945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 Verbindung mit Pfeil 166">
              <a:extLst>
                <a:ext uri="{FF2B5EF4-FFF2-40B4-BE49-F238E27FC236}">
                  <a16:creationId xmlns:a16="http://schemas.microsoft.com/office/drawing/2014/main" id="{0665B230-DBB1-AF07-60C6-C60FFD61F5A5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2892152"/>
              <a:ext cx="877134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feld 124">
            <a:extLst>
              <a:ext uri="{FF2B5EF4-FFF2-40B4-BE49-F238E27FC236}">
                <a16:creationId xmlns:a16="http://schemas.microsoft.com/office/drawing/2014/main" id="{8855F028-41E0-C0FD-DBFB-7635039140FE}"/>
              </a:ext>
            </a:extLst>
          </p:cNvPr>
          <p:cNvSpPr txBox="1"/>
          <p:nvPr/>
        </p:nvSpPr>
        <p:spPr>
          <a:xfrm>
            <a:off x="2730713" y="5100009"/>
            <a:ext cx="479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C713467C-A57F-D221-6E3D-F54B9AA3ABB7}"/>
              </a:ext>
            </a:extLst>
          </p:cNvPr>
          <p:cNvGrpSpPr/>
          <p:nvPr/>
        </p:nvGrpSpPr>
        <p:grpSpPr>
          <a:xfrm>
            <a:off x="3146863" y="3349355"/>
            <a:ext cx="1114439" cy="585989"/>
            <a:chOff x="2878848" y="2892152"/>
            <a:chExt cx="1114439" cy="585989"/>
          </a:xfrm>
        </p:grpSpPr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44D28341-DBEA-C5C1-E96D-7396A33DE1E4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184947"/>
              <a:ext cx="7945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3FF7FA73-A667-9F49-F0F2-2338635CF9AA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039699"/>
              <a:ext cx="98945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A41BAAE6-0F6E-A349-D8E4-2B7BC6EE0A95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2892152"/>
              <a:ext cx="11144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8883C65F-3861-82A7-7626-35396AD647AE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331359"/>
              <a:ext cx="98945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BFD76BD7-541D-CE12-8257-C80246BC36B3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478141"/>
              <a:ext cx="11144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836EDC6D-29CF-6850-64C9-3CBFFD71E08E}"/>
              </a:ext>
            </a:extLst>
          </p:cNvPr>
          <p:cNvCxnSpPr>
            <a:cxnSpLocks/>
          </p:cNvCxnSpPr>
          <p:nvPr/>
        </p:nvCxnSpPr>
        <p:spPr>
          <a:xfrm>
            <a:off x="7911108" y="1340522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4046441" y="-680805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808A4149-D2D5-138B-ADBF-5BF6E8CA6FFC}"/>
              </a:ext>
            </a:extLst>
          </p:cNvPr>
          <p:cNvCxnSpPr>
            <a:cxnSpLocks/>
          </p:cNvCxnSpPr>
          <p:nvPr/>
        </p:nvCxnSpPr>
        <p:spPr>
          <a:xfrm>
            <a:off x="8906620" y="3659566"/>
            <a:ext cx="122818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B894BB3-DDFE-8FE7-BA83-6D1F96C78C87}"/>
              </a:ext>
            </a:extLst>
          </p:cNvPr>
          <p:cNvGrpSpPr/>
          <p:nvPr/>
        </p:nvGrpSpPr>
        <p:grpSpPr>
          <a:xfrm>
            <a:off x="8445376" y="3059998"/>
            <a:ext cx="1115162" cy="1189382"/>
            <a:chOff x="9854112" y="1915388"/>
            <a:chExt cx="1283243" cy="957599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43F1EC0B-8121-00B0-FB87-ADF9369E2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2424" y="1915388"/>
              <a:ext cx="1134931" cy="957599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AAFF0E2-2274-56A0-E406-34672631B469}"/>
                </a:ext>
              </a:extLst>
            </p:cNvPr>
            <p:cNvSpPr/>
            <p:nvPr/>
          </p:nvSpPr>
          <p:spPr>
            <a:xfrm>
              <a:off x="9854112" y="208628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754F759-A41F-7FCF-FF84-863BA8A62451}"/>
                </a:ext>
              </a:extLst>
            </p:cNvPr>
            <p:cNvSpPr/>
            <p:nvPr/>
          </p:nvSpPr>
          <p:spPr>
            <a:xfrm>
              <a:off x="9854112" y="239743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5" name="Kreis 14">
            <a:extLst>
              <a:ext uri="{FF2B5EF4-FFF2-40B4-BE49-F238E27FC236}">
                <a16:creationId xmlns:a16="http://schemas.microsoft.com/office/drawing/2014/main" id="{4F6AE9D9-95B4-E98D-8BC5-29F3FCF24F57}"/>
              </a:ext>
            </a:extLst>
          </p:cNvPr>
          <p:cNvSpPr/>
          <p:nvPr/>
        </p:nvSpPr>
        <p:spPr>
          <a:xfrm flipH="1">
            <a:off x="7073020" y="1551897"/>
            <a:ext cx="1025378" cy="1025378"/>
          </a:xfrm>
          <a:prstGeom prst="pie">
            <a:avLst>
              <a:gd name="adj1" fmla="val 5412778"/>
              <a:gd name="adj2" fmla="val 1620000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sp>
        <p:nvSpPr>
          <p:cNvPr id="16" name="Kreis 15">
            <a:extLst>
              <a:ext uri="{FF2B5EF4-FFF2-40B4-BE49-F238E27FC236}">
                <a16:creationId xmlns:a16="http://schemas.microsoft.com/office/drawing/2014/main" id="{CCEA772D-A982-1C96-62A4-F093A3CE78AA}"/>
              </a:ext>
            </a:extLst>
          </p:cNvPr>
          <p:cNvSpPr/>
          <p:nvPr/>
        </p:nvSpPr>
        <p:spPr>
          <a:xfrm flipH="1">
            <a:off x="7073020" y="4805649"/>
            <a:ext cx="1025378" cy="1025378"/>
          </a:xfrm>
          <a:prstGeom prst="pie">
            <a:avLst>
              <a:gd name="adj1" fmla="val 5412778"/>
              <a:gd name="adj2" fmla="val 1620000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4EE460C-756B-3D5D-4E84-AE3A04F08DB7}"/>
              </a:ext>
            </a:extLst>
          </p:cNvPr>
          <p:cNvCxnSpPr>
            <a:cxnSpLocks/>
          </p:cNvCxnSpPr>
          <p:nvPr/>
        </p:nvCxnSpPr>
        <p:spPr>
          <a:xfrm>
            <a:off x="6869898" y="4991391"/>
            <a:ext cx="69731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480E327-2ADF-02C6-CF7F-9AF8FD223E59}"/>
              </a:ext>
            </a:extLst>
          </p:cNvPr>
          <p:cNvCxnSpPr>
            <a:cxnSpLocks/>
          </p:cNvCxnSpPr>
          <p:nvPr/>
        </p:nvCxnSpPr>
        <p:spPr>
          <a:xfrm>
            <a:off x="4718783" y="5580934"/>
            <a:ext cx="27216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1439045-656B-34E4-2F51-D7BF7950D522}"/>
              </a:ext>
            </a:extLst>
          </p:cNvPr>
          <p:cNvSpPr/>
          <p:nvPr/>
        </p:nvSpPr>
        <p:spPr>
          <a:xfrm>
            <a:off x="7443807" y="5517540"/>
            <a:ext cx="126785" cy="126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47CC341-F086-BE9D-856D-2B1A81A73735}"/>
              </a:ext>
            </a:extLst>
          </p:cNvPr>
          <p:cNvCxnSpPr>
            <a:cxnSpLocks/>
          </p:cNvCxnSpPr>
          <p:nvPr/>
        </p:nvCxnSpPr>
        <p:spPr>
          <a:xfrm>
            <a:off x="4446015" y="1736525"/>
            <a:ext cx="314021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930368F-064C-4AA8-BCEF-341D8046DA54}"/>
              </a:ext>
            </a:extLst>
          </p:cNvPr>
          <p:cNvCxnSpPr>
            <a:cxnSpLocks/>
          </p:cNvCxnSpPr>
          <p:nvPr/>
        </p:nvCxnSpPr>
        <p:spPr>
          <a:xfrm>
            <a:off x="5513311" y="2347921"/>
            <a:ext cx="2072916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9C999C6-A2BC-24FC-0C26-88F2E3ED9BE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5513311" y="4985052"/>
            <a:ext cx="548242" cy="283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B50AD8C-D917-5F6B-197A-BBB5CA9AFA40}"/>
              </a:ext>
            </a:extLst>
          </p:cNvPr>
          <p:cNvCxnSpPr>
            <a:cxnSpLocks/>
          </p:cNvCxnSpPr>
          <p:nvPr/>
        </p:nvCxnSpPr>
        <p:spPr>
          <a:xfrm flipV="1">
            <a:off x="5513313" y="2347921"/>
            <a:ext cx="0" cy="263713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BF67118-2D0D-EF74-28E0-283A3B10F876}"/>
              </a:ext>
            </a:extLst>
          </p:cNvPr>
          <p:cNvSpPr/>
          <p:nvPr/>
        </p:nvSpPr>
        <p:spPr>
          <a:xfrm>
            <a:off x="5462843" y="3590617"/>
            <a:ext cx="101296" cy="1012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EB72623-40D3-2094-0DE5-26690065525E}"/>
              </a:ext>
            </a:extLst>
          </p:cNvPr>
          <p:cNvSpPr txBox="1"/>
          <p:nvPr/>
        </p:nvSpPr>
        <p:spPr>
          <a:xfrm>
            <a:off x="6183752" y="12727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51A035A-EB65-8C44-219D-08AFD4E8F051}"/>
              </a:ext>
            </a:extLst>
          </p:cNvPr>
          <p:cNvSpPr txBox="1"/>
          <p:nvPr/>
        </p:nvSpPr>
        <p:spPr>
          <a:xfrm>
            <a:off x="5600562" y="33512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1FA96A7-B4A3-DEC5-31A4-561BBE23725F}"/>
              </a:ext>
            </a:extLst>
          </p:cNvPr>
          <p:cNvSpPr txBox="1"/>
          <p:nvPr/>
        </p:nvSpPr>
        <p:spPr>
          <a:xfrm>
            <a:off x="5892276" y="557133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CB96BC7-D77D-FEA6-EF01-8249E05818C5}"/>
              </a:ext>
            </a:extLst>
          </p:cNvPr>
          <p:cNvCxnSpPr>
            <a:cxnSpLocks/>
          </p:cNvCxnSpPr>
          <p:nvPr/>
        </p:nvCxnSpPr>
        <p:spPr>
          <a:xfrm>
            <a:off x="4718783" y="3642150"/>
            <a:ext cx="794528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3B13FC59-9E51-5776-408D-CD72F53451CA}"/>
              </a:ext>
            </a:extLst>
          </p:cNvPr>
          <p:cNvSpPr txBox="1"/>
          <p:nvPr/>
        </p:nvSpPr>
        <p:spPr>
          <a:xfrm>
            <a:off x="9801095" y="3160811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grpSp>
        <p:nvGrpSpPr>
          <p:cNvPr id="178" name="Gruppieren 177">
            <a:extLst>
              <a:ext uri="{FF2B5EF4-FFF2-40B4-BE49-F238E27FC236}">
                <a16:creationId xmlns:a16="http://schemas.microsoft.com/office/drawing/2014/main" id="{3817A8A1-622D-CF61-B197-B3A51A00F6A9}"/>
              </a:ext>
            </a:extLst>
          </p:cNvPr>
          <p:cNvGrpSpPr/>
          <p:nvPr/>
        </p:nvGrpSpPr>
        <p:grpSpPr>
          <a:xfrm>
            <a:off x="6061553" y="4646705"/>
            <a:ext cx="912845" cy="676693"/>
            <a:chOff x="5950713" y="3773852"/>
            <a:chExt cx="912845" cy="676693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8630703-3C2A-5219-5419-F7D93009F285}"/>
                </a:ext>
              </a:extLst>
            </p:cNvPr>
            <p:cNvSpPr/>
            <p:nvPr/>
          </p:nvSpPr>
          <p:spPr>
            <a:xfrm>
              <a:off x="5950713" y="3773852"/>
              <a:ext cx="912845" cy="67669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>
                <a:solidFill>
                  <a:schemeClr val="tx1"/>
                </a:solidFill>
              </a:endParaRPr>
            </a:p>
          </p:txBody>
        </p:sp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B64BB182-B52D-1052-6BBE-88B544A4CFB5}"/>
                </a:ext>
              </a:extLst>
            </p:cNvPr>
            <p:cNvGrpSpPr/>
            <p:nvPr/>
          </p:nvGrpSpPr>
          <p:grpSpPr>
            <a:xfrm>
              <a:off x="6180115" y="3975989"/>
              <a:ext cx="555694" cy="292273"/>
              <a:chOff x="6033115" y="4644184"/>
              <a:chExt cx="408960" cy="250863"/>
            </a:xfrm>
          </p:grpSpPr>
          <p:cxnSp>
            <p:nvCxnSpPr>
              <p:cNvPr id="104" name="Gerade Verbindung mit Pfeil 103">
                <a:extLst>
                  <a:ext uri="{FF2B5EF4-FFF2-40B4-BE49-F238E27FC236}">
                    <a16:creationId xmlns:a16="http://schemas.microsoft.com/office/drawing/2014/main" id="{015D0F24-4A92-3FDC-7CCC-3D0ED2EBE7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3115" y="4895047"/>
                <a:ext cx="1730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 Verbindung mit Pfeil 105">
                <a:extLst>
                  <a:ext uri="{FF2B5EF4-FFF2-40B4-BE49-F238E27FC236}">
                    <a16:creationId xmlns:a16="http://schemas.microsoft.com/office/drawing/2014/main" id="{0D78F289-1271-B551-687E-B5F8FBC06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6150" y="4644184"/>
                <a:ext cx="2359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 Verbindung mit Pfeil 107">
                <a:extLst>
                  <a:ext uri="{FF2B5EF4-FFF2-40B4-BE49-F238E27FC236}">
                    <a16:creationId xmlns:a16="http://schemas.microsoft.com/office/drawing/2014/main" id="{9290BABD-5B02-81A0-1C94-21D6185BDE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06498" y="4644184"/>
                <a:ext cx="0" cy="247383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43E0D91B-D052-3A24-8CE9-DF5056E6C672}"/>
                </a:ext>
              </a:extLst>
            </p:cNvPr>
            <p:cNvCxnSpPr>
              <a:cxnSpLocks/>
            </p:cNvCxnSpPr>
            <p:nvPr/>
          </p:nvCxnSpPr>
          <p:spPr>
            <a:xfrm>
              <a:off x="6324206" y="4267052"/>
              <a:ext cx="451125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2237D182-BB1B-CE0A-34CD-F4907B5507F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54553" y="4110023"/>
              <a:ext cx="451125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DB972A50-8075-81AC-1782-080AF9C5441A}"/>
                  </a:ext>
                </a:extLst>
              </p:cNvPr>
              <p:cNvSpPr txBox="1"/>
              <p:nvPr/>
            </p:nvSpPr>
            <p:spPr>
              <a:xfrm>
                <a:off x="7070238" y="4536167"/>
                <a:ext cx="4457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AT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DB972A50-8075-81AC-1782-080AF9C54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238" y="4536167"/>
                <a:ext cx="445763" cy="461665"/>
              </a:xfrm>
              <a:prstGeom prst="rect">
                <a:avLst/>
              </a:prstGeom>
              <a:blipFill>
                <a:blip r:embed="rId4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D693F6B8-E90D-485E-9FD6-73177CB08391}"/>
              </a:ext>
            </a:extLst>
          </p:cNvPr>
          <p:cNvSpPr txBox="1"/>
          <p:nvPr/>
        </p:nvSpPr>
        <p:spPr>
          <a:xfrm>
            <a:off x="2561849" y="3374260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f</a:t>
            </a:r>
            <a:endParaRPr lang="de-DE" sz="24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9B396DED-C335-B2FF-1C16-3E95862B7C1C}"/>
              </a:ext>
            </a:extLst>
          </p:cNvPr>
          <p:cNvGrpSpPr/>
          <p:nvPr/>
        </p:nvGrpSpPr>
        <p:grpSpPr>
          <a:xfrm flipV="1">
            <a:off x="8113870" y="3989214"/>
            <a:ext cx="586448" cy="1301925"/>
            <a:chOff x="8125300" y="2229432"/>
            <a:chExt cx="586448" cy="311058"/>
          </a:xfrm>
        </p:grpSpPr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0C0DE373-27C0-4E43-74B9-1D3DE3A7F8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1770" y="2229455"/>
              <a:ext cx="0" cy="31103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DA4C23BD-847B-74A0-5467-AB8890E34075}"/>
                </a:ext>
              </a:extLst>
            </p:cNvPr>
            <p:cNvCxnSpPr>
              <a:cxnSpLocks/>
            </p:cNvCxnSpPr>
            <p:nvPr/>
          </p:nvCxnSpPr>
          <p:spPr>
            <a:xfrm>
              <a:off x="8125300" y="2229432"/>
              <a:ext cx="25647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D757D617-D18A-2F6D-8166-D8DFD0615EFB}"/>
                </a:ext>
              </a:extLst>
            </p:cNvPr>
            <p:cNvCxnSpPr>
              <a:cxnSpLocks/>
            </p:cNvCxnSpPr>
            <p:nvPr/>
          </p:nvCxnSpPr>
          <p:spPr>
            <a:xfrm>
              <a:off x="8381770" y="2540490"/>
              <a:ext cx="32997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feld 112">
            <a:extLst>
              <a:ext uri="{FF2B5EF4-FFF2-40B4-BE49-F238E27FC236}">
                <a16:creationId xmlns:a16="http://schemas.microsoft.com/office/drawing/2014/main" id="{D559D420-9EB2-06BD-06BE-B12B5D1E9DAE}"/>
              </a:ext>
            </a:extLst>
          </p:cNvPr>
          <p:cNvSpPr txBox="1"/>
          <p:nvPr/>
        </p:nvSpPr>
        <p:spPr>
          <a:xfrm>
            <a:off x="2730713" y="3158219"/>
            <a:ext cx="479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1C85F839-003E-D93C-18A6-17C5E19F80D3}"/>
              </a:ext>
            </a:extLst>
          </p:cNvPr>
          <p:cNvGrpSpPr/>
          <p:nvPr/>
        </p:nvGrpSpPr>
        <p:grpSpPr>
          <a:xfrm>
            <a:off x="3146863" y="5291145"/>
            <a:ext cx="1114439" cy="585989"/>
            <a:chOff x="2878848" y="2892152"/>
            <a:chExt cx="1114439" cy="585989"/>
          </a:xfrm>
        </p:grpSpPr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F39A7E27-B416-78DD-C3AF-3449296CBB2E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184947"/>
              <a:ext cx="7945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>
              <a:extLst>
                <a:ext uri="{FF2B5EF4-FFF2-40B4-BE49-F238E27FC236}">
                  <a16:creationId xmlns:a16="http://schemas.microsoft.com/office/drawing/2014/main" id="{2456701A-115B-430E-3CB7-7A4DB992338D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039699"/>
              <a:ext cx="98945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BE01B0F4-F30E-660E-A40D-0C9CA75CBDEE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2892152"/>
              <a:ext cx="11144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>
              <a:extLst>
                <a:ext uri="{FF2B5EF4-FFF2-40B4-BE49-F238E27FC236}">
                  <a16:creationId xmlns:a16="http://schemas.microsoft.com/office/drawing/2014/main" id="{63571232-EBA4-0DB8-5BFE-A7045E6AA09E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331359"/>
              <a:ext cx="98945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 Verbindung mit Pfeil 119">
              <a:extLst>
                <a:ext uri="{FF2B5EF4-FFF2-40B4-BE49-F238E27FC236}">
                  <a16:creationId xmlns:a16="http://schemas.microsoft.com/office/drawing/2014/main" id="{9F974ACB-2422-71A8-B335-0687DA97D27B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478141"/>
              <a:ext cx="11144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feld 126">
            <a:extLst>
              <a:ext uri="{FF2B5EF4-FFF2-40B4-BE49-F238E27FC236}">
                <a16:creationId xmlns:a16="http://schemas.microsoft.com/office/drawing/2014/main" id="{8468A07E-5F3F-0813-D121-E46DBE2C4667}"/>
              </a:ext>
            </a:extLst>
          </p:cNvPr>
          <p:cNvSpPr txBox="1"/>
          <p:nvPr/>
        </p:nvSpPr>
        <p:spPr>
          <a:xfrm>
            <a:off x="2520532" y="5340502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7" name="Gruppieren 146">
            <a:extLst>
              <a:ext uri="{FF2B5EF4-FFF2-40B4-BE49-F238E27FC236}">
                <a16:creationId xmlns:a16="http://schemas.microsoft.com/office/drawing/2014/main" id="{0E1EB392-005A-894B-37CC-975B7E32655A}"/>
              </a:ext>
            </a:extLst>
          </p:cNvPr>
          <p:cNvGrpSpPr/>
          <p:nvPr/>
        </p:nvGrpSpPr>
        <p:grpSpPr>
          <a:xfrm>
            <a:off x="8113870" y="2066951"/>
            <a:ext cx="586448" cy="1301828"/>
            <a:chOff x="8125300" y="2229432"/>
            <a:chExt cx="586448" cy="311058"/>
          </a:xfrm>
        </p:grpSpPr>
        <p:cxnSp>
          <p:nvCxnSpPr>
            <p:cNvPr id="148" name="Gerade Verbindung mit Pfeil 147">
              <a:extLst>
                <a:ext uri="{FF2B5EF4-FFF2-40B4-BE49-F238E27FC236}">
                  <a16:creationId xmlns:a16="http://schemas.microsoft.com/office/drawing/2014/main" id="{902E9DB4-9CAC-D7D8-2F9D-F9B8ECC7B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1770" y="2229455"/>
              <a:ext cx="0" cy="31103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 Verbindung mit Pfeil 148">
              <a:extLst>
                <a:ext uri="{FF2B5EF4-FFF2-40B4-BE49-F238E27FC236}">
                  <a16:creationId xmlns:a16="http://schemas.microsoft.com/office/drawing/2014/main" id="{5553CA43-BA61-17A3-394E-BD36A0F39F8B}"/>
                </a:ext>
              </a:extLst>
            </p:cNvPr>
            <p:cNvCxnSpPr>
              <a:cxnSpLocks/>
            </p:cNvCxnSpPr>
            <p:nvPr/>
          </p:nvCxnSpPr>
          <p:spPr>
            <a:xfrm>
              <a:off x="8125300" y="2229432"/>
              <a:ext cx="25647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Gerade Verbindung mit Pfeil 149">
              <a:extLst>
                <a:ext uri="{FF2B5EF4-FFF2-40B4-BE49-F238E27FC236}">
                  <a16:creationId xmlns:a16="http://schemas.microsoft.com/office/drawing/2014/main" id="{63859950-5E67-C76C-EF5C-34A2506A9D44}"/>
                </a:ext>
              </a:extLst>
            </p:cNvPr>
            <p:cNvCxnSpPr>
              <a:cxnSpLocks/>
            </p:cNvCxnSpPr>
            <p:nvPr/>
          </p:nvCxnSpPr>
          <p:spPr>
            <a:xfrm>
              <a:off x="8381770" y="2540490"/>
              <a:ext cx="32997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8ADFFC5B-2459-6129-0367-BF31B7632090}"/>
              </a:ext>
            </a:extLst>
          </p:cNvPr>
          <p:cNvGrpSpPr/>
          <p:nvPr/>
        </p:nvGrpSpPr>
        <p:grpSpPr>
          <a:xfrm>
            <a:off x="3146863" y="968442"/>
            <a:ext cx="1020507" cy="292795"/>
            <a:chOff x="2878848" y="2892152"/>
            <a:chExt cx="1020507" cy="292795"/>
          </a:xfrm>
        </p:grpSpPr>
        <p:cxnSp>
          <p:nvCxnSpPr>
            <p:cNvPr id="152" name="Gerade Verbindung mit Pfeil 151">
              <a:extLst>
                <a:ext uri="{FF2B5EF4-FFF2-40B4-BE49-F238E27FC236}">
                  <a16:creationId xmlns:a16="http://schemas.microsoft.com/office/drawing/2014/main" id="{2A8F6AF0-8C09-5F1E-9AF5-7DA05DF3F6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184947"/>
              <a:ext cx="80751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 Verbindung mit Pfeil 152">
              <a:extLst>
                <a:ext uri="{FF2B5EF4-FFF2-40B4-BE49-F238E27FC236}">
                  <a16:creationId xmlns:a16="http://schemas.microsoft.com/office/drawing/2014/main" id="{4DE2B249-A632-A8D6-C243-7FABFB0B07F5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039699"/>
              <a:ext cx="877134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mit Pfeil 153">
              <a:extLst>
                <a:ext uri="{FF2B5EF4-FFF2-40B4-BE49-F238E27FC236}">
                  <a16:creationId xmlns:a16="http://schemas.microsoft.com/office/drawing/2014/main" id="{00F55F8A-9556-71DA-AA3E-A444C8A2B84A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2892152"/>
              <a:ext cx="102050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8A30E049-46FD-6823-15AC-79F996451099}"/>
              </a:ext>
            </a:extLst>
          </p:cNvPr>
          <p:cNvGrpSpPr/>
          <p:nvPr/>
        </p:nvGrpSpPr>
        <p:grpSpPr>
          <a:xfrm flipV="1">
            <a:off x="3146863" y="2176059"/>
            <a:ext cx="959972" cy="292795"/>
            <a:chOff x="2878848" y="2892152"/>
            <a:chExt cx="959972" cy="292795"/>
          </a:xfrm>
        </p:grpSpPr>
        <p:cxnSp>
          <p:nvCxnSpPr>
            <p:cNvPr id="161" name="Gerade Verbindung mit Pfeil 160">
              <a:extLst>
                <a:ext uri="{FF2B5EF4-FFF2-40B4-BE49-F238E27FC236}">
                  <a16:creationId xmlns:a16="http://schemas.microsoft.com/office/drawing/2014/main" id="{4B26D5FF-C579-FB5E-136D-47B9A9F58C37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184947"/>
              <a:ext cx="7945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 Verbindung mit Pfeil 161">
              <a:extLst>
                <a:ext uri="{FF2B5EF4-FFF2-40B4-BE49-F238E27FC236}">
                  <a16:creationId xmlns:a16="http://schemas.microsoft.com/office/drawing/2014/main" id="{8780604C-3D0A-CC32-80D3-92E4236527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8848" y="3039699"/>
              <a:ext cx="851646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 Verbindung mit Pfeil 162">
              <a:extLst>
                <a:ext uri="{FF2B5EF4-FFF2-40B4-BE49-F238E27FC236}">
                  <a16:creationId xmlns:a16="http://schemas.microsoft.com/office/drawing/2014/main" id="{04955D0F-9366-CB61-4D13-3ED8CCD0C7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8848" y="2892152"/>
              <a:ext cx="959972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6" name="Grafik 175">
            <a:extLst>
              <a:ext uri="{FF2B5EF4-FFF2-40B4-BE49-F238E27FC236}">
                <a16:creationId xmlns:a16="http://schemas.microsoft.com/office/drawing/2014/main" id="{09DCFEA2-9CF7-599D-88B6-6AD04A3E1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7373" y="504705"/>
            <a:ext cx="342900" cy="2453392"/>
          </a:xfrm>
          <a:prstGeom prst="rect">
            <a:avLst/>
          </a:prstGeom>
        </p:spPr>
      </p:pic>
      <p:sp>
        <p:nvSpPr>
          <p:cNvPr id="177" name="Textfeld 176">
            <a:extLst>
              <a:ext uri="{FF2B5EF4-FFF2-40B4-BE49-F238E27FC236}">
                <a16:creationId xmlns:a16="http://schemas.microsoft.com/office/drawing/2014/main" id="{A7447E64-22D0-868A-6DA9-40BBC7F460EA}"/>
              </a:ext>
            </a:extLst>
          </p:cNvPr>
          <p:cNvSpPr txBox="1"/>
          <p:nvPr/>
        </p:nvSpPr>
        <p:spPr>
          <a:xfrm>
            <a:off x="2451009" y="146077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14F7BFEC-7D19-032C-7310-49379D327D08}"/>
              </a:ext>
            </a:extLst>
          </p:cNvPr>
          <p:cNvSpPr/>
          <p:nvPr/>
        </p:nvSpPr>
        <p:spPr>
          <a:xfrm>
            <a:off x="2147460" y="221673"/>
            <a:ext cx="8285014" cy="610967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8CC6E700-B5AE-999F-8D0A-65F80AC7014C}"/>
              </a:ext>
            </a:extLst>
          </p:cNvPr>
          <p:cNvSpPr txBox="1"/>
          <p:nvPr/>
        </p:nvSpPr>
        <p:spPr>
          <a:xfrm>
            <a:off x="4457050" y="45927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88" name="Textfeld 187">
            <a:extLst>
              <a:ext uri="{FF2B5EF4-FFF2-40B4-BE49-F238E27FC236}">
                <a16:creationId xmlns:a16="http://schemas.microsoft.com/office/drawing/2014/main" id="{369BF741-2B34-2657-FED5-4490E2E0A35C}"/>
              </a:ext>
            </a:extLst>
          </p:cNvPr>
          <p:cNvSpPr txBox="1"/>
          <p:nvPr/>
        </p:nvSpPr>
        <p:spPr>
          <a:xfrm>
            <a:off x="4457050" y="261266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189" name="Textfeld 188">
            <a:extLst>
              <a:ext uri="{FF2B5EF4-FFF2-40B4-BE49-F238E27FC236}">
                <a16:creationId xmlns:a16="http://schemas.microsoft.com/office/drawing/2014/main" id="{82C1ABFD-9782-3E66-01A3-47123E3007B9}"/>
              </a:ext>
            </a:extLst>
          </p:cNvPr>
          <p:cNvSpPr txBox="1"/>
          <p:nvPr/>
        </p:nvSpPr>
        <p:spPr>
          <a:xfrm>
            <a:off x="4457050" y="378536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grpSp>
        <p:nvGrpSpPr>
          <p:cNvPr id="195" name="Gruppieren 194">
            <a:extLst>
              <a:ext uri="{FF2B5EF4-FFF2-40B4-BE49-F238E27FC236}">
                <a16:creationId xmlns:a16="http://schemas.microsoft.com/office/drawing/2014/main" id="{AFFB41D0-CE77-729B-A94A-B9EFC4097662}"/>
              </a:ext>
            </a:extLst>
          </p:cNvPr>
          <p:cNvGrpSpPr/>
          <p:nvPr/>
        </p:nvGrpSpPr>
        <p:grpSpPr>
          <a:xfrm>
            <a:off x="3934898" y="875612"/>
            <a:ext cx="1036374" cy="1731560"/>
            <a:chOff x="3934898" y="875612"/>
            <a:chExt cx="1036374" cy="1731560"/>
          </a:xfrm>
        </p:grpSpPr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1C2C10A2-EC54-C3B4-825A-225A7722696D}"/>
                </a:ext>
              </a:extLst>
            </p:cNvPr>
            <p:cNvGrpSpPr/>
            <p:nvPr/>
          </p:nvGrpSpPr>
          <p:grpSpPr>
            <a:xfrm>
              <a:off x="3941554" y="875612"/>
              <a:ext cx="1015147" cy="1731560"/>
              <a:chOff x="8576059" y="130190"/>
              <a:chExt cx="1015147" cy="1731560"/>
            </a:xfrm>
          </p:grpSpPr>
          <p:sp>
            <p:nvSpPr>
              <p:cNvPr id="130" name="Abgerundetes Rechteck 129">
                <a:extLst>
                  <a:ext uri="{FF2B5EF4-FFF2-40B4-BE49-F238E27FC236}">
                    <a16:creationId xmlns:a16="http://schemas.microsoft.com/office/drawing/2014/main" id="{0A5958FC-7693-924D-32C8-163A274B3E1E}"/>
                  </a:ext>
                </a:extLst>
              </p:cNvPr>
              <p:cNvSpPr/>
              <p:nvPr/>
            </p:nvSpPr>
            <p:spPr>
              <a:xfrm>
                <a:off x="8576059" y="130190"/>
                <a:ext cx="1008923" cy="172329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8F07854E-090A-08FE-A7C4-A3FB63FC5BCB}"/>
                  </a:ext>
                </a:extLst>
              </p:cNvPr>
              <p:cNvSpPr/>
              <p:nvPr/>
            </p:nvSpPr>
            <p:spPr>
              <a:xfrm>
                <a:off x="8576059" y="130190"/>
                <a:ext cx="507653" cy="172562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" name="Abgerundetes Rechteck 132">
                <a:extLst>
                  <a:ext uri="{FF2B5EF4-FFF2-40B4-BE49-F238E27FC236}">
                    <a16:creationId xmlns:a16="http://schemas.microsoft.com/office/drawing/2014/main" id="{56A9D6B0-8559-0020-8B52-6C814B277FED}"/>
                  </a:ext>
                </a:extLst>
              </p:cNvPr>
              <p:cNvSpPr/>
              <p:nvPr/>
            </p:nvSpPr>
            <p:spPr>
              <a:xfrm>
                <a:off x="8582283" y="138454"/>
                <a:ext cx="1008923" cy="1723296"/>
              </a:xfrm>
              <a:prstGeom prst="roundRect">
                <a:avLst>
                  <a:gd name="adj" fmla="val 50000"/>
                </a:avLst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BB42C610-10EB-D4E7-7E6D-D2D410A2F12A}"/>
                </a:ext>
              </a:extLst>
            </p:cNvPr>
            <p:cNvSpPr txBox="1"/>
            <p:nvPr/>
          </p:nvSpPr>
          <p:spPr>
            <a:xfrm>
              <a:off x="3934898" y="1488992"/>
              <a:ext cx="1036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prediction</a:t>
              </a:r>
            </a:p>
            <a:p>
              <a:r>
                <a:rPr lang="de-DE" sz="1600" dirty="0"/>
                <a:t> terminal</a:t>
              </a:r>
            </a:p>
          </p:txBody>
        </p:sp>
      </p:grpSp>
      <p:grpSp>
        <p:nvGrpSpPr>
          <p:cNvPr id="197" name="Gruppieren 196">
            <a:extLst>
              <a:ext uri="{FF2B5EF4-FFF2-40B4-BE49-F238E27FC236}">
                <a16:creationId xmlns:a16="http://schemas.microsoft.com/office/drawing/2014/main" id="{3B4B3B84-DB2B-38B6-CCAF-CFA3A863A6A1}"/>
              </a:ext>
            </a:extLst>
          </p:cNvPr>
          <p:cNvGrpSpPr/>
          <p:nvPr/>
        </p:nvGrpSpPr>
        <p:grpSpPr>
          <a:xfrm>
            <a:off x="3920913" y="5069606"/>
            <a:ext cx="1143775" cy="1021733"/>
            <a:chOff x="3920913" y="5069606"/>
            <a:chExt cx="1143775" cy="1021733"/>
          </a:xfrm>
        </p:grpSpPr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62FE8973-1575-56F4-B78A-4533CAD1D5BA}"/>
                </a:ext>
              </a:extLst>
            </p:cNvPr>
            <p:cNvSpPr/>
            <p:nvPr/>
          </p:nvSpPr>
          <p:spPr>
            <a:xfrm>
              <a:off x="3954382" y="506960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9" name="Kreis 198">
              <a:extLst>
                <a:ext uri="{FF2B5EF4-FFF2-40B4-BE49-F238E27FC236}">
                  <a16:creationId xmlns:a16="http://schemas.microsoft.com/office/drawing/2014/main" id="{57DCA960-3622-A42F-9D28-DE87FD5726A1}"/>
                </a:ext>
              </a:extLst>
            </p:cNvPr>
            <p:cNvSpPr/>
            <p:nvPr/>
          </p:nvSpPr>
          <p:spPr>
            <a:xfrm flipH="1">
              <a:off x="3953860" y="507139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200" name="Gruppieren 199">
              <a:extLst>
                <a:ext uri="{FF2B5EF4-FFF2-40B4-BE49-F238E27FC236}">
                  <a16:creationId xmlns:a16="http://schemas.microsoft.com/office/drawing/2014/main" id="{E273AA1B-803D-D616-0C2D-E927948D74F8}"/>
                </a:ext>
              </a:extLst>
            </p:cNvPr>
            <p:cNvGrpSpPr/>
            <p:nvPr/>
          </p:nvGrpSpPr>
          <p:grpSpPr>
            <a:xfrm>
              <a:off x="3920913" y="5071393"/>
              <a:ext cx="1143775" cy="1019946"/>
              <a:chOff x="3920913" y="5071393"/>
              <a:chExt cx="1143775" cy="1019946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CE6D87CE-8CA5-B9A1-A538-F6C3877144BA}"/>
                  </a:ext>
                </a:extLst>
              </p:cNvPr>
              <p:cNvSpPr/>
              <p:nvPr/>
            </p:nvSpPr>
            <p:spPr>
              <a:xfrm>
                <a:off x="3953861" y="507139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2" name="Textfeld 201">
                <a:extLst>
                  <a:ext uri="{FF2B5EF4-FFF2-40B4-BE49-F238E27FC236}">
                    <a16:creationId xmlns:a16="http://schemas.microsoft.com/office/drawing/2014/main" id="{DBAE19E4-BAF0-990E-9781-F7973A2A9A75}"/>
                  </a:ext>
                </a:extLst>
              </p:cNvPr>
              <p:cNvSpPr txBox="1"/>
              <p:nvPr/>
            </p:nvSpPr>
            <p:spPr>
              <a:xfrm>
                <a:off x="3920913" y="5310341"/>
                <a:ext cx="11437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depression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35A6AA97-ABB0-EAD8-75C8-67F719F76AF0}"/>
              </a:ext>
            </a:extLst>
          </p:cNvPr>
          <p:cNvGrpSpPr/>
          <p:nvPr/>
        </p:nvGrpSpPr>
        <p:grpSpPr>
          <a:xfrm>
            <a:off x="3948488" y="3127816"/>
            <a:ext cx="1041374" cy="1021733"/>
            <a:chOff x="3948488" y="3127816"/>
            <a:chExt cx="1041374" cy="102173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D4B61F5F-123E-B3C6-6429-9A29E9AB969F}"/>
                </a:ext>
              </a:extLst>
            </p:cNvPr>
            <p:cNvSpPr/>
            <p:nvPr/>
          </p:nvSpPr>
          <p:spPr>
            <a:xfrm>
              <a:off x="3954382" y="312781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6" name="Kreis 205">
              <a:extLst>
                <a:ext uri="{FF2B5EF4-FFF2-40B4-BE49-F238E27FC236}">
                  <a16:creationId xmlns:a16="http://schemas.microsoft.com/office/drawing/2014/main" id="{F788F0F4-46E9-51EC-F639-72E4005D1606}"/>
                </a:ext>
              </a:extLst>
            </p:cNvPr>
            <p:cNvSpPr/>
            <p:nvPr/>
          </p:nvSpPr>
          <p:spPr>
            <a:xfrm flipH="1">
              <a:off x="3953860" y="312960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207" name="Gruppieren 206">
              <a:extLst>
                <a:ext uri="{FF2B5EF4-FFF2-40B4-BE49-F238E27FC236}">
                  <a16:creationId xmlns:a16="http://schemas.microsoft.com/office/drawing/2014/main" id="{A57F961F-EED5-864A-7CCC-182526CC48A1}"/>
                </a:ext>
              </a:extLst>
            </p:cNvPr>
            <p:cNvGrpSpPr/>
            <p:nvPr/>
          </p:nvGrpSpPr>
          <p:grpSpPr>
            <a:xfrm>
              <a:off x="3948488" y="3129603"/>
              <a:ext cx="1041374" cy="1019946"/>
              <a:chOff x="3948488" y="3129603"/>
              <a:chExt cx="1041374" cy="1019946"/>
            </a:xfrm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39886EE1-787B-61D4-E32F-24373667A7CA}"/>
                  </a:ext>
                </a:extLst>
              </p:cNvPr>
              <p:cNvSpPr/>
              <p:nvPr/>
            </p:nvSpPr>
            <p:spPr>
              <a:xfrm>
                <a:off x="3953861" y="312960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002C71B3-86F0-3890-873C-604CDA7D4393}"/>
                  </a:ext>
                </a:extLst>
              </p:cNvPr>
              <p:cNvSpPr txBox="1"/>
              <p:nvPr/>
            </p:nvSpPr>
            <p:spPr>
              <a:xfrm>
                <a:off x="3948488" y="3362301"/>
                <a:ext cx="10413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excitation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836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>
            <a:extLst>
              <a:ext uri="{FF2B5EF4-FFF2-40B4-BE49-F238E27FC236}">
                <a16:creationId xmlns:a16="http://schemas.microsoft.com/office/drawing/2014/main" id="{2DD298A3-EE57-EF43-E53B-C4C78A1A5D5C}"/>
              </a:ext>
            </a:extLst>
          </p:cNvPr>
          <p:cNvSpPr/>
          <p:nvPr/>
        </p:nvSpPr>
        <p:spPr>
          <a:xfrm flipV="1">
            <a:off x="3374151" y="4427670"/>
            <a:ext cx="6492653" cy="68400"/>
          </a:xfrm>
          <a:prstGeom prst="rect">
            <a:avLst/>
          </a:prstGeom>
          <a:solidFill>
            <a:srgbClr val="C99F78"/>
          </a:solidFill>
          <a:ln w="19050" cap="rnd">
            <a:solidFill>
              <a:schemeClr val="accent2">
                <a:lumMod val="50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pic>
        <p:nvPicPr>
          <p:cNvPr id="122" name="Grafik 121">
            <a:extLst>
              <a:ext uri="{FF2B5EF4-FFF2-40B4-BE49-F238E27FC236}">
                <a16:creationId xmlns:a16="http://schemas.microsoft.com/office/drawing/2014/main" id="{8E51CF36-B60C-63AB-4A1E-61735A20B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292" y="1505036"/>
            <a:ext cx="1985457" cy="2623499"/>
          </a:xfrm>
          <a:prstGeom prst="rect">
            <a:avLst/>
          </a:prstGeom>
        </p:spPr>
      </p:pic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ADA150BA-0D2D-841D-6BE4-9D750DAC7067}"/>
              </a:ext>
            </a:extLst>
          </p:cNvPr>
          <p:cNvCxnSpPr>
            <a:cxnSpLocks/>
          </p:cNvCxnSpPr>
          <p:nvPr/>
        </p:nvCxnSpPr>
        <p:spPr>
          <a:xfrm>
            <a:off x="3916021" y="3874210"/>
            <a:ext cx="0" cy="557657"/>
          </a:xfrm>
          <a:prstGeom prst="straightConnector1">
            <a:avLst/>
          </a:prstGeom>
          <a:ln w="19050" cap="rnd">
            <a:solidFill>
              <a:srgbClr val="FF000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Grafik 135">
            <a:extLst>
              <a:ext uri="{FF2B5EF4-FFF2-40B4-BE49-F238E27FC236}">
                <a16:creationId xmlns:a16="http://schemas.microsoft.com/office/drawing/2014/main" id="{FE8A5EBA-15C0-B9D5-E572-EC3542543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735" y="1505036"/>
            <a:ext cx="1985457" cy="2623499"/>
          </a:xfrm>
          <a:prstGeom prst="rect">
            <a:avLst/>
          </a:prstGeom>
        </p:spPr>
      </p:pic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B93DA749-8471-F1BB-A1EE-B95A7F71BC54}"/>
              </a:ext>
            </a:extLst>
          </p:cNvPr>
          <p:cNvCxnSpPr>
            <a:cxnSpLocks/>
          </p:cNvCxnSpPr>
          <p:nvPr/>
        </p:nvCxnSpPr>
        <p:spPr>
          <a:xfrm>
            <a:off x="6619464" y="3874210"/>
            <a:ext cx="0" cy="557657"/>
          </a:xfrm>
          <a:prstGeom prst="straightConnector1">
            <a:avLst/>
          </a:prstGeom>
          <a:ln w="19050" cap="rnd">
            <a:solidFill>
              <a:srgbClr val="FF000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Grafik 138">
            <a:extLst>
              <a:ext uri="{FF2B5EF4-FFF2-40B4-BE49-F238E27FC236}">
                <a16:creationId xmlns:a16="http://schemas.microsoft.com/office/drawing/2014/main" id="{87D0660C-98EB-552B-A533-7F619C45A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177" y="1505036"/>
            <a:ext cx="1985457" cy="2623499"/>
          </a:xfrm>
          <a:prstGeom prst="rect">
            <a:avLst/>
          </a:prstGeom>
        </p:spPr>
      </p:pic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E366567F-A223-3041-3028-BCC6F71FF433}"/>
              </a:ext>
            </a:extLst>
          </p:cNvPr>
          <p:cNvCxnSpPr>
            <a:cxnSpLocks/>
          </p:cNvCxnSpPr>
          <p:nvPr/>
        </p:nvCxnSpPr>
        <p:spPr>
          <a:xfrm>
            <a:off x="9322906" y="3874210"/>
            <a:ext cx="0" cy="557657"/>
          </a:xfrm>
          <a:prstGeom prst="straightConnector1">
            <a:avLst/>
          </a:prstGeom>
          <a:ln w="19050" cap="rnd">
            <a:solidFill>
              <a:srgbClr val="FF000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62CB7335-622A-F629-79BB-64CC51A31D83}"/>
              </a:ext>
            </a:extLst>
          </p:cNvPr>
          <p:cNvCxnSpPr>
            <a:cxnSpLocks/>
          </p:cNvCxnSpPr>
          <p:nvPr/>
        </p:nvCxnSpPr>
        <p:spPr>
          <a:xfrm>
            <a:off x="6619464" y="4502150"/>
            <a:ext cx="0" cy="532003"/>
          </a:xfrm>
          <a:prstGeom prst="straightConnector1">
            <a:avLst/>
          </a:prstGeom>
          <a:ln w="19050" cap="rnd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4318D9E9-C019-4385-F139-6F5425B0B90F}"/>
              </a:ext>
            </a:extLst>
          </p:cNvPr>
          <p:cNvCxnSpPr>
            <a:cxnSpLocks/>
          </p:cNvCxnSpPr>
          <p:nvPr/>
        </p:nvCxnSpPr>
        <p:spPr>
          <a:xfrm>
            <a:off x="2143544" y="931507"/>
            <a:ext cx="0" cy="4102646"/>
          </a:xfrm>
          <a:prstGeom prst="straightConnector1">
            <a:avLst/>
          </a:prstGeom>
          <a:ln w="19050" cap="rnd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F9EE1534-13F8-9449-2605-7C654D4D19CF}"/>
              </a:ext>
            </a:extLst>
          </p:cNvPr>
          <p:cNvCxnSpPr>
            <a:cxnSpLocks/>
          </p:cNvCxnSpPr>
          <p:nvPr/>
        </p:nvCxnSpPr>
        <p:spPr>
          <a:xfrm>
            <a:off x="2143544" y="5039951"/>
            <a:ext cx="4475919" cy="0"/>
          </a:xfrm>
          <a:prstGeom prst="straightConnector1">
            <a:avLst/>
          </a:prstGeom>
          <a:ln w="19050" cap="rnd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D1B2F381-8E3F-BBBE-5DA2-9EF69C533461}"/>
              </a:ext>
            </a:extLst>
          </p:cNvPr>
          <p:cNvCxnSpPr>
            <a:cxnSpLocks/>
          </p:cNvCxnSpPr>
          <p:nvPr/>
        </p:nvCxnSpPr>
        <p:spPr>
          <a:xfrm>
            <a:off x="2143544" y="931777"/>
            <a:ext cx="8458514" cy="0"/>
          </a:xfrm>
          <a:prstGeom prst="straightConnector1">
            <a:avLst/>
          </a:prstGeom>
          <a:ln w="19050" cap="rnd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pieren 193">
            <a:extLst>
              <a:ext uri="{FF2B5EF4-FFF2-40B4-BE49-F238E27FC236}">
                <a16:creationId xmlns:a16="http://schemas.microsoft.com/office/drawing/2014/main" id="{08B68E47-E52E-CF9A-9363-A8C8561D8296}"/>
              </a:ext>
            </a:extLst>
          </p:cNvPr>
          <p:cNvGrpSpPr/>
          <p:nvPr/>
        </p:nvGrpSpPr>
        <p:grpSpPr>
          <a:xfrm>
            <a:off x="3183868" y="903413"/>
            <a:ext cx="2038022" cy="2769010"/>
            <a:chOff x="2328059" y="1777472"/>
            <a:chExt cx="2038022" cy="2769010"/>
          </a:xfrm>
        </p:grpSpPr>
        <p:cxnSp>
          <p:nvCxnSpPr>
            <p:cNvPr id="157" name="Gerade Verbindung mit Pfeil 156">
              <a:extLst>
                <a:ext uri="{FF2B5EF4-FFF2-40B4-BE49-F238E27FC236}">
                  <a16:creationId xmlns:a16="http://schemas.microsoft.com/office/drawing/2014/main" id="{B8689052-ADD1-CCC3-7196-79CD43242A87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6" y="1828800"/>
              <a:ext cx="0" cy="1273057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>
              <a:extLst>
                <a:ext uri="{FF2B5EF4-FFF2-40B4-BE49-F238E27FC236}">
                  <a16:creationId xmlns:a16="http://schemas.microsoft.com/office/drawing/2014/main" id="{D71BE5B7-6B59-9039-FEBC-86C2ED94CEE5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3101857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mit Pfeil 169">
              <a:extLst>
                <a:ext uri="{FF2B5EF4-FFF2-40B4-BE49-F238E27FC236}">
                  <a16:creationId xmlns:a16="http://schemas.microsoft.com/office/drawing/2014/main" id="{C281211E-455B-9442-0EBE-9BB72D2E8D14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28192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42B0BB77-C439-E212-A520-C299310E36AD}"/>
                </a:ext>
              </a:extLst>
            </p:cNvPr>
            <p:cNvSpPr/>
            <p:nvPr/>
          </p:nvSpPr>
          <p:spPr>
            <a:xfrm>
              <a:off x="2328059" y="2793197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cxnSp>
          <p:nvCxnSpPr>
            <p:cNvPr id="173" name="Gerade Verbindung mit Pfeil 172">
              <a:extLst>
                <a:ext uri="{FF2B5EF4-FFF2-40B4-BE49-F238E27FC236}">
                  <a16:creationId xmlns:a16="http://schemas.microsoft.com/office/drawing/2014/main" id="{482E65C8-8061-50D6-65BF-D89C8A587603}"/>
                </a:ext>
              </a:extLst>
            </p:cNvPr>
            <p:cNvCxnSpPr>
              <a:cxnSpLocks/>
            </p:cNvCxnSpPr>
            <p:nvPr/>
          </p:nvCxnSpPr>
          <p:spPr>
            <a:xfrm>
              <a:off x="4339046" y="1828800"/>
              <a:ext cx="0" cy="2717682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mit Pfeil 180">
              <a:extLst>
                <a:ext uri="{FF2B5EF4-FFF2-40B4-BE49-F238E27FC236}">
                  <a16:creationId xmlns:a16="http://schemas.microsoft.com/office/drawing/2014/main" id="{C2216A40-B804-0A39-48A2-868295574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6148" y="45464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6E44B3B7-EC07-9BAF-018B-EE53E35D8D6C}"/>
                </a:ext>
              </a:extLst>
            </p:cNvPr>
            <p:cNvSpPr/>
            <p:nvPr/>
          </p:nvSpPr>
          <p:spPr>
            <a:xfrm>
              <a:off x="2328059" y="1777472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A53D1AE2-25DF-6EA5-3BF7-72EBE4712249}"/>
                </a:ext>
              </a:extLst>
            </p:cNvPr>
            <p:cNvSpPr/>
            <p:nvPr/>
          </p:nvSpPr>
          <p:spPr>
            <a:xfrm>
              <a:off x="4309893" y="1777472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grpSp>
        <p:nvGrpSpPr>
          <p:cNvPr id="195" name="Gruppieren 194">
            <a:extLst>
              <a:ext uri="{FF2B5EF4-FFF2-40B4-BE49-F238E27FC236}">
                <a16:creationId xmlns:a16="http://schemas.microsoft.com/office/drawing/2014/main" id="{D6986218-54DD-38A1-FDE5-7591D4135CCB}"/>
              </a:ext>
            </a:extLst>
          </p:cNvPr>
          <p:cNvGrpSpPr/>
          <p:nvPr/>
        </p:nvGrpSpPr>
        <p:grpSpPr>
          <a:xfrm>
            <a:off x="5883103" y="903413"/>
            <a:ext cx="2038022" cy="2769010"/>
            <a:chOff x="2328059" y="1777472"/>
            <a:chExt cx="2038022" cy="2769010"/>
          </a:xfrm>
        </p:grpSpPr>
        <p:cxnSp>
          <p:nvCxnSpPr>
            <p:cNvPr id="196" name="Gerade Verbindung mit Pfeil 195">
              <a:extLst>
                <a:ext uri="{FF2B5EF4-FFF2-40B4-BE49-F238E27FC236}">
                  <a16:creationId xmlns:a16="http://schemas.microsoft.com/office/drawing/2014/main" id="{3B786DEB-8776-F703-936B-3600CA1D0CCF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6" y="1828800"/>
              <a:ext cx="0" cy="1273057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 Verbindung mit Pfeil 196">
              <a:extLst>
                <a:ext uri="{FF2B5EF4-FFF2-40B4-BE49-F238E27FC236}">
                  <a16:creationId xmlns:a16="http://schemas.microsoft.com/office/drawing/2014/main" id="{2A392710-210F-B02D-64FD-CAA8032D7920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3101857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 Verbindung mit Pfeil 197">
              <a:extLst>
                <a:ext uri="{FF2B5EF4-FFF2-40B4-BE49-F238E27FC236}">
                  <a16:creationId xmlns:a16="http://schemas.microsoft.com/office/drawing/2014/main" id="{5D8A8EBF-A74D-57D8-FEB3-D61E372D96AB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28192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0C5B4A48-8D34-79E9-D126-2229349B705E}"/>
                </a:ext>
              </a:extLst>
            </p:cNvPr>
            <p:cNvSpPr/>
            <p:nvPr/>
          </p:nvSpPr>
          <p:spPr>
            <a:xfrm>
              <a:off x="2328059" y="2793197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934A78C8-4B8D-EB06-0983-2A2F8904FD76}"/>
                </a:ext>
              </a:extLst>
            </p:cNvPr>
            <p:cNvCxnSpPr>
              <a:cxnSpLocks/>
            </p:cNvCxnSpPr>
            <p:nvPr/>
          </p:nvCxnSpPr>
          <p:spPr>
            <a:xfrm>
              <a:off x="4339046" y="1828800"/>
              <a:ext cx="0" cy="2717682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 Verbindung mit Pfeil 200">
              <a:extLst>
                <a:ext uri="{FF2B5EF4-FFF2-40B4-BE49-F238E27FC236}">
                  <a16:creationId xmlns:a16="http://schemas.microsoft.com/office/drawing/2014/main" id="{C6DEE8D2-AA94-7B30-FB5E-B9451E80C9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6148" y="45464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FF7E5E58-6033-C0AF-05BB-008CB25F12A0}"/>
                </a:ext>
              </a:extLst>
            </p:cNvPr>
            <p:cNvSpPr/>
            <p:nvPr/>
          </p:nvSpPr>
          <p:spPr>
            <a:xfrm>
              <a:off x="2328059" y="1777472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187762FC-47F1-BBF1-9E03-A642BAA79D33}"/>
                </a:ext>
              </a:extLst>
            </p:cNvPr>
            <p:cNvSpPr/>
            <p:nvPr/>
          </p:nvSpPr>
          <p:spPr>
            <a:xfrm>
              <a:off x="4309893" y="1777472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E1115A54-D1DD-6B40-A2DB-EFECD4FC0FA1}"/>
              </a:ext>
            </a:extLst>
          </p:cNvPr>
          <p:cNvGrpSpPr/>
          <p:nvPr/>
        </p:nvGrpSpPr>
        <p:grpSpPr>
          <a:xfrm>
            <a:off x="8592130" y="903413"/>
            <a:ext cx="2010987" cy="2769010"/>
            <a:chOff x="2328059" y="1777472"/>
            <a:chExt cx="2010987" cy="2769010"/>
          </a:xfrm>
        </p:grpSpPr>
        <p:cxnSp>
          <p:nvCxnSpPr>
            <p:cNvPr id="205" name="Gerade Verbindung mit Pfeil 204">
              <a:extLst>
                <a:ext uri="{FF2B5EF4-FFF2-40B4-BE49-F238E27FC236}">
                  <a16:creationId xmlns:a16="http://schemas.microsoft.com/office/drawing/2014/main" id="{6358A8F7-232D-E5C1-BD5B-CEE336DBB2E7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6" y="1828800"/>
              <a:ext cx="0" cy="1273057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 Verbindung mit Pfeil 205">
              <a:extLst>
                <a:ext uri="{FF2B5EF4-FFF2-40B4-BE49-F238E27FC236}">
                  <a16:creationId xmlns:a16="http://schemas.microsoft.com/office/drawing/2014/main" id="{70B6BEF4-03F3-13E4-D5EC-417357603F31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3101857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 Verbindung mit Pfeil 206">
              <a:extLst>
                <a:ext uri="{FF2B5EF4-FFF2-40B4-BE49-F238E27FC236}">
                  <a16:creationId xmlns:a16="http://schemas.microsoft.com/office/drawing/2014/main" id="{D424DE06-5B8E-0F6A-677E-AADA71075DF2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28192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339C5E21-6BF7-DFBE-CD88-91380213CC58}"/>
                </a:ext>
              </a:extLst>
            </p:cNvPr>
            <p:cNvSpPr/>
            <p:nvPr/>
          </p:nvSpPr>
          <p:spPr>
            <a:xfrm>
              <a:off x="2328059" y="2793197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cxnSp>
          <p:nvCxnSpPr>
            <p:cNvPr id="209" name="Gerade Verbindung mit Pfeil 208">
              <a:extLst>
                <a:ext uri="{FF2B5EF4-FFF2-40B4-BE49-F238E27FC236}">
                  <a16:creationId xmlns:a16="http://schemas.microsoft.com/office/drawing/2014/main" id="{6FEE387D-62BD-1C93-8BD5-C91F5F4CF817}"/>
                </a:ext>
              </a:extLst>
            </p:cNvPr>
            <p:cNvCxnSpPr>
              <a:cxnSpLocks/>
            </p:cNvCxnSpPr>
            <p:nvPr/>
          </p:nvCxnSpPr>
          <p:spPr>
            <a:xfrm>
              <a:off x="4339046" y="1805566"/>
              <a:ext cx="0" cy="2740916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mit Pfeil 209">
              <a:extLst>
                <a:ext uri="{FF2B5EF4-FFF2-40B4-BE49-F238E27FC236}">
                  <a16:creationId xmlns:a16="http://schemas.microsoft.com/office/drawing/2014/main" id="{FDC7DF96-6E77-6B21-689F-8B113790C8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6148" y="45464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839F77A8-5330-CAF0-1E93-77276A085945}"/>
                </a:ext>
              </a:extLst>
            </p:cNvPr>
            <p:cNvSpPr/>
            <p:nvPr/>
          </p:nvSpPr>
          <p:spPr>
            <a:xfrm>
              <a:off x="2328059" y="1777472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cxnSp>
        <p:nvCxnSpPr>
          <p:cNvPr id="213" name="Gerade Verbindung mit Pfeil 212">
            <a:extLst>
              <a:ext uri="{FF2B5EF4-FFF2-40B4-BE49-F238E27FC236}">
                <a16:creationId xmlns:a16="http://schemas.microsoft.com/office/drawing/2014/main" id="{0CF09804-3F5A-8A7D-DF3E-2B38942C16E8}"/>
              </a:ext>
            </a:extLst>
          </p:cNvPr>
          <p:cNvCxnSpPr>
            <a:cxnSpLocks/>
          </p:cNvCxnSpPr>
          <p:nvPr/>
        </p:nvCxnSpPr>
        <p:spPr>
          <a:xfrm>
            <a:off x="2659441" y="5597906"/>
            <a:ext cx="5396244" cy="0"/>
          </a:xfrm>
          <a:prstGeom prst="straightConnector1">
            <a:avLst/>
          </a:prstGeom>
          <a:ln w="19050" cap="rnd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C6BCAC43-58E6-A770-19E8-0C75E3DDB2CD}"/>
              </a:ext>
            </a:extLst>
          </p:cNvPr>
          <p:cNvGrpSpPr/>
          <p:nvPr/>
        </p:nvGrpSpPr>
        <p:grpSpPr>
          <a:xfrm>
            <a:off x="5345896" y="3669522"/>
            <a:ext cx="334928" cy="2445528"/>
            <a:chOff x="2082681" y="3669522"/>
            <a:chExt cx="353820" cy="2445528"/>
          </a:xfrm>
        </p:grpSpPr>
        <p:cxnSp>
          <p:nvCxnSpPr>
            <p:cNvPr id="223" name="Gerade Verbindung mit Pfeil 222">
              <a:extLst>
                <a:ext uri="{FF2B5EF4-FFF2-40B4-BE49-F238E27FC236}">
                  <a16:creationId xmlns:a16="http://schemas.microsoft.com/office/drawing/2014/main" id="{E5A4F4EC-767C-A384-CB0E-E350A18ACD10}"/>
                </a:ext>
              </a:extLst>
            </p:cNvPr>
            <p:cNvCxnSpPr>
              <a:cxnSpLocks/>
            </p:cNvCxnSpPr>
            <p:nvPr/>
          </p:nvCxnSpPr>
          <p:spPr>
            <a:xfrm>
              <a:off x="2082681" y="3669522"/>
              <a:ext cx="0" cy="2445528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mit Pfeil 223">
              <a:extLst>
                <a:ext uri="{FF2B5EF4-FFF2-40B4-BE49-F238E27FC236}">
                  <a16:creationId xmlns:a16="http://schemas.microsoft.com/office/drawing/2014/main" id="{73AC60F2-D9A8-FDB5-2C5D-700E3828EA32}"/>
                </a:ext>
              </a:extLst>
            </p:cNvPr>
            <p:cNvCxnSpPr>
              <a:cxnSpLocks/>
            </p:cNvCxnSpPr>
            <p:nvPr/>
          </p:nvCxnSpPr>
          <p:spPr>
            <a:xfrm>
              <a:off x="2094662" y="3672423"/>
              <a:ext cx="341839" cy="0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B62DFCF0-F08B-B009-D9A3-CC9745843ADA}"/>
              </a:ext>
            </a:extLst>
          </p:cNvPr>
          <p:cNvGrpSpPr/>
          <p:nvPr/>
        </p:nvGrpSpPr>
        <p:grpSpPr>
          <a:xfrm>
            <a:off x="2662314" y="3669522"/>
            <a:ext cx="334928" cy="1928384"/>
            <a:chOff x="2082681" y="3669522"/>
            <a:chExt cx="353820" cy="1928384"/>
          </a:xfrm>
        </p:grpSpPr>
        <p:cxnSp>
          <p:nvCxnSpPr>
            <p:cNvPr id="226" name="Gerade Verbindung mit Pfeil 225">
              <a:extLst>
                <a:ext uri="{FF2B5EF4-FFF2-40B4-BE49-F238E27FC236}">
                  <a16:creationId xmlns:a16="http://schemas.microsoft.com/office/drawing/2014/main" id="{72F96446-FCCB-4BC7-E22D-DC4561307BD7}"/>
                </a:ext>
              </a:extLst>
            </p:cNvPr>
            <p:cNvCxnSpPr>
              <a:cxnSpLocks/>
            </p:cNvCxnSpPr>
            <p:nvPr/>
          </p:nvCxnSpPr>
          <p:spPr>
            <a:xfrm>
              <a:off x="2082681" y="3669522"/>
              <a:ext cx="0" cy="1928384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Gerade Verbindung mit Pfeil 226">
              <a:extLst>
                <a:ext uri="{FF2B5EF4-FFF2-40B4-BE49-F238E27FC236}">
                  <a16:creationId xmlns:a16="http://schemas.microsoft.com/office/drawing/2014/main" id="{75DF649F-2365-7A18-1848-C55BFFCB4E19}"/>
                </a:ext>
              </a:extLst>
            </p:cNvPr>
            <p:cNvCxnSpPr>
              <a:cxnSpLocks/>
            </p:cNvCxnSpPr>
            <p:nvPr/>
          </p:nvCxnSpPr>
          <p:spPr>
            <a:xfrm>
              <a:off x="2094662" y="3672423"/>
              <a:ext cx="341839" cy="0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uppieren 227">
            <a:extLst>
              <a:ext uri="{FF2B5EF4-FFF2-40B4-BE49-F238E27FC236}">
                <a16:creationId xmlns:a16="http://schemas.microsoft.com/office/drawing/2014/main" id="{C1EF58DC-BF1C-461D-101F-A61A382B9382}"/>
              </a:ext>
            </a:extLst>
          </p:cNvPr>
          <p:cNvGrpSpPr/>
          <p:nvPr/>
        </p:nvGrpSpPr>
        <p:grpSpPr>
          <a:xfrm>
            <a:off x="8055685" y="3669522"/>
            <a:ext cx="334928" cy="1928384"/>
            <a:chOff x="2082681" y="3669522"/>
            <a:chExt cx="353820" cy="1928384"/>
          </a:xfrm>
        </p:grpSpPr>
        <p:cxnSp>
          <p:nvCxnSpPr>
            <p:cNvPr id="229" name="Gerade Verbindung mit Pfeil 228">
              <a:extLst>
                <a:ext uri="{FF2B5EF4-FFF2-40B4-BE49-F238E27FC236}">
                  <a16:creationId xmlns:a16="http://schemas.microsoft.com/office/drawing/2014/main" id="{79B631FA-30EE-820A-1E35-4B3C98F0FC38}"/>
                </a:ext>
              </a:extLst>
            </p:cNvPr>
            <p:cNvCxnSpPr>
              <a:cxnSpLocks/>
            </p:cNvCxnSpPr>
            <p:nvPr/>
          </p:nvCxnSpPr>
          <p:spPr>
            <a:xfrm>
              <a:off x="2082681" y="3669522"/>
              <a:ext cx="0" cy="1928384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F545DA03-A7BE-C2F6-E189-9607CD2DE29F}"/>
                </a:ext>
              </a:extLst>
            </p:cNvPr>
            <p:cNvCxnSpPr>
              <a:cxnSpLocks/>
            </p:cNvCxnSpPr>
            <p:nvPr/>
          </p:nvCxnSpPr>
          <p:spPr>
            <a:xfrm>
              <a:off x="2094662" y="3672423"/>
              <a:ext cx="341839" cy="0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3" name="Oval 232">
            <a:extLst>
              <a:ext uri="{FF2B5EF4-FFF2-40B4-BE49-F238E27FC236}">
                <a16:creationId xmlns:a16="http://schemas.microsoft.com/office/drawing/2014/main" id="{37DE4D38-945D-3334-E208-E841D27E34C8}"/>
              </a:ext>
            </a:extLst>
          </p:cNvPr>
          <p:cNvSpPr/>
          <p:nvPr/>
        </p:nvSpPr>
        <p:spPr>
          <a:xfrm>
            <a:off x="5317802" y="5568963"/>
            <a:ext cx="56188" cy="561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36" name="Textfeld 235">
            <a:extLst>
              <a:ext uri="{FF2B5EF4-FFF2-40B4-BE49-F238E27FC236}">
                <a16:creationId xmlns:a16="http://schemas.microsoft.com/office/drawing/2014/main" id="{C5BBF812-E0D0-D176-E348-EB5B2ED2E0A4}"/>
              </a:ext>
            </a:extLst>
          </p:cNvPr>
          <p:cNvSpPr txBox="1"/>
          <p:nvPr/>
        </p:nvSpPr>
        <p:spPr>
          <a:xfrm>
            <a:off x="5381568" y="583981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37" name="Textfeld 236">
            <a:extLst>
              <a:ext uri="{FF2B5EF4-FFF2-40B4-BE49-F238E27FC236}">
                <a16:creationId xmlns:a16="http://schemas.microsoft.com/office/drawing/2014/main" id="{0C2F041E-0CF5-DCDA-55D0-B900E5466EA6}"/>
              </a:ext>
            </a:extLst>
          </p:cNvPr>
          <p:cNvSpPr txBox="1"/>
          <p:nvPr/>
        </p:nvSpPr>
        <p:spPr>
          <a:xfrm>
            <a:off x="6593670" y="39270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38" name="Textfeld 237">
            <a:extLst>
              <a:ext uri="{FF2B5EF4-FFF2-40B4-BE49-F238E27FC236}">
                <a16:creationId xmlns:a16="http://schemas.microsoft.com/office/drawing/2014/main" id="{F0842823-7C1C-04B1-5177-2B95CB381A30}"/>
              </a:ext>
            </a:extLst>
          </p:cNvPr>
          <p:cNvSpPr txBox="1"/>
          <p:nvPr/>
        </p:nvSpPr>
        <p:spPr>
          <a:xfrm>
            <a:off x="3929535" y="39270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39" name="Textfeld 238">
            <a:extLst>
              <a:ext uri="{FF2B5EF4-FFF2-40B4-BE49-F238E27FC236}">
                <a16:creationId xmlns:a16="http://schemas.microsoft.com/office/drawing/2014/main" id="{B6D7BBD2-0B72-8301-0AFF-641EF60ACC93}"/>
              </a:ext>
            </a:extLst>
          </p:cNvPr>
          <p:cNvSpPr txBox="1"/>
          <p:nvPr/>
        </p:nvSpPr>
        <p:spPr>
          <a:xfrm>
            <a:off x="9329365" y="39619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40" name="Textfeld 239">
            <a:extLst>
              <a:ext uri="{FF2B5EF4-FFF2-40B4-BE49-F238E27FC236}">
                <a16:creationId xmlns:a16="http://schemas.microsoft.com/office/drawing/2014/main" id="{2B8CF307-CDC9-22FC-A6AF-64A031A006CC}"/>
              </a:ext>
            </a:extLst>
          </p:cNvPr>
          <p:cNvSpPr txBox="1"/>
          <p:nvPr/>
        </p:nvSpPr>
        <p:spPr>
          <a:xfrm>
            <a:off x="10301283" y="323746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2ABD48E0-DB73-7704-0774-9C03CCC6FB7B}"/>
              </a:ext>
            </a:extLst>
          </p:cNvPr>
          <p:cNvSpPr txBox="1"/>
          <p:nvPr/>
        </p:nvSpPr>
        <p:spPr>
          <a:xfrm>
            <a:off x="8592130" y="213896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Textfeld 241">
            <a:extLst>
              <a:ext uri="{FF2B5EF4-FFF2-40B4-BE49-F238E27FC236}">
                <a16:creationId xmlns:a16="http://schemas.microsoft.com/office/drawing/2014/main" id="{394FD50A-34C1-2CD2-207B-3B013D23FE3B}"/>
              </a:ext>
            </a:extLst>
          </p:cNvPr>
          <p:cNvSpPr txBox="1"/>
          <p:nvPr/>
        </p:nvSpPr>
        <p:spPr>
          <a:xfrm>
            <a:off x="8592130" y="161508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Textfeld 242">
            <a:extLst>
              <a:ext uri="{FF2B5EF4-FFF2-40B4-BE49-F238E27FC236}">
                <a16:creationId xmlns:a16="http://schemas.microsoft.com/office/drawing/2014/main" id="{71E88013-5FCF-77B5-C45E-E1F05F6D199B}"/>
              </a:ext>
            </a:extLst>
          </p:cNvPr>
          <p:cNvSpPr txBox="1"/>
          <p:nvPr/>
        </p:nvSpPr>
        <p:spPr>
          <a:xfrm>
            <a:off x="5919292" y="213896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Textfeld 243">
            <a:extLst>
              <a:ext uri="{FF2B5EF4-FFF2-40B4-BE49-F238E27FC236}">
                <a16:creationId xmlns:a16="http://schemas.microsoft.com/office/drawing/2014/main" id="{8AB42D78-F888-C1C0-1C2C-7219819B5019}"/>
              </a:ext>
            </a:extLst>
          </p:cNvPr>
          <p:cNvSpPr txBox="1"/>
          <p:nvPr/>
        </p:nvSpPr>
        <p:spPr>
          <a:xfrm>
            <a:off x="5919292" y="161508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Textfeld 244">
            <a:extLst>
              <a:ext uri="{FF2B5EF4-FFF2-40B4-BE49-F238E27FC236}">
                <a16:creationId xmlns:a16="http://schemas.microsoft.com/office/drawing/2014/main" id="{E50B1EFC-D8E0-DE13-399A-576CF37A72E9}"/>
              </a:ext>
            </a:extLst>
          </p:cNvPr>
          <p:cNvSpPr txBox="1"/>
          <p:nvPr/>
        </p:nvSpPr>
        <p:spPr>
          <a:xfrm>
            <a:off x="3208296" y="213896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Textfeld 245">
            <a:extLst>
              <a:ext uri="{FF2B5EF4-FFF2-40B4-BE49-F238E27FC236}">
                <a16:creationId xmlns:a16="http://schemas.microsoft.com/office/drawing/2014/main" id="{08ACF937-AF0D-226F-1C4E-3C98745FC7B6}"/>
              </a:ext>
            </a:extLst>
          </p:cNvPr>
          <p:cNvSpPr txBox="1"/>
          <p:nvPr/>
        </p:nvSpPr>
        <p:spPr>
          <a:xfrm>
            <a:off x="3208296" y="161508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Textfeld 246">
            <a:extLst>
              <a:ext uri="{FF2B5EF4-FFF2-40B4-BE49-F238E27FC236}">
                <a16:creationId xmlns:a16="http://schemas.microsoft.com/office/drawing/2014/main" id="{4B60D36F-A379-A65B-A6D5-94103DB833E0}"/>
              </a:ext>
            </a:extLst>
          </p:cNvPr>
          <p:cNvSpPr txBox="1"/>
          <p:nvPr/>
        </p:nvSpPr>
        <p:spPr>
          <a:xfrm>
            <a:off x="7567811" y="323746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Textfeld 247">
            <a:extLst>
              <a:ext uri="{FF2B5EF4-FFF2-40B4-BE49-F238E27FC236}">
                <a16:creationId xmlns:a16="http://schemas.microsoft.com/office/drawing/2014/main" id="{480CD0FF-46AF-BE13-6019-58DB08B66D61}"/>
              </a:ext>
            </a:extLst>
          </p:cNvPr>
          <p:cNvSpPr txBox="1"/>
          <p:nvPr/>
        </p:nvSpPr>
        <p:spPr>
          <a:xfrm>
            <a:off x="4931613" y="323746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Textfeld 248">
            <a:extLst>
              <a:ext uri="{FF2B5EF4-FFF2-40B4-BE49-F238E27FC236}">
                <a16:creationId xmlns:a16="http://schemas.microsoft.com/office/drawing/2014/main" id="{A1C67A58-979F-C03F-0885-FC282FAA81E4}"/>
              </a:ext>
            </a:extLst>
          </p:cNvPr>
          <p:cNvSpPr txBox="1"/>
          <p:nvPr/>
        </p:nvSpPr>
        <p:spPr>
          <a:xfrm>
            <a:off x="5381568" y="328143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50" name="Textfeld 249">
            <a:extLst>
              <a:ext uri="{FF2B5EF4-FFF2-40B4-BE49-F238E27FC236}">
                <a16:creationId xmlns:a16="http://schemas.microsoft.com/office/drawing/2014/main" id="{0B933E80-5644-FEFD-BBE5-3ACA5B59726F}"/>
              </a:ext>
            </a:extLst>
          </p:cNvPr>
          <p:cNvSpPr txBox="1"/>
          <p:nvPr/>
        </p:nvSpPr>
        <p:spPr>
          <a:xfrm>
            <a:off x="8056674" y="328143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51" name="Textfeld 250">
            <a:extLst>
              <a:ext uri="{FF2B5EF4-FFF2-40B4-BE49-F238E27FC236}">
                <a16:creationId xmlns:a16="http://schemas.microsoft.com/office/drawing/2014/main" id="{E0416E7A-539A-52FA-A2B9-84C29B9FA986}"/>
              </a:ext>
            </a:extLst>
          </p:cNvPr>
          <p:cNvSpPr txBox="1"/>
          <p:nvPr/>
        </p:nvSpPr>
        <p:spPr>
          <a:xfrm>
            <a:off x="2687006" y="328143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52" name="Textfeld 251">
            <a:extLst>
              <a:ext uri="{FF2B5EF4-FFF2-40B4-BE49-F238E27FC236}">
                <a16:creationId xmlns:a16="http://schemas.microsoft.com/office/drawing/2014/main" id="{EB5F0DE0-8D88-723B-87C4-90C45072415F}"/>
              </a:ext>
            </a:extLst>
          </p:cNvPr>
          <p:cNvSpPr txBox="1"/>
          <p:nvPr/>
        </p:nvSpPr>
        <p:spPr>
          <a:xfrm>
            <a:off x="5824578" y="5057531"/>
            <a:ext cx="212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</a:t>
            </a:r>
            <a:r>
              <a:rPr lang="de-DE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de-DE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de-DE" b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Textfeld 253">
            <a:extLst>
              <a:ext uri="{FF2B5EF4-FFF2-40B4-BE49-F238E27FC236}">
                <a16:creationId xmlns:a16="http://schemas.microsoft.com/office/drawing/2014/main" id="{B5B7577A-C400-3994-D8AF-CE40A56C1139}"/>
              </a:ext>
            </a:extLst>
          </p:cNvPr>
          <p:cNvSpPr txBox="1"/>
          <p:nvPr/>
        </p:nvSpPr>
        <p:spPr>
          <a:xfrm>
            <a:off x="2479799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u1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u1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Textfeld 254">
            <a:extLst>
              <a:ext uri="{FF2B5EF4-FFF2-40B4-BE49-F238E27FC236}">
                <a16:creationId xmlns:a16="http://schemas.microsoft.com/office/drawing/2014/main" id="{80DCE2CB-3603-53F7-B234-88B93CBE1A74}"/>
              </a:ext>
            </a:extLst>
          </p:cNvPr>
          <p:cNvSpPr txBox="1"/>
          <p:nvPr/>
        </p:nvSpPr>
        <p:spPr>
          <a:xfrm>
            <a:off x="5212318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u2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u2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Textfeld 255">
            <a:extLst>
              <a:ext uri="{FF2B5EF4-FFF2-40B4-BE49-F238E27FC236}">
                <a16:creationId xmlns:a16="http://schemas.microsoft.com/office/drawing/2014/main" id="{95885E16-9D6B-AD28-40DB-1CC6BC09888D}"/>
              </a:ext>
            </a:extLst>
          </p:cNvPr>
          <p:cNvSpPr txBox="1"/>
          <p:nvPr/>
        </p:nvSpPr>
        <p:spPr>
          <a:xfrm>
            <a:off x="7927750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u3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u3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Textfeld 256">
            <a:extLst>
              <a:ext uri="{FF2B5EF4-FFF2-40B4-BE49-F238E27FC236}">
                <a16:creationId xmlns:a16="http://schemas.microsoft.com/office/drawing/2014/main" id="{A3BDCB68-D534-EBD8-9EC9-07F79F0889BB}"/>
              </a:ext>
            </a:extLst>
          </p:cNvPr>
          <p:cNvSpPr txBox="1"/>
          <p:nvPr/>
        </p:nvSpPr>
        <p:spPr>
          <a:xfrm>
            <a:off x="3512306" y="11642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p1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Textfeld 257">
            <a:extLst>
              <a:ext uri="{FF2B5EF4-FFF2-40B4-BE49-F238E27FC236}">
                <a16:creationId xmlns:a16="http://schemas.microsoft.com/office/drawing/2014/main" id="{1930BB26-E605-BEED-35B0-F3C5DDED2E8A}"/>
              </a:ext>
            </a:extLst>
          </p:cNvPr>
          <p:cNvSpPr txBox="1"/>
          <p:nvPr/>
        </p:nvSpPr>
        <p:spPr>
          <a:xfrm>
            <a:off x="6148501" y="11642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p2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Textfeld 258">
            <a:extLst>
              <a:ext uri="{FF2B5EF4-FFF2-40B4-BE49-F238E27FC236}">
                <a16:creationId xmlns:a16="http://schemas.microsoft.com/office/drawing/2014/main" id="{FC08BE7A-007B-112F-FEF1-F460FB4D7E9C}"/>
              </a:ext>
            </a:extLst>
          </p:cNvPr>
          <p:cNvSpPr txBox="1"/>
          <p:nvPr/>
        </p:nvSpPr>
        <p:spPr>
          <a:xfrm>
            <a:off x="8862518" y="11642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p3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Textfeld 259">
            <a:extLst>
              <a:ext uri="{FF2B5EF4-FFF2-40B4-BE49-F238E27FC236}">
                <a16:creationId xmlns:a16="http://schemas.microsoft.com/office/drawing/2014/main" id="{15E3B5B1-B2B9-B5BD-5C94-8E1103C6BD14}"/>
              </a:ext>
            </a:extLst>
          </p:cNvPr>
          <p:cNvSpPr txBox="1"/>
          <p:nvPr/>
        </p:nvSpPr>
        <p:spPr>
          <a:xfrm>
            <a:off x="4387727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d1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Textfeld 260">
            <a:extLst>
              <a:ext uri="{FF2B5EF4-FFF2-40B4-BE49-F238E27FC236}">
                <a16:creationId xmlns:a16="http://schemas.microsoft.com/office/drawing/2014/main" id="{C5118F0A-4CD6-06EA-907F-F5E7DDD922E5}"/>
              </a:ext>
            </a:extLst>
          </p:cNvPr>
          <p:cNvSpPr txBox="1"/>
          <p:nvPr/>
        </p:nvSpPr>
        <p:spPr>
          <a:xfrm>
            <a:off x="7103581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d2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Textfeld 261">
            <a:extLst>
              <a:ext uri="{FF2B5EF4-FFF2-40B4-BE49-F238E27FC236}">
                <a16:creationId xmlns:a16="http://schemas.microsoft.com/office/drawing/2014/main" id="{22B2AB5A-A3FC-0D01-CCE7-DB25EEE73833}"/>
              </a:ext>
            </a:extLst>
          </p:cNvPr>
          <p:cNvSpPr txBox="1"/>
          <p:nvPr/>
        </p:nvSpPr>
        <p:spPr>
          <a:xfrm>
            <a:off x="9809290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d3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7D5BFD16-16C2-C513-0E75-E40C18E6EA67}"/>
              </a:ext>
            </a:extLst>
          </p:cNvPr>
          <p:cNvSpPr/>
          <p:nvPr/>
        </p:nvSpPr>
        <p:spPr>
          <a:xfrm>
            <a:off x="1588882" y="377690"/>
            <a:ext cx="9572760" cy="595366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89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702</Words>
  <Application>Microsoft Macintosh PowerPoint</Application>
  <PresentationFormat>Breitbild</PresentationFormat>
  <Paragraphs>251</Paragraphs>
  <Slides>15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Pristauz</dc:creator>
  <cp:lastModifiedBy>Hugo Pristauz</cp:lastModifiedBy>
  <cp:revision>29</cp:revision>
  <dcterms:created xsi:type="dcterms:W3CDTF">2023-10-01T00:43:20Z</dcterms:created>
  <dcterms:modified xsi:type="dcterms:W3CDTF">2023-11-06T14:31:27Z</dcterms:modified>
</cp:coreProperties>
</file>