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79" r:id="rId5"/>
    <p:sldId id="278" r:id="rId6"/>
    <p:sldId id="280" r:id="rId7"/>
    <p:sldId id="281" r:id="rId8"/>
    <p:sldId id="263" r:id="rId9"/>
    <p:sldId id="264" r:id="rId10"/>
    <p:sldId id="266" r:id="rId11"/>
    <p:sldId id="267" r:id="rId12"/>
    <p:sldId id="272" r:id="rId13"/>
    <p:sldId id="268" r:id="rId14"/>
    <p:sldId id="270" r:id="rId15"/>
    <p:sldId id="269" r:id="rId16"/>
    <p:sldId id="265" r:id="rId17"/>
    <p:sldId id="275" r:id="rId18"/>
    <p:sldId id="257" r:id="rId19"/>
    <p:sldId id="259" r:id="rId20"/>
    <p:sldId id="258" r:id="rId21"/>
    <p:sldId id="274" r:id="rId22"/>
    <p:sldId id="260" r:id="rId23"/>
    <p:sldId id="261" r:id="rId24"/>
    <p:sldId id="262" r:id="rId25"/>
    <p:sldId id="271" r:id="rId26"/>
    <p:sldId id="282" r:id="rId27"/>
    <p:sldId id="273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003069" y="440167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8594125" y="494037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27B0A8D-1CFD-06C7-9668-E6D5232754CA}"/>
              </a:ext>
            </a:extLst>
          </p:cNvPr>
          <p:cNvGrpSpPr/>
          <p:nvPr/>
        </p:nvGrpSpPr>
        <p:grpSpPr>
          <a:xfrm>
            <a:off x="4890864" y="480914"/>
            <a:ext cx="3241547" cy="2661083"/>
            <a:chOff x="4917890" y="2217949"/>
            <a:chExt cx="3241547" cy="26610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57281955-871D-1F05-F462-8E4CD750E01F}"/>
                </a:ext>
              </a:extLst>
            </p:cNvPr>
            <p:cNvGrpSpPr/>
            <p:nvPr/>
          </p:nvGrpSpPr>
          <p:grpSpPr>
            <a:xfrm>
              <a:off x="4917890" y="2217949"/>
              <a:ext cx="3241547" cy="2661083"/>
              <a:chOff x="877566" y="700964"/>
              <a:chExt cx="3241547" cy="2661083"/>
            </a:xfrm>
          </p:grpSpPr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CBC88E39-1A7D-9D52-8B0A-2D5B76DB1746}"/>
                  </a:ext>
                </a:extLst>
              </p:cNvPr>
              <p:cNvCxnSpPr/>
              <p:nvPr/>
            </p:nvCxnSpPr>
            <p:spPr>
              <a:xfrm>
                <a:off x="877566" y="229456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>
                <a:extLst>
                  <a:ext uri="{FF2B5EF4-FFF2-40B4-BE49-F238E27FC236}">
                    <a16:creationId xmlns:a16="http://schemas.microsoft.com/office/drawing/2014/main" id="{DC4E2058-6B0D-8D76-7C34-F3A781D1D1EA}"/>
                  </a:ext>
                </a:extLst>
              </p:cNvPr>
              <p:cNvCxnSpPr/>
              <p:nvPr/>
            </p:nvCxnSpPr>
            <p:spPr>
              <a:xfrm>
                <a:off x="886801" y="1812671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F5CC0DD6-0CE0-6BBB-4D4F-5A7F48283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781684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A2527615-4EF9-C6B3-5E6F-B57B40AEB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769517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D64448E-6EB9-2128-37D6-BEC618597411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5401AF-C1E6-1248-8A5A-D5001439D192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A1ED651-8136-B887-3E40-56ECD3602C91}"/>
                  </a:ext>
                </a:extLst>
              </p:cNvPr>
              <p:cNvSpPr txBox="1"/>
              <p:nvPr/>
            </p:nvSpPr>
            <p:spPr>
              <a:xfrm>
                <a:off x="1872777" y="700964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67C5272-45C0-7CEF-DFF4-BD2DB6D9C43C}"/>
                  </a:ext>
                </a:extLst>
              </p:cNvPr>
              <p:cNvSpPr txBox="1"/>
              <p:nvPr/>
            </p:nvSpPr>
            <p:spPr>
              <a:xfrm>
                <a:off x="2678408" y="700964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265D6D8B-5B77-E6D7-5397-04F77613A0A0}"/>
                  </a:ext>
                </a:extLst>
              </p:cNvPr>
              <p:cNvCxnSpPr/>
              <p:nvPr/>
            </p:nvCxnSpPr>
            <p:spPr>
              <a:xfrm>
                <a:off x="3204713" y="2065962"/>
                <a:ext cx="914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16A2ED4-BCDD-EE57-B47B-7524A1975B42}"/>
                  </a:ext>
                </a:extLst>
              </p:cNvPr>
              <p:cNvSpPr txBox="1"/>
              <p:nvPr/>
            </p:nvSpPr>
            <p:spPr>
              <a:xfrm>
                <a:off x="3499717" y="1640438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2FF6F8-9F48-CACD-7631-046460D35E7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a14:m>
                    <a:endPara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768AA123-AC9A-590D-BB14-935DD788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223" y="2344620"/>
                    <a:ext cx="63838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AE53A456-2CBB-2A16-8137-8234AD24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078" y="2773323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7F9F8AF-3C4D-750E-1F26-BFD907D6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028" y="2761156"/>
                <a:ext cx="0" cy="588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DB3DD40-6E9C-E105-2358-F2B5FA93094E}"/>
                  </a:ext>
                </a:extLst>
              </p:cNvPr>
              <p:cNvSpPr txBox="1"/>
              <p:nvPr/>
            </p:nvSpPr>
            <p:spPr>
              <a:xfrm>
                <a:off x="1896129" y="2814799"/>
                <a:ext cx="381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06601E0-9875-1318-8514-C4404C4220A4}"/>
                  </a:ext>
                </a:extLst>
              </p:cNvPr>
              <p:cNvSpPr txBox="1"/>
              <p:nvPr/>
            </p:nvSpPr>
            <p:spPr>
              <a:xfrm>
                <a:off x="2732724" y="279837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1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DB2717F-82FD-FF4F-1CE0-357AC57E3373}"/>
                  </a:ext>
                </a:extLst>
              </p:cNvPr>
              <p:cNvSpPr txBox="1"/>
              <p:nvPr/>
            </p:nvSpPr>
            <p:spPr>
              <a:xfrm>
                <a:off x="2149918" y="1382097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05D6B3E4-3D61-241F-E8D3-DACEA88B3010}"/>
                </a:ext>
              </a:extLst>
            </p:cNvPr>
            <p:cNvGrpSpPr/>
            <p:nvPr/>
          </p:nvGrpSpPr>
          <p:grpSpPr>
            <a:xfrm>
              <a:off x="6140875" y="3345674"/>
              <a:ext cx="820521" cy="495127"/>
              <a:chOff x="9436586" y="4946422"/>
              <a:chExt cx="1031241" cy="6222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C9E96C-D9B0-30F1-96A0-5592567EBA5D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8C8D9D-091B-EBC8-5294-42721CEDCD4B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8998B7-4409-DE9C-8B9B-1B5016984AE4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DBC582D-7BC9-2ED4-0D9E-5D05887716E2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7F288AA-2C27-3BA5-9EDA-0255FA3C5664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754B817-051C-BFE8-E32F-F74F2CB1D8C9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1EB0A44-6DF9-20FC-220D-C77DB8EA0909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D2B80A-C5CB-73A5-877C-1B7DFC8A33F2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0A7C7B-3FA6-1EC3-28C2-1277867C13FE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97B29F7-B17D-2B6A-22F6-0C45E0DC269E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D8F8AF9-A1E9-FFEA-2CBB-03251922A794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5098A17-713D-ACF1-AF6A-42F8239FF97E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749C0B-7E99-7A91-BD83-40D51D45C306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1D4398F-A301-1D85-1055-95F678003681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78151B-4893-D4F7-49EA-BBC623EFA02B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FDB8CC0-5BF0-BEE2-B61A-AF3232A4DF37}"/>
              </a:ext>
            </a:extLst>
          </p:cNvPr>
          <p:cNvGrpSpPr/>
          <p:nvPr/>
        </p:nvGrpSpPr>
        <p:grpSpPr>
          <a:xfrm>
            <a:off x="3574240" y="3807109"/>
            <a:ext cx="2742129" cy="2661083"/>
            <a:chOff x="1149042" y="700964"/>
            <a:chExt cx="2742129" cy="2661083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C4C5D27-2A99-4038-48FA-DACE5902234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2294561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15476EEC-0D88-11EB-393E-197D0351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042" y="1812671"/>
              <a:ext cx="652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6246B1B-2130-42F6-1D58-126D997215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9EFC0044-C589-265B-43FF-7F941C80A45E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CBCF1D7-A2E2-B8B4-022D-67C71DB80697}"/>
                </a:ext>
              </a:extLst>
            </p:cNvPr>
            <p:cNvSpPr txBox="1"/>
            <p:nvPr/>
          </p:nvSpPr>
          <p:spPr>
            <a:xfrm>
              <a:off x="1233714" y="1440383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F319DD4-9FE1-8A22-FA69-4F5C63E04CCF}"/>
                </a:ext>
              </a:extLst>
            </p:cNvPr>
            <p:cNvSpPr txBox="1"/>
            <p:nvPr/>
          </p:nvSpPr>
          <p:spPr>
            <a:xfrm>
              <a:off x="1211669" y="225566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BAF16F4-40F1-4780-A8C3-0460BC3723EF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C9975DB1-08AC-71B0-8E45-FFB5081035A0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96B4F622-114B-1BE9-D049-13046EEF99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13" y="2065962"/>
              <a:ext cx="686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66400D1-583E-BEDA-A5A6-9D79C8F8F3EF}"/>
                </a:ext>
              </a:extLst>
            </p:cNvPr>
            <p:cNvSpPr txBox="1"/>
            <p:nvPr/>
          </p:nvSpPr>
          <p:spPr>
            <a:xfrm>
              <a:off x="3400109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A56803-0855-E61B-4C74-77B86667B004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/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D50406E9-C901-C7FF-C8B6-6DCF88C5B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15" y="2414689"/>
                  <a:ext cx="6383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353620AC-F818-EBDD-28C9-8024CDB10C4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3CDB9B4-914A-F5A4-40B2-6429673C6757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721E934-8A77-1B39-F2FA-F8D9FE31DEF3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8531059-B799-BFF4-0F11-000DCAF691F9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F7B8F4D-8416-478E-6CA7-A0714366CCEC}"/>
                </a:ext>
              </a:extLst>
            </p:cNvPr>
            <p:cNvSpPr txBox="1"/>
            <p:nvPr/>
          </p:nvSpPr>
          <p:spPr>
            <a:xfrm>
              <a:off x="2355231" y="1215002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994CE23F-573F-1949-693A-8C4E82132822}"/>
                </a:ext>
              </a:extLst>
            </p:cNvPr>
            <p:cNvSpPr txBox="1"/>
            <p:nvPr/>
          </p:nvSpPr>
          <p:spPr>
            <a:xfrm>
              <a:off x="2330083" y="167272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2B77C00-DAF6-B577-4AC0-BD7E648B85CB}"/>
              </a:ext>
            </a:extLst>
          </p:cNvPr>
          <p:cNvGrpSpPr/>
          <p:nvPr/>
        </p:nvGrpSpPr>
        <p:grpSpPr>
          <a:xfrm>
            <a:off x="4513653" y="5108406"/>
            <a:ext cx="820521" cy="495127"/>
            <a:chOff x="9436586" y="4946422"/>
            <a:chExt cx="1031241" cy="6222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5D45B0-3E72-D46A-C11B-69EF85448F30}"/>
                </a:ext>
              </a:extLst>
            </p:cNvPr>
            <p:cNvSpPr/>
            <p:nvPr/>
          </p:nvSpPr>
          <p:spPr>
            <a:xfrm rot="16200000">
              <a:off x="9436586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9B2577-964C-D209-A549-65EC1823E3F4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19678B-C33C-BFDD-1FE7-911C14222B6E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680BC0-6FFB-50D6-04FD-3A29643F68EF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D9B5BF-B8F2-108F-65F7-BF64EDAD1BFC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1F8D8C-830F-07EF-1F53-D5F1660A8E84}"/>
                </a:ext>
              </a:extLst>
            </p:cNvPr>
            <p:cNvSpPr/>
            <p:nvPr/>
          </p:nvSpPr>
          <p:spPr>
            <a:xfrm rot="16200000">
              <a:off x="9436586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C3564A-58CC-6739-31B6-001C80B3AB7B}"/>
                </a:ext>
              </a:extLst>
            </p:cNvPr>
            <p:cNvSpPr/>
            <p:nvPr/>
          </p:nvSpPr>
          <p:spPr>
            <a:xfrm rot="16200000">
              <a:off x="9645723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B510D36-BE4C-E171-B28F-325A18E278CB}"/>
                </a:ext>
              </a:extLst>
            </p:cNvPr>
            <p:cNvSpPr/>
            <p:nvPr/>
          </p:nvSpPr>
          <p:spPr>
            <a:xfrm rot="16200000">
              <a:off x="10264135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57086-E06F-9A4A-B483-DF53B77AFE77}"/>
                </a:ext>
              </a:extLst>
            </p:cNvPr>
            <p:cNvSpPr/>
            <p:nvPr/>
          </p:nvSpPr>
          <p:spPr>
            <a:xfrm rot="16200000">
              <a:off x="9855077" y="5152905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DE6BB1-4716-BA44-8FFA-F5F25FA252DA}"/>
                </a:ext>
              </a:extLst>
            </p:cNvPr>
            <p:cNvSpPr/>
            <p:nvPr/>
          </p:nvSpPr>
          <p:spPr>
            <a:xfrm rot="16200000">
              <a:off x="10059249" y="5152905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9BE166-365E-6F92-06D6-7B9FE4FA718C}"/>
                </a:ext>
              </a:extLst>
            </p:cNvPr>
            <p:cNvSpPr/>
            <p:nvPr/>
          </p:nvSpPr>
          <p:spPr>
            <a:xfrm rot="16200000">
              <a:off x="9436586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D54AE2-CE32-977F-F3D9-68BCC99C5AE1}"/>
                </a:ext>
              </a:extLst>
            </p:cNvPr>
            <p:cNvSpPr/>
            <p:nvPr/>
          </p:nvSpPr>
          <p:spPr>
            <a:xfrm rot="16200000">
              <a:off x="9645723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277EC6-8075-CFE3-A873-F7D93FE51B75}"/>
                </a:ext>
              </a:extLst>
            </p:cNvPr>
            <p:cNvSpPr/>
            <p:nvPr/>
          </p:nvSpPr>
          <p:spPr>
            <a:xfrm rot="16200000">
              <a:off x="10264135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4DD95B-B4F7-3F02-AB07-4BE322F58F36}"/>
                </a:ext>
              </a:extLst>
            </p:cNvPr>
            <p:cNvSpPr/>
            <p:nvPr/>
          </p:nvSpPr>
          <p:spPr>
            <a:xfrm rot="16200000">
              <a:off x="9855077" y="536501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64A2F7-73CE-0467-877A-139D774E8313}"/>
                </a:ext>
              </a:extLst>
            </p:cNvPr>
            <p:cNvSpPr/>
            <p:nvPr/>
          </p:nvSpPr>
          <p:spPr>
            <a:xfrm rot="16200000">
              <a:off x="10059249" y="5365012"/>
              <a:ext cx="203692" cy="20369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EDFF53E-4030-29C8-5FFC-F9A3AF64ACC6}"/>
              </a:ext>
            </a:extLst>
          </p:cNvPr>
          <p:cNvGrpSpPr/>
          <p:nvPr/>
        </p:nvGrpSpPr>
        <p:grpSpPr>
          <a:xfrm>
            <a:off x="4592885" y="4675054"/>
            <a:ext cx="654118" cy="162070"/>
            <a:chOff x="9645723" y="4946422"/>
            <a:chExt cx="822104" cy="20369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84E2B0-273C-12A4-3197-0AEB986F0849}"/>
                </a:ext>
              </a:extLst>
            </p:cNvPr>
            <p:cNvSpPr/>
            <p:nvPr/>
          </p:nvSpPr>
          <p:spPr>
            <a:xfrm rot="16200000">
              <a:off x="9645723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533420-AF51-939C-BF48-869D4BC56E34}"/>
                </a:ext>
              </a:extLst>
            </p:cNvPr>
            <p:cNvSpPr/>
            <p:nvPr/>
          </p:nvSpPr>
          <p:spPr>
            <a:xfrm rot="16200000">
              <a:off x="10264135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1EFCC9-B7A6-84A0-F86D-DA8D933647CA}"/>
                </a:ext>
              </a:extLst>
            </p:cNvPr>
            <p:cNvSpPr/>
            <p:nvPr/>
          </p:nvSpPr>
          <p:spPr>
            <a:xfrm rot="16200000">
              <a:off x="9855077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ABB097-2D3A-D160-0E63-09166EFDF927}"/>
                </a:ext>
              </a:extLst>
            </p:cNvPr>
            <p:cNvSpPr/>
            <p:nvPr/>
          </p:nvSpPr>
          <p:spPr>
            <a:xfrm rot="16200000">
              <a:off x="10059249" y="494642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0D7BA168-AC83-1F3A-89F6-D8AA64563247}"/>
              </a:ext>
            </a:extLst>
          </p:cNvPr>
          <p:cNvSpPr txBox="1"/>
          <p:nvPr/>
        </p:nvSpPr>
        <p:spPr>
          <a:xfrm>
            <a:off x="3283935" y="38756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E8FD4EA-D9E8-5BD3-0D63-3D5829986F69}"/>
              </a:ext>
            </a:extLst>
          </p:cNvPr>
          <p:cNvGrpSpPr/>
          <p:nvPr/>
        </p:nvGrpSpPr>
        <p:grpSpPr>
          <a:xfrm>
            <a:off x="276235" y="3831959"/>
            <a:ext cx="2872016" cy="2088985"/>
            <a:chOff x="1217064" y="3791338"/>
            <a:chExt cx="2872016" cy="2088985"/>
          </a:xfrm>
        </p:grpSpPr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2079D824-E002-33C2-6788-826FFA360ABD}"/>
                </a:ext>
              </a:extLst>
            </p:cNvPr>
            <p:cNvGrpSpPr/>
            <p:nvPr/>
          </p:nvGrpSpPr>
          <p:grpSpPr>
            <a:xfrm>
              <a:off x="1217064" y="3791338"/>
              <a:ext cx="2872016" cy="2088985"/>
              <a:chOff x="943559" y="709388"/>
              <a:chExt cx="2872016" cy="2088985"/>
            </a:xfrm>
          </p:grpSpPr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6D2BDC4B-5673-E7B4-8FDC-3ABC3F0E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042" y="2294561"/>
                <a:ext cx="6429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B1635CD7-0D41-57AB-FFE5-AB7A67309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346" y="1812671"/>
                <a:ext cx="6298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1B1A0DA7-0936-F73B-DFB5-1A3842B3287F}"/>
                  </a:ext>
                </a:extLst>
              </p:cNvPr>
              <p:cNvSpPr txBox="1"/>
              <p:nvPr/>
            </p:nvSpPr>
            <p:spPr>
              <a:xfrm>
                <a:off x="1149042" y="1428579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B9B5C7F5-E3FD-62A4-A82A-BDF7B345BF79}"/>
                  </a:ext>
                </a:extLst>
              </p:cNvPr>
              <p:cNvSpPr txBox="1"/>
              <p:nvPr/>
            </p:nvSpPr>
            <p:spPr>
              <a:xfrm>
                <a:off x="1118584" y="2244457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7A3F1F24-C419-9D60-D76E-E83527F22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713" y="2065962"/>
                <a:ext cx="610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>
                <a:extLst>
                  <a:ext uri="{FF2B5EF4-FFF2-40B4-BE49-F238E27FC236}">
                    <a16:creationId xmlns:a16="http://schemas.microsoft.com/office/drawing/2014/main" id="{EE99C24B-63B5-A0EE-92D0-A0FC9234807E}"/>
                  </a:ext>
                </a:extLst>
              </p:cNvPr>
              <p:cNvSpPr txBox="1"/>
              <p:nvPr/>
            </p:nvSpPr>
            <p:spPr>
              <a:xfrm>
                <a:off x="3365703" y="1602150"/>
                <a:ext cx="391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5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2F6FF45-D9E6-9AA0-B482-D20D8E43E81A}"/>
                  </a:ext>
                </a:extLst>
              </p:cNvPr>
              <p:cNvSpPr/>
              <p:nvPr/>
            </p:nvSpPr>
            <p:spPr>
              <a:xfrm>
                <a:off x="1753673" y="1336893"/>
                <a:ext cx="1461480" cy="14614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D0B75E7E-EE14-6681-5ED2-A3ECF0E740C3}"/>
                  </a:ext>
                </a:extLst>
              </p:cNvPr>
              <p:cNvSpPr txBox="1"/>
              <p:nvPr/>
            </p:nvSpPr>
            <p:spPr>
              <a:xfrm>
                <a:off x="943559" y="709388"/>
                <a:ext cx="455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  <a:endParaRPr lang="en-US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8A38BB7F-BCE0-EDD1-B6AA-9D590B368B9B}"/>
                </a:ext>
              </a:extLst>
            </p:cNvPr>
            <p:cNvGrpSpPr/>
            <p:nvPr/>
          </p:nvGrpSpPr>
          <p:grpSpPr>
            <a:xfrm>
              <a:off x="2461740" y="4650859"/>
              <a:ext cx="654118" cy="162070"/>
              <a:chOff x="9645723" y="4946422"/>
              <a:chExt cx="822104" cy="203692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A52627C-0944-D1AA-2321-6C44668B7A73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EF3420-29E4-FE8A-7B70-60518079C6AE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E86FD-FB22-72C5-AFDD-6F1D672152FF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25421BA-82F0-16D1-AE43-3ECFB1B6D1EB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848C4CF1-55EF-7370-7C5B-7F4C6228D473}"/>
                </a:ext>
              </a:extLst>
            </p:cNvPr>
            <p:cNvGrpSpPr/>
            <p:nvPr/>
          </p:nvGrpSpPr>
          <p:grpSpPr>
            <a:xfrm>
              <a:off x="2372234" y="5176677"/>
              <a:ext cx="820521" cy="495127"/>
              <a:chOff x="9436586" y="4946422"/>
              <a:chExt cx="1031241" cy="62228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A244DAD-1358-2DEC-1297-2FDE1599CBE0}"/>
                  </a:ext>
                </a:extLst>
              </p:cNvPr>
              <p:cNvSpPr/>
              <p:nvPr/>
            </p:nvSpPr>
            <p:spPr>
              <a:xfrm rot="16200000">
                <a:off x="9436586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36BF298-0F30-F11E-FCF4-0E97ED57ACB1}"/>
                  </a:ext>
                </a:extLst>
              </p:cNvPr>
              <p:cNvSpPr/>
              <p:nvPr/>
            </p:nvSpPr>
            <p:spPr>
              <a:xfrm rot="16200000">
                <a:off x="9645723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5337D81-8A34-6491-699C-29273D74B6E9}"/>
                  </a:ext>
                </a:extLst>
              </p:cNvPr>
              <p:cNvSpPr/>
              <p:nvPr/>
            </p:nvSpPr>
            <p:spPr>
              <a:xfrm rot="16200000">
                <a:off x="10264135" y="494642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E69EB1-8768-EEFC-EEE9-A56E643AB468}"/>
                  </a:ext>
                </a:extLst>
              </p:cNvPr>
              <p:cNvSpPr/>
              <p:nvPr/>
            </p:nvSpPr>
            <p:spPr>
              <a:xfrm rot="16200000">
                <a:off x="9855077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6EB981-E155-3925-9F39-A86C0310F0F0}"/>
                  </a:ext>
                </a:extLst>
              </p:cNvPr>
              <p:cNvSpPr/>
              <p:nvPr/>
            </p:nvSpPr>
            <p:spPr>
              <a:xfrm rot="16200000">
                <a:off x="10059249" y="494642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AE3C0BE-C2A1-940A-5510-C217923893F5}"/>
                  </a:ext>
                </a:extLst>
              </p:cNvPr>
              <p:cNvSpPr/>
              <p:nvPr/>
            </p:nvSpPr>
            <p:spPr>
              <a:xfrm rot="16200000">
                <a:off x="9436586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F602A34-FEB5-F2E8-8BDA-361867C6DECF}"/>
                  </a:ext>
                </a:extLst>
              </p:cNvPr>
              <p:cNvSpPr/>
              <p:nvPr/>
            </p:nvSpPr>
            <p:spPr>
              <a:xfrm rot="16200000">
                <a:off x="9645723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1018245-E162-CDE8-D129-D15722960ACE}"/>
                  </a:ext>
                </a:extLst>
              </p:cNvPr>
              <p:cNvSpPr/>
              <p:nvPr/>
            </p:nvSpPr>
            <p:spPr>
              <a:xfrm rot="16200000">
                <a:off x="10264135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F45FF7F-26CD-5379-1EC5-B9E6D80F576A}"/>
                  </a:ext>
                </a:extLst>
              </p:cNvPr>
              <p:cNvSpPr/>
              <p:nvPr/>
            </p:nvSpPr>
            <p:spPr>
              <a:xfrm rot="16200000">
                <a:off x="9855077" y="5152905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8939F1C-4146-1241-8665-88ED6AA97924}"/>
                  </a:ext>
                </a:extLst>
              </p:cNvPr>
              <p:cNvSpPr/>
              <p:nvPr/>
            </p:nvSpPr>
            <p:spPr>
              <a:xfrm rot="16200000">
                <a:off x="10059249" y="5152905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0B4A72-3FBC-038A-F863-55188E46FDB2}"/>
                  </a:ext>
                </a:extLst>
              </p:cNvPr>
              <p:cNvSpPr/>
              <p:nvPr/>
            </p:nvSpPr>
            <p:spPr>
              <a:xfrm rot="16200000">
                <a:off x="9436586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BA4AB9-52F4-0EC0-E635-EF8A5CBA4FA4}"/>
                  </a:ext>
                </a:extLst>
              </p:cNvPr>
              <p:cNvSpPr/>
              <p:nvPr/>
            </p:nvSpPr>
            <p:spPr>
              <a:xfrm rot="16200000">
                <a:off x="9645723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50B8372-1CE1-0FDF-2862-4178D4AA958D}"/>
                  </a:ext>
                </a:extLst>
              </p:cNvPr>
              <p:cNvSpPr/>
              <p:nvPr/>
            </p:nvSpPr>
            <p:spPr>
              <a:xfrm rot="16200000">
                <a:off x="10264135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A102877-EF40-84AF-4049-D34A803BF332}"/>
                  </a:ext>
                </a:extLst>
              </p:cNvPr>
              <p:cNvSpPr/>
              <p:nvPr/>
            </p:nvSpPr>
            <p:spPr>
              <a:xfrm rot="16200000">
                <a:off x="9855077" y="5365012"/>
                <a:ext cx="203692" cy="2036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3D546A0-C652-ED33-7D2B-24E14517ADF4}"/>
                  </a:ext>
                </a:extLst>
              </p:cNvPr>
              <p:cNvSpPr/>
              <p:nvPr/>
            </p:nvSpPr>
            <p:spPr>
              <a:xfrm rot="16200000">
                <a:off x="10059249" y="5365012"/>
                <a:ext cx="203692" cy="20369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55AD0E6E-E2D0-9E43-C97E-5454174D1796}"/>
                </a:ext>
              </a:extLst>
            </p:cNvPr>
            <p:cNvSpPr txBox="1"/>
            <p:nvPr/>
          </p:nvSpPr>
          <p:spPr>
            <a:xfrm>
              <a:off x="2642229" y="4775457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F1495AE1-8437-0DE2-6A62-87768E50FE0F}"/>
              </a:ext>
            </a:extLst>
          </p:cNvPr>
          <p:cNvGrpSpPr/>
          <p:nvPr/>
        </p:nvGrpSpPr>
        <p:grpSpPr>
          <a:xfrm>
            <a:off x="6816901" y="4474525"/>
            <a:ext cx="2451263" cy="1457824"/>
            <a:chOff x="9069764" y="4347845"/>
            <a:chExt cx="2451263" cy="145782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97ADE0B-A6D2-2C25-7001-5BCCDD6A2AD2}"/>
                </a:ext>
              </a:extLst>
            </p:cNvPr>
            <p:cNvGrpSpPr/>
            <p:nvPr/>
          </p:nvGrpSpPr>
          <p:grpSpPr>
            <a:xfrm rot="16200000">
              <a:off x="9521913" y="4417417"/>
              <a:ext cx="1336036" cy="1440468"/>
              <a:chOff x="4643621" y="3429000"/>
              <a:chExt cx="2645407" cy="2852187"/>
            </a:xfrm>
          </p:grpSpPr>
          <p:sp>
            <p:nvSpPr>
              <p:cNvPr id="90" name="Dreieck 89">
                <a:extLst>
                  <a:ext uri="{FF2B5EF4-FFF2-40B4-BE49-F238E27FC236}">
                    <a16:creationId xmlns:a16="http://schemas.microsoft.com/office/drawing/2014/main" id="{85BEAE30-9FC5-E131-FD99-F59D7B068FB7}"/>
                  </a:ext>
                </a:extLst>
              </p:cNvPr>
              <p:cNvSpPr/>
              <p:nvPr/>
            </p:nvSpPr>
            <p:spPr>
              <a:xfrm flipV="1">
                <a:off x="5193865" y="5344796"/>
                <a:ext cx="1564270" cy="936391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B9A36501-960B-EEF0-927B-FA7CD7B9C630}"/>
                  </a:ext>
                </a:extLst>
              </p:cNvPr>
              <p:cNvGrpSpPr/>
              <p:nvPr/>
            </p:nvGrpSpPr>
            <p:grpSpPr>
              <a:xfrm>
                <a:off x="4643621" y="3429000"/>
                <a:ext cx="2645407" cy="2181311"/>
                <a:chOff x="4428071" y="1305398"/>
                <a:chExt cx="3758835" cy="3099405"/>
              </a:xfrm>
            </p:grpSpPr>
            <p:sp>
              <p:nvSpPr>
                <p:cNvPr id="92" name="Dreieck 91">
                  <a:extLst>
                    <a:ext uri="{FF2B5EF4-FFF2-40B4-BE49-F238E27FC236}">
                      <a16:creationId xmlns:a16="http://schemas.microsoft.com/office/drawing/2014/main" id="{43F34C7A-C541-DA5B-0927-4A5873E1D75F}"/>
                    </a:ext>
                  </a:extLst>
                </p:cNvPr>
                <p:cNvSpPr/>
                <p:nvPr/>
              </p:nvSpPr>
              <p:spPr>
                <a:xfrm>
                  <a:off x="4428071" y="1305398"/>
                  <a:ext cx="3758835" cy="1330510"/>
                </a:xfrm>
                <a:prstGeom prst="triangle">
                  <a:avLst>
                    <a:gd name="adj" fmla="val 49481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Abgerundetes Rechteck 93">
                  <a:extLst>
                    <a:ext uri="{FF2B5EF4-FFF2-40B4-BE49-F238E27FC236}">
                      <a16:creationId xmlns:a16="http://schemas.microsoft.com/office/drawing/2014/main" id="{7F8FE454-3176-991A-75AF-E562109F7E90}"/>
                    </a:ext>
                  </a:extLst>
                </p:cNvPr>
                <p:cNvSpPr/>
                <p:nvPr/>
              </p:nvSpPr>
              <p:spPr>
                <a:xfrm>
                  <a:off x="4428071" y="2630073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8DDC54C6-470F-B082-21AE-DDFEA151FEBC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2734092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7CD4C975-2176-20BA-2159-E6717307A85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64D3EA1D-BF2E-23B1-312E-5A06345676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2C86740-6850-0686-9D24-3E64C1D0EE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2041A0C-1BCC-B4C9-87DA-E6E4594B7E7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227F68C-7610-5A1E-700F-5951C05893D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6" name="Abgerundetes Rechteck 95">
                  <a:extLst>
                    <a:ext uri="{FF2B5EF4-FFF2-40B4-BE49-F238E27FC236}">
                      <a16:creationId xmlns:a16="http://schemas.microsoft.com/office/drawing/2014/main" id="{6D35341A-6922-362F-C93A-AD57C2F6B2DE}"/>
                    </a:ext>
                  </a:extLst>
                </p:cNvPr>
                <p:cNvSpPr/>
                <p:nvPr/>
              </p:nvSpPr>
              <p:spPr>
                <a:xfrm>
                  <a:off x="4428071" y="3513727"/>
                  <a:ext cx="3758835" cy="89107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97" name="Gruppieren 96">
                  <a:extLst>
                    <a:ext uri="{FF2B5EF4-FFF2-40B4-BE49-F238E27FC236}">
                      <a16:creationId xmlns:a16="http://schemas.microsoft.com/office/drawing/2014/main" id="{8FCE5725-C4A8-6B18-312E-3F92EABCB060}"/>
                    </a:ext>
                  </a:extLst>
                </p:cNvPr>
                <p:cNvGrpSpPr/>
                <p:nvPr/>
              </p:nvGrpSpPr>
              <p:grpSpPr>
                <a:xfrm rot="10800000" flipH="1" flipV="1">
                  <a:off x="4569257" y="3617746"/>
                  <a:ext cx="3487595" cy="688872"/>
                  <a:chOff x="5685739" y="3585020"/>
                  <a:chExt cx="820521" cy="162070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DDC98E30-0497-19CA-82FD-5092BC77E24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85739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F87FA36-BE7F-24B8-B460-98510E0815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2142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553F199-32A1-1E39-2002-82900D669B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4190" y="3585020"/>
                    <a:ext cx="162070" cy="16207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DB07FD44-AC35-8F73-0DB7-D4784CAB40C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8717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6CFF958-648A-ABB9-139B-79B261977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81169" y="3585020"/>
                    <a:ext cx="162070" cy="1620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1A7F1812-463E-34F8-C990-A9D4CBA5C35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764" y="545351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76C50D29-8884-4FA4-A1E1-885C581B5B77}"/>
                </a:ext>
              </a:extLst>
            </p:cNvPr>
            <p:cNvCxnSpPr>
              <a:cxnSpLocks/>
            </p:cNvCxnSpPr>
            <p:nvPr/>
          </p:nvCxnSpPr>
          <p:spPr>
            <a:xfrm>
              <a:off x="9076299" y="479188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9A1E46E-04DE-1D36-D59C-C3DD0CC7156E}"/>
                </a:ext>
              </a:extLst>
            </p:cNvPr>
            <p:cNvSpPr txBox="1"/>
            <p:nvPr/>
          </p:nvSpPr>
          <p:spPr>
            <a:xfrm>
              <a:off x="9163623" y="434784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7F8EDAE-4474-B523-15BC-DC54A7AEE85C}"/>
                </a:ext>
              </a:extLst>
            </p:cNvPr>
            <p:cNvSpPr txBox="1"/>
            <p:nvPr/>
          </p:nvSpPr>
          <p:spPr>
            <a:xfrm>
              <a:off x="9141637" y="539293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Gerade Verbindung mit Pfeil 186">
              <a:extLst>
                <a:ext uri="{FF2B5EF4-FFF2-40B4-BE49-F238E27FC236}">
                  <a16:creationId xmlns:a16="http://schemas.microsoft.com/office/drawing/2014/main" id="{085787D3-3248-71E6-002F-36CF553C0C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165" y="5137651"/>
              <a:ext cx="610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939FA49F-9A9B-BDD7-5C2B-1C73426B98FB}"/>
                </a:ext>
              </a:extLst>
            </p:cNvPr>
            <p:cNvSpPr txBox="1"/>
            <p:nvPr/>
          </p:nvSpPr>
          <p:spPr>
            <a:xfrm>
              <a:off x="11055820" y="4638285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8160E5A-7BDA-005C-B97A-FEE556AA1AB6}"/>
                </a:ext>
              </a:extLst>
            </p:cNvPr>
            <p:cNvSpPr txBox="1"/>
            <p:nvPr/>
          </p:nvSpPr>
          <p:spPr>
            <a:xfrm>
              <a:off x="9554313" y="4900581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D0173C3A-90DB-C61A-9B1E-7B21A2D27FDB}"/>
              </a:ext>
            </a:extLst>
          </p:cNvPr>
          <p:cNvGrpSpPr/>
          <p:nvPr/>
        </p:nvGrpSpPr>
        <p:grpSpPr>
          <a:xfrm>
            <a:off x="9547745" y="4493575"/>
            <a:ext cx="2101330" cy="1445202"/>
            <a:chOff x="9547745" y="4493575"/>
            <a:chExt cx="2101330" cy="1445202"/>
          </a:xfrm>
        </p:grpSpPr>
        <p:sp>
          <p:nvSpPr>
            <p:cNvPr id="231" name="Abgerundetes Rechteck 230">
              <a:extLst>
                <a:ext uri="{FF2B5EF4-FFF2-40B4-BE49-F238E27FC236}">
                  <a16:creationId xmlns:a16="http://schemas.microsoft.com/office/drawing/2014/main" id="{36853BD5-FBF1-C09C-E718-C157474C35B3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Abgerundetes Rechteck 231">
              <a:extLst>
                <a:ext uri="{FF2B5EF4-FFF2-40B4-BE49-F238E27FC236}">
                  <a16:creationId xmlns:a16="http://schemas.microsoft.com/office/drawing/2014/main" id="{FBEB32DF-5D32-45E8-F03F-FECC93F32A31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3BC9A187-7B23-0BB0-309D-BE965FFE78D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E376167-5181-A13B-7D4E-7BF9B835A468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2571727-8304-E820-329E-C20FB458938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0A22394-4D9F-AC90-C33F-8DCD72D5B5A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B0BCCF-F0E5-83BB-78E1-822397015E0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9F882F5-474B-4DBB-FC4D-7D63F9153B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D1C1B49-FAB8-B529-E5C1-CAF1C7D0E6C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8B82E2F2-8770-927D-8FC0-20A6E04F6DF4}"/>
                </a:ext>
              </a:extLst>
            </p:cNvPr>
            <p:cNvCxnSpPr>
              <a:cxnSpLocks/>
            </p:cNvCxnSpPr>
            <p:nvPr/>
          </p:nvCxnSpPr>
          <p:spPr>
            <a:xfrm>
              <a:off x="9547745" y="5599248"/>
              <a:ext cx="642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>
              <a:extLst>
                <a:ext uri="{FF2B5EF4-FFF2-40B4-BE49-F238E27FC236}">
                  <a16:creationId xmlns:a16="http://schemas.microsoft.com/office/drawing/2014/main" id="{DA95D4F1-3CC6-7963-6C21-92EE6F801F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4280" y="4937613"/>
              <a:ext cx="6298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AB96D0D9-1349-7F01-907F-4FEAD61943B7}"/>
                </a:ext>
              </a:extLst>
            </p:cNvPr>
            <p:cNvSpPr txBox="1"/>
            <p:nvPr/>
          </p:nvSpPr>
          <p:spPr>
            <a:xfrm>
              <a:off x="9641604" y="4493575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E57F1DE-FE3C-BC65-81FB-24C31A330CD8}"/>
                </a:ext>
              </a:extLst>
            </p:cNvPr>
            <p:cNvSpPr txBox="1"/>
            <p:nvPr/>
          </p:nvSpPr>
          <p:spPr>
            <a:xfrm>
              <a:off x="9619618" y="553866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722F4555-DFB1-1ABA-C80E-726B957080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42096" y="5273856"/>
              <a:ext cx="4069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736582F3-06AD-7A18-0800-A36984AC4A9F}"/>
                </a:ext>
              </a:extLst>
            </p:cNvPr>
            <p:cNvSpPr txBox="1"/>
            <p:nvPr/>
          </p:nvSpPr>
          <p:spPr>
            <a:xfrm>
              <a:off x="11254446" y="4806101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B10A5B60-2683-F76F-64C3-846D34248144}"/>
                </a:ext>
              </a:extLst>
            </p:cNvPr>
            <p:cNvSpPr txBox="1"/>
            <p:nvPr/>
          </p:nvSpPr>
          <p:spPr>
            <a:xfrm>
              <a:off x="9914819" y="5036786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3EB44B09-C565-4BBB-0C34-5A0DA741DE79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3A33A6-ED60-BB2F-1220-8B763C42DFB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C497223-C772-C9A0-8221-6A4A557DDE3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22C62E2-35CC-D5E3-217C-6C5E0CB4D51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94A2D9A3-9C7D-5447-85F1-BDC01EEBB7F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8CA09DBE-3126-EAFC-3542-43FB6FC23D2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95EEC42E-3F3B-8AE9-88EF-62333543611B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E1013CA-48EA-7858-B5C7-EC64457F1D4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561F6ED-3385-20DC-5650-3F62BC7903A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483B7EA-9202-8D86-B7B3-95651DC38D8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446E7D5-752A-0505-B67C-C1C8505678C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3" y="3786006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3857371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A7D0B9-C96E-9BB4-648D-5BFE93ADFDE5}"/>
              </a:ext>
            </a:extLst>
          </p:cNvPr>
          <p:cNvCxnSpPr>
            <a:cxnSpLocks/>
          </p:cNvCxnSpPr>
          <p:nvPr/>
        </p:nvCxnSpPr>
        <p:spPr>
          <a:xfrm>
            <a:off x="5943209" y="1161241"/>
            <a:ext cx="135793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41CD0C63-1445-2E5C-DF6F-C448E86592A7}"/>
              </a:ext>
            </a:extLst>
          </p:cNvPr>
          <p:cNvCxnSpPr>
            <a:cxnSpLocks/>
          </p:cNvCxnSpPr>
          <p:nvPr/>
        </p:nvCxnSpPr>
        <p:spPr>
          <a:xfrm>
            <a:off x="6263140" y="4961072"/>
            <a:ext cx="11472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39769D3-3846-60C6-A4C9-ACD3E0B3AEF6}"/>
              </a:ext>
            </a:extLst>
          </p:cNvPr>
          <p:cNvGrpSpPr/>
          <p:nvPr/>
        </p:nvGrpSpPr>
        <p:grpSpPr>
          <a:xfrm>
            <a:off x="9203907" y="930426"/>
            <a:ext cx="820705" cy="875320"/>
            <a:chOff x="9854112" y="1915388"/>
            <a:chExt cx="1283255" cy="957599"/>
          </a:xfrm>
        </p:grpSpPr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B028EE8F-6140-43EE-5B53-F1D74DD6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51BB336-7C93-5AA9-715C-FC099CA566C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329EA2-53A8-AB0D-06AA-41179CB23C34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B04F5DE-1642-3200-A8AA-1CD1E0E97E15}"/>
              </a:ext>
            </a:extLst>
          </p:cNvPr>
          <p:cNvCxnSpPr>
            <a:cxnSpLocks/>
          </p:cNvCxnSpPr>
          <p:nvPr/>
        </p:nvCxnSpPr>
        <p:spPr>
          <a:xfrm flipV="1">
            <a:off x="8454813" y="1871197"/>
            <a:ext cx="0" cy="77387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376F2CD7-BC7D-1EB6-920A-04C1A54FF3B8}"/>
              </a:ext>
            </a:extLst>
          </p:cNvPr>
          <p:cNvCxnSpPr>
            <a:cxnSpLocks/>
          </p:cNvCxnSpPr>
          <p:nvPr/>
        </p:nvCxnSpPr>
        <p:spPr>
          <a:xfrm>
            <a:off x="8661399" y="1576598"/>
            <a:ext cx="74518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3E416F-CD73-29F2-99C6-3A334F75F429}"/>
              </a:ext>
            </a:extLst>
          </p:cNvPr>
          <p:cNvGrpSpPr/>
          <p:nvPr/>
        </p:nvGrpSpPr>
        <p:grpSpPr>
          <a:xfrm>
            <a:off x="616195" y="2735841"/>
            <a:ext cx="6328576" cy="3450674"/>
            <a:chOff x="-725965" y="2217479"/>
            <a:chExt cx="6328576" cy="345067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1639EFD5-6C09-89B6-B2CA-227D7D6AFA4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676" y="3587322"/>
              <a:ext cx="165683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90EDD45-34A7-5188-E5A7-CCB03BF9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74DF56A-0A7D-F099-B417-2C08EDF2F0A8}"/>
                </a:ext>
              </a:extLst>
            </p:cNvPr>
            <p:cNvSpPr txBox="1"/>
            <p:nvPr/>
          </p:nvSpPr>
          <p:spPr>
            <a:xfrm>
              <a:off x="-725965" y="2511020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4F378BC9-5E62-1D25-3A86-9E42895A9EA5}"/>
                </a:ext>
              </a:extLst>
            </p:cNvPr>
            <p:cNvCxnSpPr>
              <a:cxnSpLocks/>
            </p:cNvCxnSpPr>
            <p:nvPr/>
          </p:nvCxnSpPr>
          <p:spPr>
            <a:xfrm>
              <a:off x="-618260" y="3017678"/>
              <a:ext cx="201651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2D6FBD-696A-5B6C-13B1-AD823B954F1B}"/>
                </a:ext>
              </a:extLst>
            </p:cNvPr>
            <p:cNvSpPr txBox="1"/>
            <p:nvPr/>
          </p:nvSpPr>
          <p:spPr>
            <a:xfrm>
              <a:off x="1657238" y="5199160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FCF3124-CB8A-2B9D-DE5D-1D3019DE87DC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359458"/>
              <a:ext cx="0" cy="42456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724B9E2-0A36-3FE9-B873-B071E7B44FF1}"/>
                </a:ext>
              </a:extLst>
            </p:cNvPr>
            <p:cNvSpPr txBox="1"/>
            <p:nvPr/>
          </p:nvSpPr>
          <p:spPr>
            <a:xfrm>
              <a:off x="2294303" y="2217479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7F492C-AF35-FA18-CA73-7071E2B30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88095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3CA03-CBE7-7214-D5A8-B357BDE11452}"/>
                </a:ext>
              </a:extLst>
            </p:cNvPr>
            <p:cNvSpPr txBox="1"/>
            <p:nvPr/>
          </p:nvSpPr>
          <p:spPr>
            <a:xfrm>
              <a:off x="1702480" y="3855289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49D86B9-BB0A-1DAB-8686-1D63ABB91B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655" y="3017678"/>
              <a:ext cx="24096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8831555-76E7-AFC0-988D-8EDCBD302A60}"/>
                </a:ext>
              </a:extLst>
            </p:cNvPr>
            <p:cNvSpPr txBox="1"/>
            <p:nvPr/>
          </p:nvSpPr>
          <p:spPr>
            <a:xfrm>
              <a:off x="3290803" y="2568713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F77CC7-C758-193D-1249-32E51ED9A352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6275C78F-541B-FE98-BA3B-ED7B689691E0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6799E-24CE-67BD-87CF-1D35EB23C95B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E99DDD-D024-7C4B-153D-B2DE164AD5BF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C8240C-77E5-B5E4-13CF-60B5B06ED0AB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36151C3-9DAE-11A7-FC91-960C4185C3FD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FEB60B-780D-B651-45F5-5DA4508E13D2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91B2E3-C580-00B5-D141-E97182DC5F47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DCDBFBB-DE28-CE6D-021F-66672BCA471A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D5F85A-A152-D1F5-65C7-006B6979697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787B57-9C0E-4750-8BE1-E63BBF37FB21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C8B6A47-EB3D-4C36-68F1-D6FF7D82E373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54989F-276D-CDE4-36A2-D7E0E56E4ECE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D1571D-0460-6FF6-60DB-EACED7B3744C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BB4493-2A19-DD48-7269-533EC3C253A1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49C5DBF-44A6-C382-D4B0-2561961ECC41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9A55F6E-3B18-BBDF-4722-8E840EEF4665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Sechseck 31">
                <a:extLst>
                  <a:ext uri="{FF2B5EF4-FFF2-40B4-BE49-F238E27FC236}">
                    <a16:creationId xmlns:a16="http://schemas.microsoft.com/office/drawing/2014/main" id="{C6D6571A-FE64-E7B0-C991-79F4A953BD6A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56B10B88-BBFA-1592-16CB-760801660149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47EF9C49-88C2-6FF4-24E6-F72AA363CD7F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22F7284-DEA1-2F0F-AF86-DFFDE6F2E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7778DBC3-6483-11E6-69FD-7F07E71F7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mit Pfeil 36">
                  <a:extLst>
                    <a:ext uri="{FF2B5EF4-FFF2-40B4-BE49-F238E27FC236}">
                      <a16:creationId xmlns:a16="http://schemas.microsoft.com/office/drawing/2014/main" id="{24386611-AB31-9932-39E0-D0755A58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347CCF00-F10B-87A4-20DE-1085EB987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81CB66-7766-634A-FA60-C9B960045E65}"/>
                </a:ext>
              </a:extLst>
            </p:cNvPr>
            <p:cNvSpPr txBox="1"/>
            <p:nvPr/>
          </p:nvSpPr>
          <p:spPr>
            <a:xfrm>
              <a:off x="3286418" y="3559389"/>
              <a:ext cx="516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F1BD156E-B475-E757-F469-F7A16FF6CF41}"/>
                </a:ext>
              </a:extLst>
            </p:cNvPr>
            <p:cNvSpPr txBox="1"/>
            <p:nvPr/>
          </p:nvSpPr>
          <p:spPr>
            <a:xfrm>
              <a:off x="3032942" y="5206488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781BEFC1-7B79-DB53-C29C-9E03498F886B}"/>
                </a:ext>
              </a:extLst>
            </p:cNvPr>
            <p:cNvSpPr txBox="1"/>
            <p:nvPr/>
          </p:nvSpPr>
          <p:spPr>
            <a:xfrm>
              <a:off x="4933838" y="513566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574257-E836-9BCD-01A8-8847D011092A}"/>
              </a:ext>
            </a:extLst>
          </p:cNvPr>
          <p:cNvGrpSpPr/>
          <p:nvPr/>
        </p:nvGrpSpPr>
        <p:grpSpPr>
          <a:xfrm>
            <a:off x="1602853" y="85686"/>
            <a:ext cx="3661029" cy="1723810"/>
            <a:chOff x="5596909" y="1953000"/>
            <a:chExt cx="3661029" cy="1723810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5902CA9-A36B-3148-2490-15462133A6A9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28" y="3023341"/>
              <a:ext cx="129851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21C8967-258C-A221-A09E-D8132793AD48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61" y="3028976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D5739C5-B847-7288-5703-0C54F8C3C5C3}"/>
                </a:ext>
              </a:extLst>
            </p:cNvPr>
            <p:cNvSpPr txBox="1"/>
            <p:nvPr/>
          </p:nvSpPr>
          <p:spPr>
            <a:xfrm>
              <a:off x="6241571" y="240929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CFC068AF-D137-EC22-AA67-35ACAFDC51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09" y="2823756"/>
              <a:ext cx="126128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048E2E6-677A-EFBC-0699-0636690A462A}"/>
                </a:ext>
              </a:extLst>
            </p:cNvPr>
            <p:cNvSpPr txBox="1"/>
            <p:nvPr/>
          </p:nvSpPr>
          <p:spPr>
            <a:xfrm>
              <a:off x="5983405" y="2979386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0911D3D1-F11F-534C-74C8-A1BF931B4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89255" y="2117725"/>
              <a:ext cx="0" cy="47872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0214672-6C3D-4BD0-7C58-EBE1EC5898F7}"/>
                </a:ext>
              </a:extLst>
            </p:cNvPr>
            <p:cNvSpPr txBox="1"/>
            <p:nvPr/>
          </p:nvSpPr>
          <p:spPr>
            <a:xfrm>
              <a:off x="7616293" y="1953000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4A71259D-B438-7D92-14F0-080FE150AFCC}"/>
                </a:ext>
              </a:extLst>
            </p:cNvPr>
            <p:cNvCxnSpPr>
              <a:cxnSpLocks/>
            </p:cNvCxnSpPr>
            <p:nvPr/>
          </p:nvCxnSpPr>
          <p:spPr>
            <a:xfrm>
              <a:off x="7590466" y="3252706"/>
              <a:ext cx="0" cy="34015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BCCBA0-DF66-7DBF-5CB7-2A9C7977D558}"/>
                </a:ext>
              </a:extLst>
            </p:cNvPr>
            <p:cNvSpPr txBox="1"/>
            <p:nvPr/>
          </p:nvSpPr>
          <p:spPr>
            <a:xfrm>
              <a:off x="7591528" y="3153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A8F3B13-A7B6-E3D7-88A8-72C02D811224}"/>
                </a:ext>
              </a:extLst>
            </p:cNvPr>
            <p:cNvCxnSpPr>
              <a:cxnSpLocks/>
            </p:cNvCxnSpPr>
            <p:nvPr/>
          </p:nvCxnSpPr>
          <p:spPr>
            <a:xfrm>
              <a:off x="7483377" y="2814231"/>
              <a:ext cx="1300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87B2EE80-0A9A-2CE6-E758-773547CB2B38}"/>
                </a:ext>
              </a:extLst>
            </p:cNvPr>
            <p:cNvSpPr txBox="1"/>
            <p:nvPr/>
          </p:nvSpPr>
          <p:spPr>
            <a:xfrm>
              <a:off x="8529828" y="2961119"/>
              <a:ext cx="519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bgerundetes Rechteck 52">
              <a:extLst>
                <a:ext uri="{FF2B5EF4-FFF2-40B4-BE49-F238E27FC236}">
                  <a16:creationId xmlns:a16="http://schemas.microsoft.com/office/drawing/2014/main" id="{D297D51E-2351-D993-3C21-E9D9F52676B0}"/>
                </a:ext>
              </a:extLst>
            </p:cNvPr>
            <p:cNvSpPr/>
            <p:nvPr/>
          </p:nvSpPr>
          <p:spPr>
            <a:xfrm rot="16200000">
              <a:off x="7249868" y="2204777"/>
              <a:ext cx="651570" cy="1434914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587640-3D9F-E674-AB69-4E5F6D038EDA}"/>
                </a:ext>
              </a:extLst>
            </p:cNvPr>
            <p:cNvSpPr/>
            <p:nvPr/>
          </p:nvSpPr>
          <p:spPr>
            <a:xfrm rot="16200000">
              <a:off x="7341410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37D04A2-6758-2A54-68AD-8DC1CD39D468}"/>
                </a:ext>
              </a:extLst>
            </p:cNvPr>
            <p:cNvSpPr/>
            <p:nvPr/>
          </p:nvSpPr>
          <p:spPr>
            <a:xfrm rot="16200000">
              <a:off x="7550547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0490EF-B0E5-0B00-4C51-9F150EDFDE5C}"/>
                </a:ext>
              </a:extLst>
            </p:cNvPr>
            <p:cNvSpPr/>
            <p:nvPr/>
          </p:nvSpPr>
          <p:spPr>
            <a:xfrm rot="16200000">
              <a:off x="7759901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C22685-CEF1-88A1-2B36-5533B1C25017}"/>
                </a:ext>
              </a:extLst>
            </p:cNvPr>
            <p:cNvSpPr/>
            <p:nvPr/>
          </p:nvSpPr>
          <p:spPr>
            <a:xfrm rot="16200000">
              <a:off x="7964073" y="2929062"/>
              <a:ext cx="203692" cy="2036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Sechseck 68">
              <a:extLst>
                <a:ext uri="{FF2B5EF4-FFF2-40B4-BE49-F238E27FC236}">
                  <a16:creationId xmlns:a16="http://schemas.microsoft.com/office/drawing/2014/main" id="{D466FBEA-ED5C-7142-B331-4A01940A48E5}"/>
                </a:ext>
              </a:extLst>
            </p:cNvPr>
            <p:cNvSpPr/>
            <p:nvPr/>
          </p:nvSpPr>
          <p:spPr>
            <a:xfrm flipV="1">
              <a:off x="6953657" y="2717543"/>
              <a:ext cx="1271197" cy="205331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5B97B77-D186-8BB7-B752-C2FA8CD4EC50}"/>
                </a:ext>
              </a:extLst>
            </p:cNvPr>
            <p:cNvSpPr/>
            <p:nvPr/>
          </p:nvSpPr>
          <p:spPr>
            <a:xfrm>
              <a:off x="7016693" y="2929263"/>
              <a:ext cx="317763" cy="203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D5C2216-F9FE-9473-3136-08455538045E}"/>
                </a:ext>
              </a:extLst>
            </p:cNvPr>
            <p:cNvGrpSpPr/>
            <p:nvPr/>
          </p:nvGrpSpPr>
          <p:grpSpPr>
            <a:xfrm>
              <a:off x="7058855" y="2979335"/>
              <a:ext cx="216387" cy="104266"/>
              <a:chOff x="4170921" y="3443352"/>
              <a:chExt cx="474423" cy="228600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5BF7C58-2B34-2428-8392-D7A6367A6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9BFD5948-AB13-8C51-F294-7974519BB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A40F1E71-D1D5-8CE3-FAA7-4957506C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F8BCD3E0-9930-BA38-13B0-DEDC95676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DA78727E-8D2D-E943-A5DB-B7ECD1ABD954}"/>
                </a:ext>
              </a:extLst>
            </p:cNvPr>
            <p:cNvSpPr txBox="1"/>
            <p:nvPr/>
          </p:nvSpPr>
          <p:spPr>
            <a:xfrm>
              <a:off x="8319165" y="2322309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17862623-F933-4264-E8B0-036BF1899F0A}"/>
              </a:ext>
            </a:extLst>
          </p:cNvPr>
          <p:cNvSpPr txBox="1"/>
          <p:nvPr/>
        </p:nvSpPr>
        <p:spPr>
          <a:xfrm>
            <a:off x="635517" y="2111308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559B0D17-0A9A-BCC7-EE9D-BD3601841533}"/>
              </a:ext>
            </a:extLst>
          </p:cNvPr>
          <p:cNvCxnSpPr>
            <a:cxnSpLocks/>
          </p:cNvCxnSpPr>
          <p:nvPr/>
        </p:nvCxnSpPr>
        <p:spPr>
          <a:xfrm>
            <a:off x="723900" y="2600591"/>
            <a:ext cx="75291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D4F42B2-DEBB-F27C-3E65-35EB562C79A8}"/>
              </a:ext>
            </a:extLst>
          </p:cNvPr>
          <p:cNvCxnSpPr>
            <a:cxnSpLocks/>
          </p:cNvCxnSpPr>
          <p:nvPr/>
        </p:nvCxnSpPr>
        <p:spPr>
          <a:xfrm flipV="1">
            <a:off x="1602853" y="965530"/>
            <a:ext cx="0" cy="258321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444A62A6-1557-E74D-4EBA-FFD6F7C3F8E5}"/>
              </a:ext>
            </a:extLst>
          </p:cNvPr>
          <p:cNvSpPr/>
          <p:nvPr/>
        </p:nvSpPr>
        <p:spPr>
          <a:xfrm>
            <a:off x="1553673" y="3487242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458B6AE-CE4B-4150-FDD0-7A91A51ADBE1}"/>
              </a:ext>
            </a:extLst>
          </p:cNvPr>
          <p:cNvSpPr/>
          <p:nvPr/>
        </p:nvSpPr>
        <p:spPr>
          <a:xfrm>
            <a:off x="5254464" y="881583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13B1240-F9B4-19A0-04A8-AEFB11EC2575}"/>
              </a:ext>
            </a:extLst>
          </p:cNvPr>
          <p:cNvSpPr txBox="1"/>
          <p:nvPr/>
        </p:nvSpPr>
        <p:spPr>
          <a:xfrm>
            <a:off x="5238415" y="95283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≟ 0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24CD28B-2DC9-1302-3B4E-A25892400165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6143357" y="4104675"/>
            <a:ext cx="1219456" cy="16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38A6CC03-9ECC-5DEB-7308-99BD314AE7F5}"/>
              </a:ext>
            </a:extLst>
          </p:cNvPr>
          <p:cNvCxnSpPr>
            <a:cxnSpLocks/>
          </p:cNvCxnSpPr>
          <p:nvPr/>
        </p:nvCxnSpPr>
        <p:spPr>
          <a:xfrm>
            <a:off x="7460827" y="4100564"/>
            <a:ext cx="193717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208F41C2-5B46-C1B2-95CF-328A0E3226A7}"/>
              </a:ext>
            </a:extLst>
          </p:cNvPr>
          <p:cNvSpPr txBox="1"/>
          <p:nvPr/>
        </p:nvSpPr>
        <p:spPr>
          <a:xfrm>
            <a:off x="8743145" y="362957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E895F61-1106-0202-7F05-01F21B198B3B}"/>
              </a:ext>
            </a:extLst>
          </p:cNvPr>
          <p:cNvGrpSpPr/>
          <p:nvPr/>
        </p:nvGrpSpPr>
        <p:grpSpPr>
          <a:xfrm>
            <a:off x="8264017" y="2342141"/>
            <a:ext cx="399375" cy="523220"/>
            <a:chOff x="7057990" y="2898388"/>
            <a:chExt cx="399375" cy="52322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142D5D-8A1D-EEB0-7F7B-8D0653C2B186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6F1FA12-9125-A099-853B-031D2D4A87C5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5ED636C-4A9F-A4D4-6C69-0F730ED8627F}"/>
              </a:ext>
            </a:extLst>
          </p:cNvPr>
          <p:cNvSpPr/>
          <p:nvPr/>
        </p:nvSpPr>
        <p:spPr>
          <a:xfrm>
            <a:off x="8402377" y="4051781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E33F08F-75D2-B051-682E-5E0389D51CC2}"/>
              </a:ext>
            </a:extLst>
          </p:cNvPr>
          <p:cNvGrpSpPr/>
          <p:nvPr/>
        </p:nvGrpSpPr>
        <p:grpSpPr>
          <a:xfrm>
            <a:off x="8175356" y="1286276"/>
            <a:ext cx="543193" cy="582384"/>
            <a:chOff x="6394182" y="1893407"/>
            <a:chExt cx="543193" cy="582384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9AFDF0E7-42B8-4FAF-A240-79FF2E630CD9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FAFBDB7-68C1-C702-9044-DDC46079DF5D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785E29B6-A288-9527-9702-9F113398B6A3}"/>
                </a:ext>
              </a:extLst>
            </p:cNvPr>
            <p:cNvSpPr txBox="1"/>
            <p:nvPr/>
          </p:nvSpPr>
          <p:spPr>
            <a:xfrm>
              <a:off x="6534939" y="210645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b="1" i="1" dirty="0">
                  <a:cs typeface="Times New Roman" panose="02020603050405020304" pitchFamily="18" charset="0"/>
                </a:rPr>
                <a:t>’</a:t>
              </a:r>
              <a:endParaRPr lang="en-US" sz="16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DF28235E-F0D1-06D1-48B5-B46F98FB5A6F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feld 131">
            <a:extLst>
              <a:ext uri="{FF2B5EF4-FFF2-40B4-BE49-F238E27FC236}">
                <a16:creationId xmlns:a16="http://schemas.microsoft.com/office/drawing/2014/main" id="{6D978021-096D-21E2-F293-A8E6E33880DC}"/>
              </a:ext>
            </a:extLst>
          </p:cNvPr>
          <p:cNvSpPr txBox="1"/>
          <p:nvPr/>
        </p:nvSpPr>
        <p:spPr>
          <a:xfrm>
            <a:off x="11101798" y="83091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A329F7D-D3A6-A61D-DC11-4497D9C8930E}"/>
              </a:ext>
            </a:extLst>
          </p:cNvPr>
          <p:cNvSpPr/>
          <p:nvPr/>
        </p:nvSpPr>
        <p:spPr>
          <a:xfrm>
            <a:off x="5793239" y="3826258"/>
            <a:ext cx="879475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F920C46-7120-863E-E9FC-F2AD79EECEFB}"/>
              </a:ext>
            </a:extLst>
          </p:cNvPr>
          <p:cNvSpPr txBox="1"/>
          <p:nvPr/>
        </p:nvSpPr>
        <p:spPr>
          <a:xfrm>
            <a:off x="5830971" y="389923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6CBB8E0-B8EF-DAD8-1FD0-340116760C6A}"/>
              </a:ext>
            </a:extLst>
          </p:cNvPr>
          <p:cNvCxnSpPr>
            <a:cxnSpLocks/>
          </p:cNvCxnSpPr>
          <p:nvPr/>
        </p:nvCxnSpPr>
        <p:spPr>
          <a:xfrm flipV="1">
            <a:off x="8453330" y="2806968"/>
            <a:ext cx="0" cy="129513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4BDC21CF-4A05-4834-04E5-96E96E573FC1}"/>
              </a:ext>
            </a:extLst>
          </p:cNvPr>
          <p:cNvGrpSpPr/>
          <p:nvPr/>
        </p:nvGrpSpPr>
        <p:grpSpPr>
          <a:xfrm>
            <a:off x="7362813" y="3812292"/>
            <a:ext cx="543193" cy="572462"/>
            <a:chOff x="6394182" y="1893407"/>
            <a:chExt cx="543193" cy="572462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961FFD7-6536-50BF-3208-D26836AB7538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7C2E97CD-335A-C700-8BD2-8F399F40AA72}"/>
                </a:ext>
              </a:extLst>
            </p:cNvPr>
            <p:cNvSpPr txBox="1"/>
            <p:nvPr/>
          </p:nvSpPr>
          <p:spPr>
            <a:xfrm>
              <a:off x="652352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4319B5FE-1AF7-7EC9-B35B-38C48C8766E5}"/>
                </a:ext>
              </a:extLst>
            </p:cNvPr>
            <p:cNvSpPr txBox="1"/>
            <p:nvPr/>
          </p:nvSpPr>
          <p:spPr>
            <a:xfrm>
              <a:off x="6521291" y="207631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23A93838-AFA7-FE6C-4C51-2F67B9AE6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73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3D0E5A19-08B2-4210-CB01-BF1CF99AE937}"/>
              </a:ext>
            </a:extLst>
          </p:cNvPr>
          <p:cNvCxnSpPr>
            <a:cxnSpLocks/>
          </p:cNvCxnSpPr>
          <p:nvPr/>
        </p:nvCxnSpPr>
        <p:spPr>
          <a:xfrm>
            <a:off x="7541053" y="1151193"/>
            <a:ext cx="186552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569812D-8492-C70F-14B9-D2F270B40B49}"/>
              </a:ext>
            </a:extLst>
          </p:cNvPr>
          <p:cNvCxnSpPr>
            <a:cxnSpLocks/>
          </p:cNvCxnSpPr>
          <p:nvPr/>
        </p:nvCxnSpPr>
        <p:spPr>
          <a:xfrm>
            <a:off x="10007599" y="1370223"/>
            <a:ext cx="151130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8FCAE13-05EA-A07A-9491-7E0FC28F1C1B}"/>
              </a:ext>
            </a:extLst>
          </p:cNvPr>
          <p:cNvSpPr txBox="1"/>
          <p:nvPr/>
        </p:nvSpPr>
        <p:spPr>
          <a:xfrm>
            <a:off x="6533931" y="71152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B1476A55-5346-756D-DF07-3A08AC09B7D2}"/>
              </a:ext>
            </a:extLst>
          </p:cNvPr>
          <p:cNvGrpSpPr/>
          <p:nvPr/>
        </p:nvGrpSpPr>
        <p:grpSpPr>
          <a:xfrm>
            <a:off x="3652450" y="5828052"/>
            <a:ext cx="543193" cy="587165"/>
            <a:chOff x="6394182" y="1893407"/>
            <a:chExt cx="543193" cy="587165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7D3970E-D59A-6B5E-2B54-B0054DAF3D85}"/>
                </a:ext>
              </a:extLst>
            </p:cNvPr>
            <p:cNvSpPr/>
            <p:nvPr/>
          </p:nvSpPr>
          <p:spPr>
            <a:xfrm>
              <a:off x="6394182" y="1905711"/>
              <a:ext cx="543193" cy="5601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44C36A1E-DF31-E849-4945-81B6C336D2BF}"/>
                </a:ext>
              </a:extLst>
            </p:cNvPr>
            <p:cNvSpPr txBox="1"/>
            <p:nvPr/>
          </p:nvSpPr>
          <p:spPr>
            <a:xfrm>
              <a:off x="6540580" y="18934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646C2F1C-AF3A-8712-B5C6-A413E3E431C6}"/>
                </a:ext>
              </a:extLst>
            </p:cNvPr>
            <p:cNvSpPr txBox="1"/>
            <p:nvPr/>
          </p:nvSpPr>
          <p:spPr>
            <a:xfrm>
              <a:off x="6519064" y="211124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Gerade Verbindung 163">
              <a:extLst>
                <a:ext uri="{FF2B5EF4-FFF2-40B4-BE49-F238E27FC236}">
                  <a16:creationId xmlns:a16="http://schemas.microsoft.com/office/drawing/2014/main" id="{8B1B6BED-FB1A-CB4A-8F62-019E695A5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97" y="2183849"/>
              <a:ext cx="338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EE6081BA-3075-B16A-0143-406D7B960735}"/>
              </a:ext>
            </a:extLst>
          </p:cNvPr>
          <p:cNvCxnSpPr>
            <a:cxnSpLocks/>
          </p:cNvCxnSpPr>
          <p:nvPr/>
        </p:nvCxnSpPr>
        <p:spPr>
          <a:xfrm flipH="1">
            <a:off x="4195873" y="6117293"/>
            <a:ext cx="86409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5BA88FA8-4B4E-1D20-B333-00E42511AA52}"/>
              </a:ext>
            </a:extLst>
          </p:cNvPr>
          <p:cNvGrpSpPr/>
          <p:nvPr/>
        </p:nvGrpSpPr>
        <p:grpSpPr>
          <a:xfrm>
            <a:off x="5003066" y="5899652"/>
            <a:ext cx="393734" cy="409963"/>
            <a:chOff x="7057990" y="2953252"/>
            <a:chExt cx="393734" cy="40996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A5D87BB-28CB-E452-278F-60C918F81164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CB5AF04F-3467-EA15-4FD5-CC5BC332517B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3A1A9488-79E1-595E-78DB-4C82F074F550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1948540" y="6120435"/>
            <a:ext cx="1703910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F3047EB2-193A-39CF-EE41-00A764BF4F44}"/>
              </a:ext>
            </a:extLst>
          </p:cNvPr>
          <p:cNvCxnSpPr>
            <a:cxnSpLocks/>
          </p:cNvCxnSpPr>
          <p:nvPr/>
        </p:nvCxnSpPr>
        <p:spPr>
          <a:xfrm flipV="1">
            <a:off x="1946485" y="4120762"/>
            <a:ext cx="0" cy="1999437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7394E4C6-591A-F32C-5CA4-60880DACF196}"/>
              </a:ext>
            </a:extLst>
          </p:cNvPr>
          <p:cNvCxnSpPr>
            <a:cxnSpLocks/>
          </p:cNvCxnSpPr>
          <p:nvPr/>
        </p:nvCxnSpPr>
        <p:spPr>
          <a:xfrm flipH="1">
            <a:off x="2657870" y="5342961"/>
            <a:ext cx="2524423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E7ABC53-6750-730B-D681-AADCD8D77C24}"/>
              </a:ext>
            </a:extLst>
          </p:cNvPr>
          <p:cNvCxnSpPr>
            <a:cxnSpLocks/>
          </p:cNvCxnSpPr>
          <p:nvPr/>
        </p:nvCxnSpPr>
        <p:spPr>
          <a:xfrm>
            <a:off x="5185536" y="5342959"/>
            <a:ext cx="0" cy="56939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3A01BF21-A4B0-8EF2-8797-4518C2431330}"/>
              </a:ext>
            </a:extLst>
          </p:cNvPr>
          <p:cNvSpPr/>
          <p:nvPr/>
        </p:nvSpPr>
        <p:spPr>
          <a:xfrm>
            <a:off x="2607907" y="6071020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798FCB4C-82DB-34A1-34D8-350469208AF5}"/>
              </a:ext>
            </a:extLst>
          </p:cNvPr>
          <p:cNvCxnSpPr>
            <a:cxnSpLocks/>
          </p:cNvCxnSpPr>
          <p:nvPr/>
        </p:nvCxnSpPr>
        <p:spPr>
          <a:xfrm flipV="1">
            <a:off x="2653958" y="5342959"/>
            <a:ext cx="0" cy="77724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>
            <a:extLst>
              <a:ext uri="{FF2B5EF4-FFF2-40B4-BE49-F238E27FC236}">
                <a16:creationId xmlns:a16="http://schemas.microsoft.com/office/drawing/2014/main" id="{D6F28BD8-3181-98F4-CC31-E82FE0C3DE9E}"/>
              </a:ext>
            </a:extLst>
          </p:cNvPr>
          <p:cNvCxnSpPr>
            <a:cxnSpLocks/>
          </p:cNvCxnSpPr>
          <p:nvPr/>
        </p:nvCxnSpPr>
        <p:spPr>
          <a:xfrm flipH="1">
            <a:off x="5398854" y="6116956"/>
            <a:ext cx="21998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588CF309-6359-7F9F-62CC-7F0A28DB4D06}"/>
              </a:ext>
            </a:extLst>
          </p:cNvPr>
          <p:cNvCxnSpPr>
            <a:cxnSpLocks/>
          </p:cNvCxnSpPr>
          <p:nvPr/>
        </p:nvCxnSpPr>
        <p:spPr>
          <a:xfrm>
            <a:off x="7606775" y="4965244"/>
            <a:ext cx="0" cy="955413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3728E64-5027-9921-78FF-DAB90366DAEE}"/>
              </a:ext>
            </a:extLst>
          </p:cNvPr>
          <p:cNvCxnSpPr>
            <a:cxnSpLocks/>
          </p:cNvCxnSpPr>
          <p:nvPr/>
        </p:nvCxnSpPr>
        <p:spPr>
          <a:xfrm flipV="1">
            <a:off x="5197622" y="4096637"/>
            <a:ext cx="0" cy="864435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0030828-A2F4-013C-D07F-68EA3B1C9539}"/>
              </a:ext>
            </a:extLst>
          </p:cNvPr>
          <p:cNvSpPr/>
          <p:nvPr/>
        </p:nvSpPr>
        <p:spPr>
          <a:xfrm>
            <a:off x="5146365" y="405495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3722B3EA-90F7-0557-1794-8DD2D64056D4}"/>
              </a:ext>
            </a:extLst>
          </p:cNvPr>
          <p:cNvSpPr/>
          <p:nvPr/>
        </p:nvSpPr>
        <p:spPr>
          <a:xfrm>
            <a:off x="5945653" y="4693149"/>
            <a:ext cx="556359" cy="5601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1A7B61DE-1F1B-3536-92CA-B4247D972FD8}"/>
              </a:ext>
            </a:extLst>
          </p:cNvPr>
          <p:cNvSpPr txBox="1"/>
          <p:nvPr/>
        </p:nvSpPr>
        <p:spPr>
          <a:xfrm>
            <a:off x="5904710" y="474724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CFBD6BAF-C131-332C-91DC-9B6D39B176C5}"/>
              </a:ext>
            </a:extLst>
          </p:cNvPr>
          <p:cNvGrpSpPr/>
          <p:nvPr/>
        </p:nvGrpSpPr>
        <p:grpSpPr>
          <a:xfrm>
            <a:off x="7416902" y="5852807"/>
            <a:ext cx="399375" cy="523220"/>
            <a:chOff x="7057990" y="2898388"/>
            <a:chExt cx="399375" cy="52322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29A5792-2099-6631-2E67-01BB7FD6437D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0579F53-4991-A5A8-E7EE-E9ACD020E258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05212104-DCD2-0924-6AB8-33D8D00298AF}"/>
              </a:ext>
            </a:extLst>
          </p:cNvPr>
          <p:cNvGrpSpPr/>
          <p:nvPr/>
        </p:nvGrpSpPr>
        <p:grpSpPr>
          <a:xfrm>
            <a:off x="7412104" y="4750121"/>
            <a:ext cx="393734" cy="409963"/>
            <a:chOff x="7057990" y="2953252"/>
            <a:chExt cx="393734" cy="409963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AAC570F-23F9-343C-C0D7-B2AD64BC3ECC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4" name="Textfeld 263">
              <a:extLst>
                <a:ext uri="{FF2B5EF4-FFF2-40B4-BE49-F238E27FC236}">
                  <a16:creationId xmlns:a16="http://schemas.microsoft.com/office/drawing/2014/main" id="{5ECD1BA7-6999-61EC-449D-2C8E9944898E}"/>
                </a:ext>
              </a:extLst>
            </p:cNvPr>
            <p:cNvSpPr txBox="1"/>
            <p:nvPr/>
          </p:nvSpPr>
          <p:spPr>
            <a:xfrm>
              <a:off x="7085803" y="295325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58D4C0D-C1BE-CFC2-5470-AB923135428E}"/>
              </a:ext>
            </a:extLst>
          </p:cNvPr>
          <p:cNvCxnSpPr>
            <a:cxnSpLocks/>
          </p:cNvCxnSpPr>
          <p:nvPr/>
        </p:nvCxnSpPr>
        <p:spPr>
          <a:xfrm>
            <a:off x="5182293" y="4961072"/>
            <a:ext cx="75709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682CD394-185D-5A5F-9380-886123140DB4}"/>
              </a:ext>
            </a:extLst>
          </p:cNvPr>
          <p:cNvCxnSpPr>
            <a:cxnSpLocks/>
          </p:cNvCxnSpPr>
          <p:nvPr/>
        </p:nvCxnSpPr>
        <p:spPr>
          <a:xfrm flipH="1">
            <a:off x="7819143" y="4961072"/>
            <a:ext cx="664559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>
            <a:extLst>
              <a:ext uri="{FF2B5EF4-FFF2-40B4-BE49-F238E27FC236}">
                <a16:creationId xmlns:a16="http://schemas.microsoft.com/office/drawing/2014/main" id="{BCEAC145-B1C6-4EF2-2964-1355E10CFDE9}"/>
              </a:ext>
            </a:extLst>
          </p:cNvPr>
          <p:cNvSpPr txBox="1"/>
          <p:nvPr/>
        </p:nvSpPr>
        <p:spPr>
          <a:xfrm>
            <a:off x="8425605" y="4730239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𝛿 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05A09BB2-5B9C-A4C7-7351-9FF25873B106}"/>
              </a:ext>
            </a:extLst>
          </p:cNvPr>
          <p:cNvCxnSpPr>
            <a:cxnSpLocks/>
          </p:cNvCxnSpPr>
          <p:nvPr/>
        </p:nvCxnSpPr>
        <p:spPr>
          <a:xfrm flipH="1">
            <a:off x="7812656" y="6116772"/>
            <a:ext cx="267943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CAC4FE7-0FDF-6AC5-FD27-12D76FA8C332}"/>
              </a:ext>
            </a:extLst>
          </p:cNvPr>
          <p:cNvCxnSpPr>
            <a:cxnSpLocks/>
          </p:cNvCxnSpPr>
          <p:nvPr/>
        </p:nvCxnSpPr>
        <p:spPr>
          <a:xfrm>
            <a:off x="10492087" y="1393505"/>
            <a:ext cx="0" cy="4719243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F3678073-6974-DBE3-2602-4C312487EEDA}"/>
              </a:ext>
            </a:extLst>
          </p:cNvPr>
          <p:cNvSpPr/>
          <p:nvPr/>
        </p:nvSpPr>
        <p:spPr>
          <a:xfrm>
            <a:off x="10442907" y="1323854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Textfeld 287">
            <a:extLst>
              <a:ext uri="{FF2B5EF4-FFF2-40B4-BE49-F238E27FC236}">
                <a16:creationId xmlns:a16="http://schemas.microsoft.com/office/drawing/2014/main" id="{C37FAC38-9E31-C9D8-69C3-8289DA3FCC22}"/>
              </a:ext>
            </a:extLst>
          </p:cNvPr>
          <p:cNvSpPr txBox="1"/>
          <p:nvPr/>
        </p:nvSpPr>
        <p:spPr>
          <a:xfrm>
            <a:off x="9414112" y="116790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1CBDBDD0-02C6-4A0B-0230-A05FFA120B9F}"/>
              </a:ext>
            </a:extLst>
          </p:cNvPr>
          <p:cNvSpPr txBox="1"/>
          <p:nvPr/>
        </p:nvSpPr>
        <p:spPr>
          <a:xfrm>
            <a:off x="7711343" y="4557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A2D4F0F-D687-705C-C419-F77D9DBF5021}"/>
              </a:ext>
            </a:extLst>
          </p:cNvPr>
          <p:cNvSpPr/>
          <p:nvPr/>
        </p:nvSpPr>
        <p:spPr>
          <a:xfrm>
            <a:off x="1161677" y="85686"/>
            <a:ext cx="9785723" cy="660721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A0BD633C-95D1-60F8-F40E-D3E58772E509}"/>
              </a:ext>
            </a:extLst>
          </p:cNvPr>
          <p:cNvSpPr txBox="1"/>
          <p:nvPr/>
        </p:nvSpPr>
        <p:spPr>
          <a:xfrm>
            <a:off x="2235106" y="60997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permanence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CC7A9449-D340-FA91-7D0A-BD4637EE303E}"/>
              </a:ext>
            </a:extLst>
          </p:cNvPr>
          <p:cNvSpPr txBox="1"/>
          <p:nvPr/>
        </p:nvSpPr>
        <p:spPr>
          <a:xfrm>
            <a:off x="6061397" y="60997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D497308E-33ED-B67A-B0FD-E787D8CCE3C9}"/>
              </a:ext>
            </a:extLst>
          </p:cNvPr>
          <p:cNvSpPr txBox="1"/>
          <p:nvPr/>
        </p:nvSpPr>
        <p:spPr>
          <a:xfrm>
            <a:off x="4220006" y="44617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synaptics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B317261F-BF84-3F29-F73A-3A9935B71F26}"/>
              </a:ext>
            </a:extLst>
          </p:cNvPr>
          <p:cNvSpPr txBox="1"/>
          <p:nvPr/>
        </p:nvSpPr>
        <p:spPr>
          <a:xfrm>
            <a:off x="5042902" y="3127697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signal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DE6C173D-247F-7193-0A3B-0850A655EAF6}"/>
              </a:ext>
            </a:extLst>
          </p:cNvPr>
          <p:cNvSpPr txBox="1"/>
          <p:nvPr/>
        </p:nvSpPr>
        <p:spPr>
          <a:xfrm>
            <a:off x="4412366" y="2201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34DAAD7E-2FD1-B4F3-F7F0-1297C50C9092}"/>
              </a:ext>
            </a:extLst>
          </p:cNvPr>
          <p:cNvSpPr txBox="1"/>
          <p:nvPr/>
        </p:nvSpPr>
        <p:spPr>
          <a:xfrm>
            <a:off x="1222806" y="35981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E422596F-ED16-1659-20B7-7FE4F422DE30}"/>
              </a:ext>
            </a:extLst>
          </p:cNvPr>
          <p:cNvSpPr txBox="1"/>
          <p:nvPr/>
        </p:nvSpPr>
        <p:spPr>
          <a:xfrm>
            <a:off x="6370158" y="11978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Textfeld 317">
            <a:extLst>
              <a:ext uri="{FF2B5EF4-FFF2-40B4-BE49-F238E27FC236}">
                <a16:creationId xmlns:a16="http://schemas.microsoft.com/office/drawing/2014/main" id="{194C3E40-2539-04E2-5D5A-27249CC2E49A}"/>
              </a:ext>
            </a:extLst>
          </p:cNvPr>
          <p:cNvSpPr txBox="1"/>
          <p:nvPr/>
        </p:nvSpPr>
        <p:spPr>
          <a:xfrm>
            <a:off x="8626906" y="40934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E01ECA13-8919-CAC8-9256-24A43441DD67}"/>
              </a:ext>
            </a:extLst>
          </p:cNvPr>
          <p:cNvSpPr txBox="1"/>
          <p:nvPr/>
        </p:nvSpPr>
        <p:spPr>
          <a:xfrm>
            <a:off x="10063557" y="8921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A934FDB2-8DC8-4584-2DEB-98995DFA30C5}"/>
              </a:ext>
            </a:extLst>
          </p:cNvPr>
          <p:cNvSpPr txBox="1"/>
          <p:nvPr/>
        </p:nvSpPr>
        <p:spPr>
          <a:xfrm>
            <a:off x="2137206" y="28488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59C13708-E892-3F1B-D1D2-9CC057CA9090}"/>
              </a:ext>
            </a:extLst>
          </p:cNvPr>
          <p:cNvSpPr txBox="1"/>
          <p:nvPr/>
        </p:nvSpPr>
        <p:spPr>
          <a:xfrm>
            <a:off x="2238806" y="232678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index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F3A149C-D5CF-23FC-86D4-1A084A6DF4F2}"/>
              </a:ext>
            </a:extLst>
          </p:cNvPr>
          <p:cNvSpPr txBox="1"/>
          <p:nvPr/>
        </p:nvSpPr>
        <p:spPr>
          <a:xfrm>
            <a:off x="6713088" y="363889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9518C8-30E1-F3D1-00A8-FA18A7A7290A}"/>
              </a:ext>
            </a:extLst>
          </p:cNvPr>
          <p:cNvSpPr txBox="1"/>
          <p:nvPr/>
        </p:nvSpPr>
        <p:spPr>
          <a:xfrm>
            <a:off x="3736987" y="468695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(post-synaptic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  <a:endParaRPr lang="en-US" sz="16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702308E-8735-9128-F7DC-09A7F8B1E338}"/>
              </a:ext>
            </a:extLst>
          </p:cNvPr>
          <p:cNvSpPr txBox="1"/>
          <p:nvPr/>
        </p:nvSpPr>
        <p:spPr>
          <a:xfrm>
            <a:off x="8462676" y="1962603"/>
            <a:ext cx="87876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ABB9ECA-A45E-9D92-47D4-82E536BFAEF0}"/>
              </a:ext>
            </a:extLst>
          </p:cNvPr>
          <p:cNvSpPr txBox="1"/>
          <p:nvPr/>
        </p:nvSpPr>
        <p:spPr>
          <a:xfrm>
            <a:off x="8724179" y="1228045"/>
            <a:ext cx="60625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8F41829-71BF-A1FE-A30A-11EE5DF4B72A}"/>
              </a:ext>
            </a:extLst>
          </p:cNvPr>
          <p:cNvGrpSpPr/>
          <p:nvPr/>
        </p:nvGrpSpPr>
        <p:grpSpPr>
          <a:xfrm>
            <a:off x="7309424" y="882268"/>
            <a:ext cx="399375" cy="523220"/>
            <a:chOff x="7057990" y="2898388"/>
            <a:chExt cx="399375" cy="52322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8ECA45-8381-A393-A5A9-9C147B434B77}"/>
                </a:ext>
              </a:extLst>
            </p:cNvPr>
            <p:cNvSpPr/>
            <p:nvPr/>
          </p:nvSpPr>
          <p:spPr>
            <a:xfrm>
              <a:off x="7057990" y="2969481"/>
              <a:ext cx="393734" cy="3937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939AC7E-3455-CAA4-845E-EF56D7C40DE9}"/>
                </a:ext>
              </a:extLst>
            </p:cNvPr>
            <p:cNvSpPr txBox="1"/>
            <p:nvPr/>
          </p:nvSpPr>
          <p:spPr>
            <a:xfrm>
              <a:off x="7067515" y="2898388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3C761B4-D7C8-0121-AF88-E4AC67D13AD7}"/>
              </a:ext>
            </a:extLst>
          </p:cNvPr>
          <p:cNvCxnSpPr>
            <a:cxnSpLocks/>
          </p:cNvCxnSpPr>
          <p:nvPr/>
        </p:nvCxnSpPr>
        <p:spPr>
          <a:xfrm flipV="1">
            <a:off x="7498737" y="1349957"/>
            <a:ext cx="0" cy="125063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908A3C1-6C80-1A59-F84A-A9D73CC753FE}"/>
              </a:ext>
            </a:extLst>
          </p:cNvPr>
          <p:cNvSpPr/>
          <p:nvPr/>
        </p:nvSpPr>
        <p:spPr>
          <a:xfrm>
            <a:off x="7449877" y="2550006"/>
            <a:ext cx="98360" cy="983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2B7AF60-FC22-8BA4-0B0B-2DEE961AB26A}"/>
              </a:ext>
            </a:extLst>
          </p:cNvPr>
          <p:cNvSpPr txBox="1"/>
          <p:nvPr/>
        </p:nvSpPr>
        <p:spPr>
          <a:xfrm>
            <a:off x="3048000" y="3093073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 5: basic states of the </a:t>
            </a:r>
            <a:r>
              <a:rPr lang="en-US" sz="1800" i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Neurotron</a:t>
            </a:r>
            <a:endParaRPr lang="de-AT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US" sz="2000" i="1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de-AT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06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>
            <a:extLst>
              <a:ext uri="{FF2B5EF4-FFF2-40B4-BE49-F238E27FC236}">
                <a16:creationId xmlns:a16="http://schemas.microsoft.com/office/drawing/2014/main" id="{077A2FAE-A5CE-4535-9C1D-98AEE4F65A54}"/>
              </a:ext>
            </a:extLst>
          </p:cNvPr>
          <p:cNvSpPr/>
          <p:nvPr/>
        </p:nvSpPr>
        <p:spPr>
          <a:xfrm>
            <a:off x="583081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Halbbogen 212">
            <a:extLst>
              <a:ext uri="{FF2B5EF4-FFF2-40B4-BE49-F238E27FC236}">
                <a16:creationId xmlns:a16="http://schemas.microsoft.com/office/drawing/2014/main" id="{6A7ED127-88BC-851B-9706-F4C0D1F50584}"/>
              </a:ext>
            </a:extLst>
          </p:cNvPr>
          <p:cNvSpPr/>
          <p:nvPr/>
        </p:nvSpPr>
        <p:spPr>
          <a:xfrm>
            <a:off x="585996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Halbbogen 213">
            <a:extLst>
              <a:ext uri="{FF2B5EF4-FFF2-40B4-BE49-F238E27FC236}">
                <a16:creationId xmlns:a16="http://schemas.microsoft.com/office/drawing/2014/main" id="{37F893F3-D453-C93B-6F49-6ACB7EE859CB}"/>
              </a:ext>
            </a:extLst>
          </p:cNvPr>
          <p:cNvSpPr/>
          <p:nvPr/>
        </p:nvSpPr>
        <p:spPr>
          <a:xfrm flipH="1">
            <a:off x="585686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110646" y="1445102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2064C6E4-191D-22B7-CCED-41E81D9C072B}"/>
              </a:ext>
            </a:extLst>
          </p:cNvPr>
          <p:cNvGrpSpPr/>
          <p:nvPr/>
        </p:nvGrpSpPr>
        <p:grpSpPr>
          <a:xfrm flipH="1">
            <a:off x="2240946" y="1721892"/>
            <a:ext cx="1457113" cy="2218213"/>
            <a:chOff x="1511176" y="1974009"/>
            <a:chExt cx="1457113" cy="2218213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087DB46-CE57-7293-FEE9-B6A21F461DA8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B58C083-8590-FC05-7E7B-A2D420044464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EA19394-A802-464C-FE26-5231BE80A0B3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BE66D09-CC36-F897-BF04-FDEF5F4284C3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3B24E4-0520-2959-07AF-8A03D4DE9C03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00B77D76-5D60-F9E2-C58D-8F11693B9341}"/>
              </a:ext>
            </a:extLst>
          </p:cNvPr>
          <p:cNvGrpSpPr/>
          <p:nvPr/>
        </p:nvGrpSpPr>
        <p:grpSpPr>
          <a:xfrm rot="10800000" flipV="1">
            <a:off x="1169303" y="3989461"/>
            <a:ext cx="2010626" cy="724373"/>
            <a:chOff x="5843391" y="3509428"/>
            <a:chExt cx="659673" cy="237662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E1F00C6-5002-2587-D0E6-655871B1EB58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F4DE220-6367-AD70-3B29-CB76AD14B19D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B0C4822-AC97-76E2-8D77-B293A3E30337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6576763-3775-F14D-0FB5-805B4871CDB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3CE1EADD-D383-F5C7-9E14-599F889EACB2}"/>
              </a:ext>
            </a:extLst>
          </p:cNvPr>
          <p:cNvGrpSpPr/>
          <p:nvPr/>
        </p:nvGrpSpPr>
        <p:grpSpPr>
          <a:xfrm>
            <a:off x="621551" y="1718246"/>
            <a:ext cx="1425607" cy="2232389"/>
            <a:chOff x="1532233" y="1945529"/>
            <a:chExt cx="1425607" cy="2232389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E89F1B3-38FB-33FD-7648-48F353B37436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AA06322-4055-D5D5-3BAB-1F1B9FB082A3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9DEA0F8-6CE9-6AE7-D490-BA3BA129294D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406BE0C-F10A-242C-DC5B-90E788166621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0FECCD3-428E-C035-5E55-B9D21061AF0A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F8126B5-6C41-9ABA-59BE-4DAC58D527A6}"/>
              </a:ext>
            </a:extLst>
          </p:cNvPr>
          <p:cNvGrpSpPr/>
          <p:nvPr/>
        </p:nvGrpSpPr>
        <p:grpSpPr>
          <a:xfrm>
            <a:off x="1191088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67100E3-6E5F-C0C6-8374-49074FC7DC7F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55309C0-FA7B-567F-28C6-DBC72CF6D413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BA416151-CC52-8E9F-94F4-D73AFEEAE053}"/>
              </a:ext>
            </a:extLst>
          </p:cNvPr>
          <p:cNvSpPr/>
          <p:nvPr/>
        </p:nvSpPr>
        <p:spPr>
          <a:xfrm>
            <a:off x="4491122" y="1622553"/>
            <a:ext cx="3191970" cy="31919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Halbbogen 217">
            <a:extLst>
              <a:ext uri="{FF2B5EF4-FFF2-40B4-BE49-F238E27FC236}">
                <a16:creationId xmlns:a16="http://schemas.microsoft.com/office/drawing/2014/main" id="{8C8BE0EC-3DD8-D8ED-9496-A0FC459F5EC1}"/>
              </a:ext>
            </a:extLst>
          </p:cNvPr>
          <p:cNvSpPr/>
          <p:nvPr/>
        </p:nvSpPr>
        <p:spPr>
          <a:xfrm>
            <a:off x="4494037" y="1626602"/>
            <a:ext cx="3178327" cy="3178327"/>
          </a:xfrm>
          <a:prstGeom prst="blockArc">
            <a:avLst>
              <a:gd name="adj1" fmla="val 16209799"/>
              <a:gd name="adj2" fmla="val 2303501"/>
              <a:gd name="adj3" fmla="val 193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9" name="Halbbogen 218">
            <a:extLst>
              <a:ext uri="{FF2B5EF4-FFF2-40B4-BE49-F238E27FC236}">
                <a16:creationId xmlns:a16="http://schemas.microsoft.com/office/drawing/2014/main" id="{061C0C53-1F15-DDA7-5E8E-1A4E4D22A26B}"/>
              </a:ext>
            </a:extLst>
          </p:cNvPr>
          <p:cNvSpPr/>
          <p:nvPr/>
        </p:nvSpPr>
        <p:spPr>
          <a:xfrm flipH="1">
            <a:off x="4493727" y="1626602"/>
            <a:ext cx="3178327" cy="3178327"/>
          </a:xfrm>
          <a:prstGeom prst="blockArc">
            <a:avLst>
              <a:gd name="adj1" fmla="val 16209799"/>
              <a:gd name="adj2" fmla="val 2322707"/>
              <a:gd name="adj3" fmla="val 190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F6FFB29-39AD-2584-B318-4AAD1662823C}"/>
              </a:ext>
            </a:extLst>
          </p:cNvPr>
          <p:cNvGrpSpPr/>
          <p:nvPr/>
        </p:nvGrpSpPr>
        <p:grpSpPr>
          <a:xfrm flipH="1">
            <a:off x="6148987" y="1721892"/>
            <a:ext cx="1457113" cy="2218213"/>
            <a:chOff x="1511176" y="1974009"/>
            <a:chExt cx="1457113" cy="221821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1CE59CB-05F4-42F6-21D1-8946B12F719E}"/>
                </a:ext>
              </a:extLst>
            </p:cNvPr>
            <p:cNvSpPr/>
            <p:nvPr/>
          </p:nvSpPr>
          <p:spPr>
            <a:xfrm rot="1804406" flipH="1" flipV="1">
              <a:off x="1599398" y="3698246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9B82F34-82EB-3A4D-D88E-256C0CFC81FD}"/>
                </a:ext>
              </a:extLst>
            </p:cNvPr>
            <p:cNvSpPr/>
            <p:nvPr/>
          </p:nvSpPr>
          <p:spPr>
            <a:xfrm rot="1804406" flipH="1" flipV="1">
              <a:off x="1511176" y="315722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20CBEDA-9222-AD24-1287-9F016D0B2612}"/>
                </a:ext>
              </a:extLst>
            </p:cNvPr>
            <p:cNvSpPr/>
            <p:nvPr/>
          </p:nvSpPr>
          <p:spPr>
            <a:xfrm rot="1804406" flipH="1" flipV="1">
              <a:off x="2474314" y="197400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9E7D05-C18D-CF8F-5B82-0BE848E58C29}"/>
                </a:ext>
              </a:extLst>
            </p:cNvPr>
            <p:cNvSpPr/>
            <p:nvPr/>
          </p:nvSpPr>
          <p:spPr>
            <a:xfrm rot="1804406" flipH="1" flipV="1">
              <a:off x="1649198" y="2632902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4B80BD5-60AA-27A1-AEA4-DA4E3FE14AE0}"/>
                </a:ext>
              </a:extLst>
            </p:cNvPr>
            <p:cNvSpPr/>
            <p:nvPr/>
          </p:nvSpPr>
          <p:spPr>
            <a:xfrm rot="1804406" flipH="1" flipV="1">
              <a:off x="1987668" y="221486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A189A03B-67F6-B96F-8343-18DC0BDA8AFA}"/>
              </a:ext>
            </a:extLst>
          </p:cNvPr>
          <p:cNvGrpSpPr/>
          <p:nvPr/>
        </p:nvGrpSpPr>
        <p:grpSpPr>
          <a:xfrm rot="10800000" flipV="1">
            <a:off x="5077344" y="3989461"/>
            <a:ext cx="2010626" cy="724373"/>
            <a:chOff x="5843391" y="3509428"/>
            <a:chExt cx="659673" cy="23766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4A9DADF-77E8-850A-4E53-DF1993DF2D30}"/>
                </a:ext>
              </a:extLst>
            </p:cNvPr>
            <p:cNvSpPr/>
            <p:nvPr/>
          </p:nvSpPr>
          <p:spPr>
            <a:xfrm rot="16200000">
              <a:off x="5843391" y="3512215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C6435E-BBE6-634D-E1C1-B9D1B592AF84}"/>
                </a:ext>
              </a:extLst>
            </p:cNvPr>
            <p:cNvSpPr/>
            <p:nvPr/>
          </p:nvSpPr>
          <p:spPr>
            <a:xfrm rot="16200000">
              <a:off x="6340994" y="3509428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072B9F3-FE7C-4F4D-96F8-FEBA28EB77B6}"/>
                </a:ext>
              </a:extLst>
            </p:cNvPr>
            <p:cNvSpPr/>
            <p:nvPr/>
          </p:nvSpPr>
          <p:spPr>
            <a:xfrm rot="16200000">
              <a:off x="600551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CB4CCF4-8CFC-0480-B2D8-879C3C48057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8EA0CA96-F60E-E367-354F-3A96B013F0BB}"/>
              </a:ext>
            </a:extLst>
          </p:cNvPr>
          <p:cNvGrpSpPr/>
          <p:nvPr/>
        </p:nvGrpSpPr>
        <p:grpSpPr>
          <a:xfrm>
            <a:off x="4529592" y="1718246"/>
            <a:ext cx="1425607" cy="2232389"/>
            <a:chOff x="1532233" y="1945529"/>
            <a:chExt cx="1425607" cy="2232389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9F2A77F-A41E-CFDC-B63C-93A24D780AF9}"/>
                </a:ext>
              </a:extLst>
            </p:cNvPr>
            <p:cNvSpPr/>
            <p:nvPr/>
          </p:nvSpPr>
          <p:spPr>
            <a:xfrm rot="1804406" flipH="1" flipV="1">
              <a:off x="1659311" y="3683942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333DCED-8BBC-0178-9D86-E5E7BB8E443E}"/>
                </a:ext>
              </a:extLst>
            </p:cNvPr>
            <p:cNvSpPr/>
            <p:nvPr/>
          </p:nvSpPr>
          <p:spPr>
            <a:xfrm rot="1804406" flipH="1" flipV="1">
              <a:off x="1532233" y="3162040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0994C8B-85B2-AD56-03D1-1E4367191858}"/>
                </a:ext>
              </a:extLst>
            </p:cNvPr>
            <p:cNvSpPr/>
            <p:nvPr/>
          </p:nvSpPr>
          <p:spPr>
            <a:xfrm rot="1804406" flipH="1" flipV="1">
              <a:off x="2463865" y="1945529"/>
              <a:ext cx="493975" cy="4939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40490116-C990-EF2D-1607-A5D99A64C2A7}"/>
                </a:ext>
              </a:extLst>
            </p:cNvPr>
            <p:cNvSpPr/>
            <p:nvPr/>
          </p:nvSpPr>
          <p:spPr>
            <a:xfrm rot="1804406" flipH="1" flipV="1">
              <a:off x="1660354" y="2643395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67BF6A4-2E17-CBF6-B129-31264269F365}"/>
                </a:ext>
              </a:extLst>
            </p:cNvPr>
            <p:cNvSpPr/>
            <p:nvPr/>
          </p:nvSpPr>
          <p:spPr>
            <a:xfrm rot="1804406" flipH="1" flipV="1">
              <a:off x="1997861" y="2214866"/>
              <a:ext cx="493975" cy="4939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9EDBEC28-4249-4DCB-D57C-8B943D5CABB3}"/>
              </a:ext>
            </a:extLst>
          </p:cNvPr>
          <p:cNvGrpSpPr/>
          <p:nvPr/>
        </p:nvGrpSpPr>
        <p:grpSpPr>
          <a:xfrm>
            <a:off x="5099129" y="2236219"/>
            <a:ext cx="1954672" cy="1954672"/>
            <a:chOff x="2205733" y="2424770"/>
            <a:chExt cx="1954672" cy="1954672"/>
          </a:xfrm>
          <a:solidFill>
            <a:srgbClr val="FF0000"/>
          </a:solidFill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FF5B2D8-D027-D846-8244-5CCC670D02A7}"/>
                </a:ext>
              </a:extLst>
            </p:cNvPr>
            <p:cNvSpPr/>
            <p:nvPr/>
          </p:nvSpPr>
          <p:spPr>
            <a:xfrm>
              <a:off x="2205733" y="2424770"/>
              <a:ext cx="1954672" cy="19546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1940115-DE07-BF15-A567-673CE7904E88}"/>
                </a:ext>
              </a:extLst>
            </p:cNvPr>
            <p:cNvSpPr/>
            <p:nvPr/>
          </p:nvSpPr>
          <p:spPr>
            <a:xfrm>
              <a:off x="2639001" y="2855226"/>
              <a:ext cx="1088136" cy="106725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94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F604902-B520-59DF-3CDC-71E2E7D8C446}"/>
                </a:ext>
              </a:extLst>
            </p:cNvPr>
            <p:cNvSpPr txBox="1"/>
            <p:nvPr/>
          </p:nvSpPr>
          <p:spPr>
            <a:xfrm>
              <a:off x="7095238" y="3885893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ACADEMY ENGRAVED LET PLAIN:1.0" panose="02000000000000000000" pitchFamily="2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fik 155">
            <a:extLst>
              <a:ext uri="{FF2B5EF4-FFF2-40B4-BE49-F238E27FC236}">
                <a16:creationId xmlns:a16="http://schemas.microsoft.com/office/drawing/2014/main" id="{884E1C00-F1EC-1770-0FF5-71A1B691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2288759"/>
            <a:ext cx="3894293" cy="1506627"/>
          </a:xfrm>
          <a:prstGeom prst="rect">
            <a:avLst/>
          </a:prstGeom>
        </p:spPr>
      </p:pic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3763968" y="3429000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>
            <a:cxnSpLocks/>
          </p:cNvCxnSpPr>
          <p:nvPr/>
        </p:nvCxnSpPr>
        <p:spPr>
          <a:xfrm>
            <a:off x="2939143" y="2731395"/>
            <a:ext cx="13242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241735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7138029" y="170003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2625168" y="2480850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3827109" y="30380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5240614" y="15690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8115564" y="2999028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B91D75F7-A551-4875-E2A1-2FA99686F0F1}"/>
              </a:ext>
            </a:extLst>
          </p:cNvPr>
          <p:cNvSpPr txBox="1"/>
          <p:nvPr/>
        </p:nvSpPr>
        <p:spPr>
          <a:xfrm>
            <a:off x="9051120" y="25989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C0915310-A153-394F-EBCC-3A735AC89D91}"/>
              </a:ext>
            </a:extLst>
          </p:cNvPr>
          <p:cNvCxnSpPr>
            <a:cxnSpLocks/>
          </p:cNvCxnSpPr>
          <p:nvPr/>
        </p:nvCxnSpPr>
        <p:spPr>
          <a:xfrm>
            <a:off x="8803339" y="2999028"/>
            <a:ext cx="0" cy="18861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7144570" y="1569036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943A04E-0C4C-BC48-6078-7F249A7F20E7}"/>
              </a:ext>
            </a:extLst>
          </p:cNvPr>
          <p:cNvCxnSpPr>
            <a:cxnSpLocks/>
          </p:cNvCxnSpPr>
          <p:nvPr/>
        </p:nvCxnSpPr>
        <p:spPr>
          <a:xfrm>
            <a:off x="5241735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D2A2E0ED-ABC0-08D1-1DCE-68A24A4A541C}"/>
              </a:ext>
            </a:extLst>
          </p:cNvPr>
          <p:cNvCxnSpPr>
            <a:cxnSpLocks/>
          </p:cNvCxnSpPr>
          <p:nvPr/>
        </p:nvCxnSpPr>
        <p:spPr>
          <a:xfrm>
            <a:off x="7138029" y="377935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5240614" y="383592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D478E2BC-6529-C09E-5D24-042DC90D2E31}"/>
              </a:ext>
            </a:extLst>
          </p:cNvPr>
          <p:cNvCxnSpPr>
            <a:cxnSpLocks/>
          </p:cNvCxnSpPr>
          <p:nvPr/>
        </p:nvCxnSpPr>
        <p:spPr>
          <a:xfrm>
            <a:off x="3211141" y="3756025"/>
            <a:ext cx="0" cy="1129126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08CF36FF-FE06-8E31-F206-3BF78A7995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11141" y="4882055"/>
            <a:ext cx="2502679" cy="1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0D47075F-E357-900E-78E4-D2CB56A4C725}"/>
              </a:ext>
            </a:extLst>
          </p:cNvPr>
          <p:cNvSpPr/>
          <p:nvPr/>
        </p:nvSpPr>
        <p:spPr>
          <a:xfrm>
            <a:off x="8751451" y="2947488"/>
            <a:ext cx="103775" cy="1037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604902-B520-59DF-3CDC-71E2E7D8C446}"/>
              </a:ext>
            </a:extLst>
          </p:cNvPr>
          <p:cNvSpPr txBox="1"/>
          <p:nvPr/>
        </p:nvSpPr>
        <p:spPr>
          <a:xfrm>
            <a:off x="7095238" y="3885893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64F546-BE29-ECA8-E6C6-67091412661B}"/>
              </a:ext>
            </a:extLst>
          </p:cNvPr>
          <p:cNvSpPr/>
          <p:nvPr/>
        </p:nvSpPr>
        <p:spPr>
          <a:xfrm>
            <a:off x="3710858" y="2885231"/>
            <a:ext cx="45719" cy="11057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97E4E9-8B2D-039B-F33E-E6569705DA9E}"/>
              </a:ext>
            </a:extLst>
          </p:cNvPr>
          <p:cNvCxnSpPr>
            <a:cxnSpLocks/>
          </p:cNvCxnSpPr>
          <p:nvPr/>
        </p:nvCxnSpPr>
        <p:spPr>
          <a:xfrm>
            <a:off x="2939143" y="34290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AE67B11-52E6-C3BA-556F-AB9CFB69595E}"/>
              </a:ext>
            </a:extLst>
          </p:cNvPr>
          <p:cNvCxnSpPr>
            <a:cxnSpLocks/>
          </p:cNvCxnSpPr>
          <p:nvPr/>
        </p:nvCxnSpPr>
        <p:spPr>
          <a:xfrm>
            <a:off x="3217868" y="3756025"/>
            <a:ext cx="494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1B68983-C93A-9FD8-AB61-AE20D8256C37}"/>
              </a:ext>
            </a:extLst>
          </p:cNvPr>
          <p:cNvCxnSpPr>
            <a:cxnSpLocks/>
          </p:cNvCxnSpPr>
          <p:nvPr/>
        </p:nvCxnSpPr>
        <p:spPr>
          <a:xfrm>
            <a:off x="2939143" y="3073400"/>
            <a:ext cx="7736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C9657F0-315E-D76E-F568-BF71C04D3A0D}"/>
              </a:ext>
            </a:extLst>
          </p:cNvPr>
          <p:cNvSpPr txBox="1"/>
          <p:nvPr/>
        </p:nvSpPr>
        <p:spPr>
          <a:xfrm>
            <a:off x="4462067" y="4485528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CA2294F-56FC-5E56-1ECC-DC4469BDF61A}"/>
              </a:ext>
            </a:extLst>
          </p:cNvPr>
          <p:cNvSpPr txBox="1"/>
          <p:nvPr/>
        </p:nvSpPr>
        <p:spPr>
          <a:xfrm>
            <a:off x="2636339" y="279575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1E6597-5F75-C41C-1CE2-06BFE63A0735}"/>
              </a:ext>
            </a:extLst>
          </p:cNvPr>
          <p:cNvSpPr txBox="1"/>
          <p:nvPr/>
        </p:nvSpPr>
        <p:spPr>
          <a:xfrm>
            <a:off x="2629989" y="316723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6A02F-0BF2-7200-BE57-921CB826F6AA}"/>
              </a:ext>
            </a:extLst>
          </p:cNvPr>
          <p:cNvCxnSpPr>
            <a:cxnSpLocks/>
          </p:cNvCxnSpPr>
          <p:nvPr/>
        </p:nvCxnSpPr>
        <p:spPr>
          <a:xfrm flipH="1">
            <a:off x="6333985" y="4886016"/>
            <a:ext cx="246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8E9CADE-8B39-2A73-FB91-436B8662C012}"/>
              </a:ext>
            </a:extLst>
          </p:cNvPr>
          <p:cNvGrpSpPr/>
          <p:nvPr/>
        </p:nvGrpSpPr>
        <p:grpSpPr>
          <a:xfrm>
            <a:off x="5713820" y="4582510"/>
            <a:ext cx="613408" cy="599090"/>
            <a:chOff x="5713820" y="4582510"/>
            <a:chExt cx="613408" cy="59909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54D8B19-AC21-AD07-3950-43093597641F}"/>
                </a:ext>
              </a:extLst>
            </p:cNvPr>
            <p:cNvSpPr/>
            <p:nvPr/>
          </p:nvSpPr>
          <p:spPr>
            <a:xfrm>
              <a:off x="5713820" y="4582510"/>
              <a:ext cx="613408" cy="599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CA36692-9C5D-0DAE-0CDB-E5B5C56ED074}"/>
                </a:ext>
              </a:extLst>
            </p:cNvPr>
            <p:cNvSpPr txBox="1"/>
            <p:nvPr/>
          </p:nvSpPr>
          <p:spPr>
            <a:xfrm>
              <a:off x="5747267" y="4630202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1600" dirty="0"/>
                <a:t> </a:t>
              </a:r>
              <a:r>
                <a:rPr lang="en-US" sz="2400" dirty="0">
                  <a:sym typeface="Wingdings" pitchFamily="2" charset="2"/>
                </a:rPr>
                <a:t>:</a:t>
              </a:r>
              <a:r>
                <a:rPr lang="en-US" sz="1600" dirty="0">
                  <a:sym typeface="Wingdings" pitchFamily="2" charset="2"/>
                </a:rPr>
                <a:t> </a:t>
              </a:r>
              <a:r>
                <a:rPr lang="en-US" sz="2400" dirty="0">
                  <a:sym typeface="Wingdings" pitchFamily="2" charset="2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42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A847E76-5794-00CB-C8D5-CFADB4468D6D}"/>
              </a:ext>
            </a:extLst>
          </p:cNvPr>
          <p:cNvCxnSpPr>
            <a:cxnSpLocks/>
          </p:cNvCxnSpPr>
          <p:nvPr/>
        </p:nvCxnSpPr>
        <p:spPr>
          <a:xfrm>
            <a:off x="9252406" y="2600844"/>
            <a:ext cx="664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9DA86F5B-9238-6874-1A3E-5EE55C4BF403}"/>
              </a:ext>
            </a:extLst>
          </p:cNvPr>
          <p:cNvGrpSpPr/>
          <p:nvPr/>
        </p:nvGrpSpPr>
        <p:grpSpPr>
          <a:xfrm>
            <a:off x="8298438" y="2066042"/>
            <a:ext cx="1002866" cy="1069604"/>
            <a:chOff x="9854112" y="1915388"/>
            <a:chExt cx="1283255" cy="957599"/>
          </a:xfrm>
        </p:grpSpPr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23E9A51D-E3D5-C7DA-EDA9-01F3A63C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2435" y="1915388"/>
              <a:ext cx="1134932" cy="957599"/>
            </a:xfrm>
            <a:prstGeom prst="rect">
              <a:avLst/>
            </a:prstGeom>
          </p:spPr>
        </p:pic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B967A35-E52E-982B-EF6E-A84C0090D7EA}"/>
                </a:ext>
              </a:extLst>
            </p:cNvPr>
            <p:cNvSpPr/>
            <p:nvPr/>
          </p:nvSpPr>
          <p:spPr>
            <a:xfrm>
              <a:off x="9854112" y="208628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19A89C1-D91D-C8E8-6CEF-60C9CEDC0A62}"/>
                </a:ext>
              </a:extLst>
            </p:cNvPr>
            <p:cNvSpPr/>
            <p:nvPr/>
          </p:nvSpPr>
          <p:spPr>
            <a:xfrm>
              <a:off x="9854112" y="2397439"/>
              <a:ext cx="317933" cy="30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feld 98">
            <a:extLst>
              <a:ext uri="{FF2B5EF4-FFF2-40B4-BE49-F238E27FC236}">
                <a16:creationId xmlns:a16="http://schemas.microsoft.com/office/drawing/2014/main" id="{E56CF775-9271-7D66-F8D0-477BA3C01FF6}"/>
              </a:ext>
            </a:extLst>
          </p:cNvPr>
          <p:cNvSpPr txBox="1"/>
          <p:nvPr/>
        </p:nvSpPr>
        <p:spPr>
          <a:xfrm>
            <a:off x="8607935" y="2400789"/>
            <a:ext cx="76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572422A-BCD0-32C1-31B7-6576DB5681C9}"/>
              </a:ext>
            </a:extLst>
          </p:cNvPr>
          <p:cNvCxnSpPr>
            <a:cxnSpLocks/>
          </p:cNvCxnSpPr>
          <p:nvPr/>
        </p:nvCxnSpPr>
        <p:spPr>
          <a:xfrm>
            <a:off x="1446076" y="2171328"/>
            <a:ext cx="4422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9B74C13-BD3A-F531-4C1B-A5BE1949B6C9}"/>
              </a:ext>
            </a:extLst>
          </p:cNvPr>
          <p:cNvSpPr txBox="1"/>
          <p:nvPr/>
        </p:nvSpPr>
        <p:spPr>
          <a:xfrm>
            <a:off x="678118" y="287455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C865B0D-F92D-1CF9-2642-C283A8141F3F}"/>
              </a:ext>
            </a:extLst>
          </p:cNvPr>
          <p:cNvGrpSpPr/>
          <p:nvPr/>
        </p:nvGrpSpPr>
        <p:grpSpPr>
          <a:xfrm>
            <a:off x="1888329" y="1768736"/>
            <a:ext cx="987770" cy="807170"/>
            <a:chOff x="2862943" y="1574773"/>
            <a:chExt cx="987770" cy="80717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48E4EC3-D8A6-BEA8-F112-65AC6EE5DDCB}"/>
                </a:ext>
              </a:extLst>
            </p:cNvPr>
            <p:cNvSpPr/>
            <p:nvPr/>
          </p:nvSpPr>
          <p:spPr>
            <a:xfrm>
              <a:off x="2862943" y="1574773"/>
              <a:ext cx="987770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917BD50-F9FE-F03A-0B01-8C719A7642BC}"/>
                </a:ext>
              </a:extLst>
            </p:cNvPr>
            <p:cNvSpPr txBox="1"/>
            <p:nvPr/>
          </p:nvSpPr>
          <p:spPr>
            <a:xfrm>
              <a:off x="3153086" y="174752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24143B-AEC6-272F-F7B4-A5E8F570C50F}"/>
              </a:ext>
            </a:extLst>
          </p:cNvPr>
          <p:cNvCxnSpPr>
            <a:cxnSpLocks/>
          </p:cNvCxnSpPr>
          <p:nvPr/>
        </p:nvCxnSpPr>
        <p:spPr>
          <a:xfrm>
            <a:off x="2876099" y="2164652"/>
            <a:ext cx="1023034" cy="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01E62B-DA22-33CD-0BDB-03E5EE7D75A6}"/>
              </a:ext>
            </a:extLst>
          </p:cNvPr>
          <p:cNvCxnSpPr>
            <a:cxnSpLocks/>
          </p:cNvCxnSpPr>
          <p:nvPr/>
        </p:nvCxnSpPr>
        <p:spPr>
          <a:xfrm>
            <a:off x="3387616" y="2661185"/>
            <a:ext cx="511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reis 16">
            <a:extLst>
              <a:ext uri="{FF2B5EF4-FFF2-40B4-BE49-F238E27FC236}">
                <a16:creationId xmlns:a16="http://schemas.microsoft.com/office/drawing/2014/main" id="{808A5CA3-02F5-7102-D0CA-277C7242C135}"/>
              </a:ext>
            </a:extLst>
          </p:cNvPr>
          <p:cNvSpPr/>
          <p:nvPr/>
        </p:nvSpPr>
        <p:spPr>
          <a:xfrm flipH="1">
            <a:off x="3235104" y="3561833"/>
            <a:ext cx="1328058" cy="998071"/>
          </a:xfrm>
          <a:prstGeom prst="pie">
            <a:avLst>
              <a:gd name="adj1" fmla="val 5370872"/>
              <a:gd name="adj2" fmla="val 162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4E33F18-E2B1-24C1-5640-3861852E825D}"/>
              </a:ext>
            </a:extLst>
          </p:cNvPr>
          <p:cNvCxnSpPr>
            <a:cxnSpLocks/>
          </p:cNvCxnSpPr>
          <p:nvPr/>
        </p:nvCxnSpPr>
        <p:spPr>
          <a:xfrm>
            <a:off x="3387616" y="3771529"/>
            <a:ext cx="511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03F124-1910-0C81-A085-E48A92CF89E8}"/>
              </a:ext>
            </a:extLst>
          </p:cNvPr>
          <p:cNvCxnSpPr>
            <a:cxnSpLocks/>
          </p:cNvCxnSpPr>
          <p:nvPr/>
        </p:nvCxnSpPr>
        <p:spPr>
          <a:xfrm>
            <a:off x="549386" y="4294043"/>
            <a:ext cx="13389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BDC21EE-293D-3122-980D-9E407558587E}"/>
              </a:ext>
            </a:extLst>
          </p:cNvPr>
          <p:cNvGrpSpPr/>
          <p:nvPr/>
        </p:nvGrpSpPr>
        <p:grpSpPr>
          <a:xfrm>
            <a:off x="1888329" y="3891451"/>
            <a:ext cx="987770" cy="807170"/>
            <a:chOff x="2862943" y="1574773"/>
            <a:chExt cx="987770" cy="80717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6398BC0-D5B0-511E-1517-81E25A432DA8}"/>
                </a:ext>
              </a:extLst>
            </p:cNvPr>
            <p:cNvSpPr/>
            <p:nvPr/>
          </p:nvSpPr>
          <p:spPr>
            <a:xfrm>
              <a:off x="2862943" y="1574773"/>
              <a:ext cx="987770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ED5C714-735A-98C3-AE64-478D4A88C1E1}"/>
                </a:ext>
              </a:extLst>
            </p:cNvPr>
            <p:cNvSpPr txBox="1"/>
            <p:nvPr/>
          </p:nvSpPr>
          <p:spPr>
            <a:xfrm>
              <a:off x="3153086" y="174752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BBDEC28-A335-F283-2F25-D13F73E5EDF0}"/>
              </a:ext>
            </a:extLst>
          </p:cNvPr>
          <p:cNvCxnSpPr>
            <a:cxnSpLocks/>
          </p:cNvCxnSpPr>
          <p:nvPr/>
        </p:nvCxnSpPr>
        <p:spPr>
          <a:xfrm>
            <a:off x="2876099" y="4287367"/>
            <a:ext cx="1023034" cy="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14171A7-A020-678D-A416-7852E41F8100}"/>
              </a:ext>
            </a:extLst>
          </p:cNvPr>
          <p:cNvCxnSpPr>
            <a:cxnSpLocks/>
          </p:cNvCxnSpPr>
          <p:nvPr/>
        </p:nvCxnSpPr>
        <p:spPr>
          <a:xfrm>
            <a:off x="549386" y="3255371"/>
            <a:ext cx="283823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35782B7-6B81-25C4-3D7A-5633DB0DF6BE}"/>
              </a:ext>
            </a:extLst>
          </p:cNvPr>
          <p:cNvCxnSpPr>
            <a:cxnSpLocks/>
          </p:cNvCxnSpPr>
          <p:nvPr/>
        </p:nvCxnSpPr>
        <p:spPr>
          <a:xfrm>
            <a:off x="3390061" y="2667085"/>
            <a:ext cx="0" cy="1104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3A39851-9288-32CF-43F2-F41974A66F3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74159" y="2443471"/>
            <a:ext cx="721399" cy="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B9B3BAA-A77F-8FEE-A8B0-5D38DC450C16}"/>
              </a:ext>
            </a:extLst>
          </p:cNvPr>
          <p:cNvCxnSpPr>
            <a:cxnSpLocks/>
          </p:cNvCxnSpPr>
          <p:nvPr/>
        </p:nvCxnSpPr>
        <p:spPr>
          <a:xfrm>
            <a:off x="4574159" y="4043671"/>
            <a:ext cx="721399" cy="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CB827CC-3F71-4BA6-4BA3-19C96A661B59}"/>
              </a:ext>
            </a:extLst>
          </p:cNvPr>
          <p:cNvGrpSpPr/>
          <p:nvPr/>
        </p:nvGrpSpPr>
        <p:grpSpPr>
          <a:xfrm>
            <a:off x="5295558" y="2040879"/>
            <a:ext cx="1948542" cy="807170"/>
            <a:chOff x="6270172" y="1846916"/>
            <a:chExt cx="1948542" cy="80717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4BA1311-40A9-5ABA-313B-FA54D1BABC33}"/>
                </a:ext>
              </a:extLst>
            </p:cNvPr>
            <p:cNvSpPr/>
            <p:nvPr/>
          </p:nvSpPr>
          <p:spPr>
            <a:xfrm>
              <a:off x="6270172" y="1846916"/>
              <a:ext cx="1948542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39DC60F-AD75-F9E0-E433-70B95C6A9C91}"/>
                </a:ext>
              </a:extLst>
            </p:cNvPr>
            <p:cNvCxnSpPr>
              <a:cxnSpLocks/>
              <a:stCxn id="29" idx="0"/>
              <a:endCxn id="29" idx="2"/>
            </p:cNvCxnSpPr>
            <p:nvPr/>
          </p:nvCxnSpPr>
          <p:spPr>
            <a:xfrm>
              <a:off x="7244443" y="1846916"/>
              <a:ext cx="0" cy="807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EC846DA-991C-7FE2-D9C5-2441DA891B91}"/>
                </a:ext>
              </a:extLst>
            </p:cNvPr>
            <p:cNvCxnSpPr>
              <a:cxnSpLocks/>
            </p:cNvCxnSpPr>
            <p:nvPr/>
          </p:nvCxnSpPr>
          <p:spPr>
            <a:xfrm>
              <a:off x="6471556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7439C28F-BC72-695B-5773-C2C1793F1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676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C806778-4C2C-9C1B-65C0-6D029438DA7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385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38F966AB-6AAB-30CE-4BD9-58DC24E18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505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5BB9BE66-E8F5-E4D9-4183-9069A0694FFE}"/>
                </a:ext>
              </a:extLst>
            </p:cNvPr>
            <p:cNvCxnSpPr>
              <a:cxnSpLocks/>
            </p:cNvCxnSpPr>
            <p:nvPr/>
          </p:nvCxnSpPr>
          <p:spPr>
            <a:xfrm>
              <a:off x="7679871" y="2111829"/>
              <a:ext cx="0" cy="359226"/>
            </a:xfrm>
            <a:prstGeom prst="straightConnector1">
              <a:avLst/>
            </a:pr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EAD25B2-343F-80C0-0E3E-2BA41349A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385" y="2466314"/>
              <a:ext cx="2394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497187F-5514-5960-3C1A-97094D43C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9870" y="2117971"/>
              <a:ext cx="377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ihandform 60">
              <a:extLst>
                <a:ext uri="{FF2B5EF4-FFF2-40B4-BE49-F238E27FC236}">
                  <a16:creationId xmlns:a16="http://schemas.microsoft.com/office/drawing/2014/main" id="{A7E981E2-50B0-1D31-092C-0E6BF6063340}"/>
                </a:ext>
              </a:extLst>
            </p:cNvPr>
            <p:cNvSpPr/>
            <p:nvPr/>
          </p:nvSpPr>
          <p:spPr>
            <a:xfrm>
              <a:off x="6471195" y="2097109"/>
              <a:ext cx="631825" cy="373909"/>
            </a:xfrm>
            <a:custGeom>
              <a:avLst/>
              <a:gdLst>
                <a:gd name="connsiteX0" fmla="*/ 0 w 601636"/>
                <a:gd name="connsiteY0" fmla="*/ 261119 h 261119"/>
                <a:gd name="connsiteX1" fmla="*/ 127000 w 601636"/>
                <a:gd name="connsiteY1" fmla="*/ 86494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2852 h 262852"/>
                <a:gd name="connsiteX1" fmla="*/ 107950 w 601636"/>
                <a:gd name="connsiteY1" fmla="*/ 111731 h 262852"/>
                <a:gd name="connsiteX2" fmla="*/ 327025 w 601636"/>
                <a:gd name="connsiteY2" fmla="*/ 18377 h 262852"/>
                <a:gd name="connsiteX3" fmla="*/ 565150 w 601636"/>
                <a:gd name="connsiteY3" fmla="*/ 2502 h 262852"/>
                <a:gd name="connsiteX4" fmla="*/ 596900 w 601636"/>
                <a:gd name="connsiteY4" fmla="*/ 5677 h 262852"/>
                <a:gd name="connsiteX0" fmla="*/ 0 w 601636"/>
                <a:gd name="connsiteY0" fmla="*/ 274636 h 274636"/>
                <a:gd name="connsiteX1" fmla="*/ 107950 w 601636"/>
                <a:gd name="connsiteY1" fmla="*/ 123515 h 274636"/>
                <a:gd name="connsiteX2" fmla="*/ 327025 w 601636"/>
                <a:gd name="connsiteY2" fmla="*/ 30161 h 274636"/>
                <a:gd name="connsiteX3" fmla="*/ 565150 w 601636"/>
                <a:gd name="connsiteY3" fmla="*/ 184 h 274636"/>
                <a:gd name="connsiteX4" fmla="*/ 596900 w 601636"/>
                <a:gd name="connsiteY4" fmla="*/ 17461 h 274636"/>
                <a:gd name="connsiteX0" fmla="*/ 0 w 611844"/>
                <a:gd name="connsiteY0" fmla="*/ 275850 h 275850"/>
                <a:gd name="connsiteX1" fmla="*/ 107950 w 611844"/>
                <a:gd name="connsiteY1" fmla="*/ 124729 h 275850"/>
                <a:gd name="connsiteX2" fmla="*/ 327025 w 611844"/>
                <a:gd name="connsiteY2" fmla="*/ 31375 h 275850"/>
                <a:gd name="connsiteX3" fmla="*/ 565150 w 611844"/>
                <a:gd name="connsiteY3" fmla="*/ 1398 h 275850"/>
                <a:gd name="connsiteX4" fmla="*/ 609600 w 611844"/>
                <a:gd name="connsiteY4" fmla="*/ 2222 h 275850"/>
                <a:gd name="connsiteX0" fmla="*/ 0 w 565150"/>
                <a:gd name="connsiteY0" fmla="*/ 274452 h 274452"/>
                <a:gd name="connsiteX1" fmla="*/ 107950 w 565150"/>
                <a:gd name="connsiteY1" fmla="*/ 123331 h 274452"/>
                <a:gd name="connsiteX2" fmla="*/ 327025 w 565150"/>
                <a:gd name="connsiteY2" fmla="*/ 29977 h 274452"/>
                <a:gd name="connsiteX3" fmla="*/ 565150 w 565150"/>
                <a:gd name="connsiteY3" fmla="*/ 0 h 27445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825" h="276803">
                  <a:moveTo>
                    <a:pt x="0" y="276803"/>
                  </a:moveTo>
                  <a:cubicBezTo>
                    <a:pt x="61648" y="191060"/>
                    <a:pt x="79904" y="157025"/>
                    <a:pt x="139700" y="113929"/>
                  </a:cubicBezTo>
                  <a:cubicBezTo>
                    <a:pt x="199496" y="70833"/>
                    <a:pt x="276754" y="37213"/>
                    <a:pt x="358775" y="18225"/>
                  </a:cubicBezTo>
                  <a:cubicBezTo>
                    <a:pt x="440796" y="-763"/>
                    <a:pt x="586846" y="2117"/>
                    <a:pt x="631825" y="0"/>
                  </a:cubicBezTo>
                </a:path>
              </a:pathLst>
            </a:cu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6613D10-5141-F35E-EC18-09CFCCAE1D98}"/>
              </a:ext>
            </a:extLst>
          </p:cNvPr>
          <p:cNvGrpSpPr/>
          <p:nvPr/>
        </p:nvGrpSpPr>
        <p:grpSpPr>
          <a:xfrm>
            <a:off x="5295558" y="3628379"/>
            <a:ext cx="1948542" cy="807170"/>
            <a:chOff x="6270172" y="1846916"/>
            <a:chExt cx="1948542" cy="807170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7592C39-DEB5-EDCF-2AEE-2AB8D14B2C43}"/>
                </a:ext>
              </a:extLst>
            </p:cNvPr>
            <p:cNvSpPr/>
            <p:nvPr/>
          </p:nvSpPr>
          <p:spPr>
            <a:xfrm>
              <a:off x="6270172" y="1846916"/>
              <a:ext cx="1948542" cy="807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E6BF582B-10A8-6E05-C906-B0B82832ADD5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7244443" y="1846916"/>
              <a:ext cx="0" cy="807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50482CC7-1F9F-3437-69DD-364F919B01FE}"/>
                </a:ext>
              </a:extLst>
            </p:cNvPr>
            <p:cNvCxnSpPr>
              <a:cxnSpLocks/>
            </p:cNvCxnSpPr>
            <p:nvPr/>
          </p:nvCxnSpPr>
          <p:spPr>
            <a:xfrm>
              <a:off x="6471556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1F25A106-E8EF-7B46-FA3A-38A3606AC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676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79E16FA-E3F1-518A-5A8C-4CA219CE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385" y="1977365"/>
              <a:ext cx="0" cy="59166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EF3C3D9-050B-395C-750F-DCDD0AA6A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505" y="2467222"/>
              <a:ext cx="737117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31F5C15B-47AE-D82E-2516-AF4E886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7679871" y="2111829"/>
              <a:ext cx="0" cy="359226"/>
            </a:xfrm>
            <a:prstGeom prst="straightConnector1">
              <a:avLst/>
            </a:pr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DA2CA0E-1EC0-B274-B519-1C2BCFBBB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385" y="2466314"/>
              <a:ext cx="2394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157B4A9C-728A-EE32-FB1A-DD9FDE6AF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9870" y="2117971"/>
              <a:ext cx="37798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ihandform 72">
              <a:extLst>
                <a:ext uri="{FF2B5EF4-FFF2-40B4-BE49-F238E27FC236}">
                  <a16:creationId xmlns:a16="http://schemas.microsoft.com/office/drawing/2014/main" id="{BC57FC57-3BBF-BE3B-627C-53013A6D80C0}"/>
                </a:ext>
              </a:extLst>
            </p:cNvPr>
            <p:cNvSpPr/>
            <p:nvPr/>
          </p:nvSpPr>
          <p:spPr>
            <a:xfrm>
              <a:off x="6471195" y="2097109"/>
              <a:ext cx="631825" cy="373909"/>
            </a:xfrm>
            <a:custGeom>
              <a:avLst/>
              <a:gdLst>
                <a:gd name="connsiteX0" fmla="*/ 0 w 601636"/>
                <a:gd name="connsiteY0" fmla="*/ 261119 h 261119"/>
                <a:gd name="connsiteX1" fmla="*/ 127000 w 601636"/>
                <a:gd name="connsiteY1" fmla="*/ 86494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1119 h 261119"/>
                <a:gd name="connsiteX1" fmla="*/ 107950 w 601636"/>
                <a:gd name="connsiteY1" fmla="*/ 109998 h 261119"/>
                <a:gd name="connsiteX2" fmla="*/ 327025 w 601636"/>
                <a:gd name="connsiteY2" fmla="*/ 16644 h 261119"/>
                <a:gd name="connsiteX3" fmla="*/ 565150 w 601636"/>
                <a:gd name="connsiteY3" fmla="*/ 769 h 261119"/>
                <a:gd name="connsiteX4" fmla="*/ 596900 w 601636"/>
                <a:gd name="connsiteY4" fmla="*/ 3944 h 261119"/>
                <a:gd name="connsiteX0" fmla="*/ 0 w 601636"/>
                <a:gd name="connsiteY0" fmla="*/ 262852 h 262852"/>
                <a:gd name="connsiteX1" fmla="*/ 107950 w 601636"/>
                <a:gd name="connsiteY1" fmla="*/ 111731 h 262852"/>
                <a:gd name="connsiteX2" fmla="*/ 327025 w 601636"/>
                <a:gd name="connsiteY2" fmla="*/ 18377 h 262852"/>
                <a:gd name="connsiteX3" fmla="*/ 565150 w 601636"/>
                <a:gd name="connsiteY3" fmla="*/ 2502 h 262852"/>
                <a:gd name="connsiteX4" fmla="*/ 596900 w 601636"/>
                <a:gd name="connsiteY4" fmla="*/ 5677 h 262852"/>
                <a:gd name="connsiteX0" fmla="*/ 0 w 601636"/>
                <a:gd name="connsiteY0" fmla="*/ 274636 h 274636"/>
                <a:gd name="connsiteX1" fmla="*/ 107950 w 601636"/>
                <a:gd name="connsiteY1" fmla="*/ 123515 h 274636"/>
                <a:gd name="connsiteX2" fmla="*/ 327025 w 601636"/>
                <a:gd name="connsiteY2" fmla="*/ 30161 h 274636"/>
                <a:gd name="connsiteX3" fmla="*/ 565150 w 601636"/>
                <a:gd name="connsiteY3" fmla="*/ 184 h 274636"/>
                <a:gd name="connsiteX4" fmla="*/ 596900 w 601636"/>
                <a:gd name="connsiteY4" fmla="*/ 17461 h 274636"/>
                <a:gd name="connsiteX0" fmla="*/ 0 w 611844"/>
                <a:gd name="connsiteY0" fmla="*/ 275850 h 275850"/>
                <a:gd name="connsiteX1" fmla="*/ 107950 w 611844"/>
                <a:gd name="connsiteY1" fmla="*/ 124729 h 275850"/>
                <a:gd name="connsiteX2" fmla="*/ 327025 w 611844"/>
                <a:gd name="connsiteY2" fmla="*/ 31375 h 275850"/>
                <a:gd name="connsiteX3" fmla="*/ 565150 w 611844"/>
                <a:gd name="connsiteY3" fmla="*/ 1398 h 275850"/>
                <a:gd name="connsiteX4" fmla="*/ 609600 w 611844"/>
                <a:gd name="connsiteY4" fmla="*/ 2222 h 275850"/>
                <a:gd name="connsiteX0" fmla="*/ 0 w 565150"/>
                <a:gd name="connsiteY0" fmla="*/ 274452 h 274452"/>
                <a:gd name="connsiteX1" fmla="*/ 107950 w 565150"/>
                <a:gd name="connsiteY1" fmla="*/ 123331 h 274452"/>
                <a:gd name="connsiteX2" fmla="*/ 327025 w 565150"/>
                <a:gd name="connsiteY2" fmla="*/ 29977 h 274452"/>
                <a:gd name="connsiteX3" fmla="*/ 565150 w 565150"/>
                <a:gd name="connsiteY3" fmla="*/ 0 h 27445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20650 w 577850"/>
                <a:gd name="connsiteY1" fmla="*/ 123331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39725 w 577850"/>
                <a:gd name="connsiteY2" fmla="*/ 29977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87325 w 577850"/>
                <a:gd name="connsiteY1" fmla="*/ 85724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65125 w 577850"/>
                <a:gd name="connsiteY2" fmla="*/ 20575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577850"/>
                <a:gd name="connsiteY0" fmla="*/ 272102 h 272102"/>
                <a:gd name="connsiteX1" fmla="*/ 139700 w 577850"/>
                <a:gd name="connsiteY1" fmla="*/ 109228 h 272102"/>
                <a:gd name="connsiteX2" fmla="*/ 358775 w 577850"/>
                <a:gd name="connsiteY2" fmla="*/ 13524 h 272102"/>
                <a:gd name="connsiteX3" fmla="*/ 577850 w 577850"/>
                <a:gd name="connsiteY3" fmla="*/ 0 h 272102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  <a:gd name="connsiteX0" fmla="*/ 0 w 631825"/>
                <a:gd name="connsiteY0" fmla="*/ 276803 h 276803"/>
                <a:gd name="connsiteX1" fmla="*/ 139700 w 631825"/>
                <a:gd name="connsiteY1" fmla="*/ 113929 h 276803"/>
                <a:gd name="connsiteX2" fmla="*/ 358775 w 631825"/>
                <a:gd name="connsiteY2" fmla="*/ 18225 h 276803"/>
                <a:gd name="connsiteX3" fmla="*/ 631825 w 631825"/>
                <a:gd name="connsiteY3" fmla="*/ 0 h 27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825" h="276803">
                  <a:moveTo>
                    <a:pt x="0" y="276803"/>
                  </a:moveTo>
                  <a:cubicBezTo>
                    <a:pt x="61648" y="191060"/>
                    <a:pt x="79904" y="157025"/>
                    <a:pt x="139700" y="113929"/>
                  </a:cubicBezTo>
                  <a:cubicBezTo>
                    <a:pt x="199496" y="70833"/>
                    <a:pt x="276754" y="37213"/>
                    <a:pt x="358775" y="18225"/>
                  </a:cubicBezTo>
                  <a:cubicBezTo>
                    <a:pt x="440796" y="-763"/>
                    <a:pt x="586846" y="2117"/>
                    <a:pt x="631825" y="0"/>
                  </a:cubicBezTo>
                </a:path>
              </a:pathLst>
            </a:custGeom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EFC442-BC80-ADBC-6F21-FF5567372F1A}"/>
              </a:ext>
            </a:extLst>
          </p:cNvPr>
          <p:cNvCxnSpPr>
            <a:cxnSpLocks/>
          </p:cNvCxnSpPr>
          <p:nvPr/>
        </p:nvCxnSpPr>
        <p:spPr>
          <a:xfrm>
            <a:off x="3387616" y="3255853"/>
            <a:ext cx="6517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5B1B985C-6F04-7E9E-3030-067BFEF85F49}"/>
              </a:ext>
            </a:extLst>
          </p:cNvPr>
          <p:cNvCxnSpPr>
            <a:cxnSpLocks/>
          </p:cNvCxnSpPr>
          <p:nvPr/>
        </p:nvCxnSpPr>
        <p:spPr>
          <a:xfrm>
            <a:off x="7242286" y="2441504"/>
            <a:ext cx="13201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D8CC8EC-A520-612B-F233-FAAC6A911123}"/>
              </a:ext>
            </a:extLst>
          </p:cNvPr>
          <p:cNvCxnSpPr>
            <a:cxnSpLocks/>
          </p:cNvCxnSpPr>
          <p:nvPr/>
        </p:nvCxnSpPr>
        <p:spPr>
          <a:xfrm>
            <a:off x="7867761" y="2762992"/>
            <a:ext cx="694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0B80B716-85DA-62D3-9A70-75CF63B15292}"/>
              </a:ext>
            </a:extLst>
          </p:cNvPr>
          <p:cNvCxnSpPr>
            <a:cxnSpLocks/>
          </p:cNvCxnSpPr>
          <p:nvPr/>
        </p:nvCxnSpPr>
        <p:spPr>
          <a:xfrm flipV="1">
            <a:off x="7869293" y="2762992"/>
            <a:ext cx="0" cy="1290229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D175C76C-15D8-7F14-8D9C-EBFDFDA1829D}"/>
              </a:ext>
            </a:extLst>
          </p:cNvPr>
          <p:cNvCxnSpPr>
            <a:cxnSpLocks/>
          </p:cNvCxnSpPr>
          <p:nvPr/>
        </p:nvCxnSpPr>
        <p:spPr>
          <a:xfrm flipH="1">
            <a:off x="7248525" y="4054953"/>
            <a:ext cx="619236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25920E0-D3B2-B6F1-F38A-0AFDCDAF5F31}"/>
              </a:ext>
            </a:extLst>
          </p:cNvPr>
          <p:cNvSpPr/>
          <p:nvPr/>
        </p:nvSpPr>
        <p:spPr>
          <a:xfrm>
            <a:off x="3354872" y="3219984"/>
            <a:ext cx="68209" cy="68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8C0E35CB-0549-F9DC-5C62-17DB8F261E4C}"/>
              </a:ext>
            </a:extLst>
          </p:cNvPr>
          <p:cNvSpPr txBox="1"/>
          <p:nvPr/>
        </p:nvSpPr>
        <p:spPr>
          <a:xfrm>
            <a:off x="674492" y="3928654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0CF3134-0023-1AC8-7A26-0393CAA06CED}"/>
              </a:ext>
            </a:extLst>
          </p:cNvPr>
          <p:cNvCxnSpPr>
            <a:cxnSpLocks/>
          </p:cNvCxnSpPr>
          <p:nvPr/>
        </p:nvCxnSpPr>
        <p:spPr>
          <a:xfrm>
            <a:off x="1450136" y="2171975"/>
            <a:ext cx="0" cy="21220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BFAF81F-BBCF-8F25-3389-2C11FAF0A843}"/>
              </a:ext>
            </a:extLst>
          </p:cNvPr>
          <p:cNvSpPr/>
          <p:nvPr/>
        </p:nvSpPr>
        <p:spPr>
          <a:xfrm>
            <a:off x="1414947" y="4255034"/>
            <a:ext cx="68209" cy="682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FE7442D-B3D6-14A9-5CFB-A822CF979071}"/>
              </a:ext>
            </a:extLst>
          </p:cNvPr>
          <p:cNvSpPr txBox="1"/>
          <p:nvPr/>
        </p:nvSpPr>
        <p:spPr>
          <a:xfrm>
            <a:off x="7412293" y="205540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32A38BF-012D-A84A-5910-D21CF1C78C40}"/>
              </a:ext>
            </a:extLst>
          </p:cNvPr>
          <p:cNvSpPr txBox="1"/>
          <p:nvPr/>
        </p:nvSpPr>
        <p:spPr>
          <a:xfrm>
            <a:off x="7412293" y="363655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F201246-55DC-D8A9-95C4-A0EBB9AA2082}"/>
              </a:ext>
            </a:extLst>
          </p:cNvPr>
          <p:cNvGrpSpPr/>
          <p:nvPr/>
        </p:nvGrpSpPr>
        <p:grpSpPr>
          <a:xfrm>
            <a:off x="6093513" y="4502674"/>
            <a:ext cx="369012" cy="694520"/>
            <a:chOff x="7068127" y="1070866"/>
            <a:chExt cx="369012" cy="694520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2F079BB-3318-71C7-C90B-9E50A059D2C9}"/>
                </a:ext>
              </a:extLst>
            </p:cNvPr>
            <p:cNvSpPr txBox="1"/>
            <p:nvPr/>
          </p:nvSpPr>
          <p:spPr>
            <a:xfrm>
              <a:off x="7081982" y="107086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BA62639B-D9E7-9271-0682-A768D62ED039}"/>
                </a:ext>
              </a:extLst>
            </p:cNvPr>
            <p:cNvSpPr txBox="1"/>
            <p:nvPr/>
          </p:nvSpPr>
          <p:spPr>
            <a:xfrm>
              <a:off x="7068127" y="1365276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50A7781-B842-5E48-F0BA-ADE48EA47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614" y="1416240"/>
              <a:ext cx="36133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A771CC12-DA29-05A9-1483-9111A431EA11}"/>
              </a:ext>
            </a:extLst>
          </p:cNvPr>
          <p:cNvGrpSpPr/>
          <p:nvPr/>
        </p:nvGrpSpPr>
        <p:grpSpPr>
          <a:xfrm>
            <a:off x="6096000" y="1269591"/>
            <a:ext cx="361330" cy="666810"/>
            <a:chOff x="7070614" y="1057011"/>
            <a:chExt cx="361330" cy="666810"/>
          </a:xfrm>
        </p:grpSpPr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5B70C3F-45B8-FC70-B416-8EE000E69254}"/>
                </a:ext>
              </a:extLst>
            </p:cNvPr>
            <p:cNvSpPr txBox="1"/>
            <p:nvPr/>
          </p:nvSpPr>
          <p:spPr>
            <a:xfrm>
              <a:off x="7081982" y="105701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80AA8573-1D2F-B6A0-AC1E-5F9213B333DD}"/>
                </a:ext>
              </a:extLst>
            </p:cNvPr>
            <p:cNvSpPr txBox="1"/>
            <p:nvPr/>
          </p:nvSpPr>
          <p:spPr>
            <a:xfrm>
              <a:off x="7081982" y="1323711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9CBFE60C-9DAC-A1DB-7D04-1C86113B07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614" y="1416240"/>
              <a:ext cx="36133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F4D3E712-8174-4D16-DB82-1A21F752AC74}"/>
              </a:ext>
            </a:extLst>
          </p:cNvPr>
          <p:cNvSpPr txBox="1"/>
          <p:nvPr/>
        </p:nvSpPr>
        <p:spPr>
          <a:xfrm>
            <a:off x="4726243" y="205540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𝜏+1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B1414F1F-271D-AEF6-9089-A5B20C80D8E0}"/>
              </a:ext>
            </a:extLst>
          </p:cNvPr>
          <p:cNvSpPr txBox="1"/>
          <p:nvPr/>
        </p:nvSpPr>
        <p:spPr>
          <a:xfrm>
            <a:off x="4726243" y="3646079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𝜏+2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B14BCC7B-D560-6F82-F445-3C9E90F75C75}"/>
              </a:ext>
            </a:extLst>
          </p:cNvPr>
          <p:cNvSpPr txBox="1"/>
          <p:nvPr/>
        </p:nvSpPr>
        <p:spPr>
          <a:xfrm>
            <a:off x="10783971" y="238804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144A8C6-7F67-2326-98AF-6D879F034C81}"/>
              </a:ext>
            </a:extLst>
          </p:cNvPr>
          <p:cNvGrpSpPr/>
          <p:nvPr/>
        </p:nvGrpSpPr>
        <p:grpSpPr>
          <a:xfrm>
            <a:off x="3235104" y="1950747"/>
            <a:ext cx="1387438" cy="998071"/>
            <a:chOff x="4209718" y="1756784"/>
            <a:chExt cx="1387438" cy="998071"/>
          </a:xfrm>
        </p:grpSpPr>
        <p:sp>
          <p:nvSpPr>
            <p:cNvPr id="13" name="Kreis 12">
              <a:extLst>
                <a:ext uri="{FF2B5EF4-FFF2-40B4-BE49-F238E27FC236}">
                  <a16:creationId xmlns:a16="http://schemas.microsoft.com/office/drawing/2014/main" id="{58FC31B7-B95A-10F2-3D15-46469AAAFB7D}"/>
                </a:ext>
              </a:extLst>
            </p:cNvPr>
            <p:cNvSpPr/>
            <p:nvPr/>
          </p:nvSpPr>
          <p:spPr>
            <a:xfrm flipH="1">
              <a:off x="4209718" y="1756784"/>
              <a:ext cx="1328058" cy="998071"/>
            </a:xfrm>
            <a:prstGeom prst="pie">
              <a:avLst>
                <a:gd name="adj1" fmla="val 5370872"/>
                <a:gd name="adj2" fmla="val 162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9D3C94B9-C65A-B1A4-D63C-0B645ED65162}"/>
                </a:ext>
              </a:extLst>
            </p:cNvPr>
            <p:cNvSpPr txBox="1"/>
            <p:nvPr/>
          </p:nvSpPr>
          <p:spPr>
            <a:xfrm>
              <a:off x="4834511" y="2051276"/>
              <a:ext cx="76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Textfeld 125">
            <a:extLst>
              <a:ext uri="{FF2B5EF4-FFF2-40B4-BE49-F238E27FC236}">
                <a16:creationId xmlns:a16="http://schemas.microsoft.com/office/drawing/2014/main" id="{357649C8-654F-FCA0-D56E-C26D931FD693}"/>
              </a:ext>
            </a:extLst>
          </p:cNvPr>
          <p:cNvSpPr txBox="1"/>
          <p:nvPr/>
        </p:nvSpPr>
        <p:spPr>
          <a:xfrm>
            <a:off x="3882226" y="3842213"/>
            <a:ext cx="76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8F6B989-AFFA-70F2-F2ED-0BB46A1838BB}"/>
              </a:ext>
            </a:extLst>
          </p:cNvPr>
          <p:cNvGrpSpPr/>
          <p:nvPr/>
        </p:nvGrpSpPr>
        <p:grpSpPr>
          <a:xfrm>
            <a:off x="9252406" y="2410035"/>
            <a:ext cx="1415148" cy="998071"/>
            <a:chOff x="4209718" y="1756784"/>
            <a:chExt cx="1415148" cy="998071"/>
          </a:xfrm>
        </p:grpSpPr>
        <p:sp>
          <p:nvSpPr>
            <p:cNvPr id="134" name="Kreis 133">
              <a:extLst>
                <a:ext uri="{FF2B5EF4-FFF2-40B4-BE49-F238E27FC236}">
                  <a16:creationId xmlns:a16="http://schemas.microsoft.com/office/drawing/2014/main" id="{4FDE645C-8EE5-7F36-8EA5-E781CDC0A4BE}"/>
                </a:ext>
              </a:extLst>
            </p:cNvPr>
            <p:cNvSpPr/>
            <p:nvPr/>
          </p:nvSpPr>
          <p:spPr>
            <a:xfrm flipH="1">
              <a:off x="4209718" y="1756784"/>
              <a:ext cx="1328058" cy="998071"/>
            </a:xfrm>
            <a:prstGeom prst="pie">
              <a:avLst>
                <a:gd name="adj1" fmla="val 5370872"/>
                <a:gd name="adj2" fmla="val 162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6086EE-F3BA-F033-B5CB-68D304BE703D}"/>
                </a:ext>
              </a:extLst>
            </p:cNvPr>
            <p:cNvSpPr txBox="1"/>
            <p:nvPr/>
          </p:nvSpPr>
          <p:spPr>
            <a:xfrm>
              <a:off x="4862221" y="2023566"/>
              <a:ext cx="76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E02DB72-FC2F-3119-B5CC-6D14C4DBC619}"/>
              </a:ext>
            </a:extLst>
          </p:cNvPr>
          <p:cNvCxnSpPr>
            <a:cxnSpLocks/>
          </p:cNvCxnSpPr>
          <p:nvPr/>
        </p:nvCxnSpPr>
        <p:spPr>
          <a:xfrm>
            <a:off x="10573206" y="2871778"/>
            <a:ext cx="664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E8D685-7561-DCCE-B3B0-4A95C82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30" y="3969026"/>
            <a:ext cx="9041020" cy="253437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5D72667-ACA9-3CF7-907B-C7F6201D5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65" r="44373" b="-2130"/>
          <a:stretch/>
        </p:blipFill>
        <p:spPr>
          <a:xfrm>
            <a:off x="3934239" y="5632174"/>
            <a:ext cx="4323522" cy="636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9EF75C4-AE91-A981-9E5D-358AE028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5"/>
          <a:stretch/>
        </p:blipFill>
        <p:spPr>
          <a:xfrm>
            <a:off x="2448340" y="589456"/>
            <a:ext cx="7772400" cy="5122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E209EB-4423-BF7A-84CC-B6E187D98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125" y="589456"/>
            <a:ext cx="2139834" cy="15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reieck 70">
            <a:extLst>
              <a:ext uri="{FF2B5EF4-FFF2-40B4-BE49-F238E27FC236}">
                <a16:creationId xmlns:a16="http://schemas.microsoft.com/office/drawing/2014/main" id="{2007438F-1731-E8BA-25F9-137B70D344FD}"/>
              </a:ext>
            </a:extLst>
          </p:cNvPr>
          <p:cNvSpPr/>
          <p:nvPr/>
        </p:nvSpPr>
        <p:spPr>
          <a:xfrm>
            <a:off x="4959092" y="1305398"/>
            <a:ext cx="2691323" cy="1627057"/>
          </a:xfrm>
          <a:prstGeom prst="triangle">
            <a:avLst>
              <a:gd name="adj" fmla="val 4948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E423B1E2-FB81-3ADD-6F4A-8416282C839C}"/>
              </a:ext>
            </a:extLst>
          </p:cNvPr>
          <p:cNvGrpSpPr/>
          <p:nvPr/>
        </p:nvGrpSpPr>
        <p:grpSpPr>
          <a:xfrm>
            <a:off x="8419042" y="1529185"/>
            <a:ext cx="3533046" cy="3536906"/>
            <a:chOff x="5871875" y="1712250"/>
            <a:chExt cx="3533046" cy="353690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04834DF-B730-88AF-DE7D-0A84BB83F764}"/>
                </a:ext>
              </a:extLst>
            </p:cNvPr>
            <p:cNvSpPr/>
            <p:nvPr/>
          </p:nvSpPr>
          <p:spPr>
            <a:xfrm>
              <a:off x="5871875" y="1716110"/>
              <a:ext cx="3533046" cy="353304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Dreieck 113">
              <a:extLst>
                <a:ext uri="{FF2B5EF4-FFF2-40B4-BE49-F238E27FC236}">
                  <a16:creationId xmlns:a16="http://schemas.microsoft.com/office/drawing/2014/main" id="{556E6F59-CF53-9524-09DB-D03924D7777C}"/>
                </a:ext>
              </a:extLst>
            </p:cNvPr>
            <p:cNvSpPr/>
            <p:nvPr/>
          </p:nvSpPr>
          <p:spPr>
            <a:xfrm>
              <a:off x="6379239" y="1991534"/>
              <a:ext cx="2599803" cy="2227642"/>
            </a:xfrm>
            <a:prstGeom prst="triangle">
              <a:avLst>
                <a:gd name="adj" fmla="val 49481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92FF2B4-761C-6011-5A18-E81B5D8A0BAF}"/>
                </a:ext>
              </a:extLst>
            </p:cNvPr>
            <p:cNvGrpSpPr/>
            <p:nvPr/>
          </p:nvGrpSpPr>
          <p:grpSpPr>
            <a:xfrm rot="7204406" flipH="1" flipV="1">
              <a:off x="5542543" y="2733321"/>
              <a:ext cx="2500878" cy="493975"/>
              <a:chOff x="5685739" y="3585020"/>
              <a:chExt cx="820521" cy="16207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75EAC65-4565-8D55-B5F8-952CA20C38C6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25AD50-2B82-804A-3E76-A757262D64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0024B5-F501-08D6-8F26-B534A4D5941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DB81E29-ED48-A059-86DD-C401B83E0F9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1B7BF51-E052-B387-EC0C-36FD8B421D1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09EF9D85-40AB-4A3E-8433-A2D0A4F06A2E}"/>
                </a:ext>
              </a:extLst>
            </p:cNvPr>
            <p:cNvGrpSpPr/>
            <p:nvPr/>
          </p:nvGrpSpPr>
          <p:grpSpPr>
            <a:xfrm rot="14395594" flipV="1">
              <a:off x="7292246" y="2715701"/>
              <a:ext cx="2500878" cy="493975"/>
              <a:chOff x="5685739" y="3585020"/>
              <a:chExt cx="820521" cy="16207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105D65-0B93-9967-0193-FFB7E6946978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FB6520E-A561-861E-C59A-77CCBFD5EDA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DDD5598-58B4-A4A7-7173-6B76454C6C8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B9EF62C-1296-9038-61AE-534704C481F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46FBC73-5AB1-FD6D-7142-97C46298D72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DBDF1F9A-4087-2171-BF79-1C91380AA895}"/>
                </a:ext>
              </a:extLst>
            </p:cNvPr>
            <p:cNvGrpSpPr/>
            <p:nvPr/>
          </p:nvGrpSpPr>
          <p:grpSpPr>
            <a:xfrm rot="10800000" flipV="1">
              <a:off x="6689520" y="4220040"/>
              <a:ext cx="1993696" cy="493975"/>
              <a:chOff x="5852142" y="3585020"/>
              <a:chExt cx="654118" cy="162070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E8347A-781A-71B2-15D9-469306E3220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35532DA-F087-6687-40EC-EFB2C64BBB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5B9A7A8-7E2B-E8C8-3016-32840F3E007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A205185-C0D3-E8AB-5862-050A75B2FCE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BC071EF-FBEF-4065-9061-42605681F373}"/>
                </a:ext>
              </a:extLst>
            </p:cNvPr>
            <p:cNvSpPr/>
            <p:nvPr/>
          </p:nvSpPr>
          <p:spPr>
            <a:xfrm>
              <a:off x="7127820" y="2877932"/>
              <a:ext cx="1088136" cy="10672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E47DEEB7-A3F2-5EA1-2AAB-05F0535BB69A}"/>
              </a:ext>
            </a:extLst>
          </p:cNvPr>
          <p:cNvSpPr/>
          <p:nvPr/>
        </p:nvSpPr>
        <p:spPr>
          <a:xfrm>
            <a:off x="319286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3332B4E-3022-70B3-6A7D-769853411644}"/>
              </a:ext>
            </a:extLst>
          </p:cNvPr>
          <p:cNvGrpSpPr/>
          <p:nvPr/>
        </p:nvGrpSpPr>
        <p:grpSpPr>
          <a:xfrm rot="10800000" flipH="1" flipV="1">
            <a:off x="460472" y="2734092"/>
            <a:ext cx="3487595" cy="688872"/>
            <a:chOff x="5685739" y="3585020"/>
            <a:chExt cx="820521" cy="1620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A7E79A-3EBC-2825-C98B-A6478BA64795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F19A97-59DD-EA20-6235-F0F868D1A70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EA9011-98E6-23E7-F747-2CC9694959BB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C69C5-DF0D-CFF2-074E-9E010EDE861F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80DDD6-5762-928F-392D-BF21D17003A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8007C315-3252-CFB8-6EE1-5DF9BF7349E8}"/>
              </a:ext>
            </a:extLst>
          </p:cNvPr>
          <p:cNvSpPr/>
          <p:nvPr/>
        </p:nvSpPr>
        <p:spPr>
          <a:xfrm>
            <a:off x="319286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B246678-CB14-2921-4F6E-438AB73932A9}"/>
              </a:ext>
            </a:extLst>
          </p:cNvPr>
          <p:cNvGrpSpPr/>
          <p:nvPr/>
        </p:nvGrpSpPr>
        <p:grpSpPr>
          <a:xfrm rot="10800000" flipH="1" flipV="1">
            <a:off x="460472" y="3617746"/>
            <a:ext cx="3487595" cy="688872"/>
            <a:chOff x="5685739" y="3585020"/>
            <a:chExt cx="820521" cy="16207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D4676B-3860-D9EA-6CA9-C1C1CDC6BFA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36EE82A-6F99-FFB2-4BDD-69C9B2459FEE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68A2B5-1DAA-8201-BDD0-AE40B781086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E5551C-AB06-41FC-F5B0-73F986A37CE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417B07-7435-46AB-DDE5-1677100C663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4E164E0-459F-763F-FD82-539D02B967E0}"/>
              </a:ext>
            </a:extLst>
          </p:cNvPr>
          <p:cNvSpPr/>
          <p:nvPr/>
        </p:nvSpPr>
        <p:spPr>
          <a:xfrm>
            <a:off x="5173364" y="3360149"/>
            <a:ext cx="2288981" cy="1690691"/>
          </a:xfrm>
          <a:prstGeom prst="roundRect">
            <a:avLst>
              <a:gd name="adj" fmla="val 14781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14BE708-43C3-D529-70F1-B69C83DA9364}"/>
              </a:ext>
            </a:extLst>
          </p:cNvPr>
          <p:cNvGrpSpPr/>
          <p:nvPr/>
        </p:nvGrpSpPr>
        <p:grpSpPr>
          <a:xfrm rot="10800000" flipV="1">
            <a:off x="5316358" y="4445805"/>
            <a:ext cx="1993696" cy="493975"/>
            <a:chOff x="5852142" y="3585020"/>
            <a:chExt cx="654118" cy="16207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F96ED0-75F1-BC85-02F7-5BC3F5794F78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B813F6-4C67-21BC-1FA9-F927A13E7940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9E1FE88-579F-3584-C233-DF4227E7AD2D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14D500-70D3-EB8A-0F2A-2CD82C260B92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633C1026-B46F-B231-EC60-954C09A11399}"/>
              </a:ext>
            </a:extLst>
          </p:cNvPr>
          <p:cNvSpPr/>
          <p:nvPr/>
        </p:nvSpPr>
        <p:spPr>
          <a:xfrm>
            <a:off x="4428071" y="2630073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E06E4F-FC53-60A7-3B12-CE9901FE2D7B}"/>
              </a:ext>
            </a:extLst>
          </p:cNvPr>
          <p:cNvGrpSpPr/>
          <p:nvPr/>
        </p:nvGrpSpPr>
        <p:grpSpPr>
          <a:xfrm rot="10800000" flipH="1" flipV="1">
            <a:off x="4569257" y="2734092"/>
            <a:ext cx="3487595" cy="688872"/>
            <a:chOff x="5685739" y="3585020"/>
            <a:chExt cx="820521" cy="16207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EBE8380-0680-654B-C50C-E7A9ACC15D1F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05B7811-B268-052A-A46C-BBFB1FFAB05B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4AE3B42-A0CE-9D38-EC7C-80233908771D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B9B86B-5BAF-1E04-0FEA-732EFF29BBF6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45441F-D368-621D-6F6A-2E1279E87CF5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4BC79449-3601-FB5F-9AA1-59021655BD97}"/>
              </a:ext>
            </a:extLst>
          </p:cNvPr>
          <p:cNvSpPr/>
          <p:nvPr/>
        </p:nvSpPr>
        <p:spPr>
          <a:xfrm>
            <a:off x="4428071" y="3513727"/>
            <a:ext cx="3758835" cy="891076"/>
          </a:xfrm>
          <a:prstGeom prst="roundRect">
            <a:avLst>
              <a:gd name="adj" fmla="val 241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E9E8D44-9FC7-EAD6-AADC-7237CA6C5CE4}"/>
              </a:ext>
            </a:extLst>
          </p:cNvPr>
          <p:cNvGrpSpPr/>
          <p:nvPr/>
        </p:nvGrpSpPr>
        <p:grpSpPr>
          <a:xfrm rot="10800000" flipH="1" flipV="1">
            <a:off x="4569257" y="3617746"/>
            <a:ext cx="3487595" cy="688872"/>
            <a:chOff x="5685739" y="3585020"/>
            <a:chExt cx="820521" cy="16207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B804FC-C720-7634-1B76-E8EFC2B2514D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60402FC-8100-6480-66A3-5F0EB7C274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A93ED4A-962C-A4E8-5E9C-1BDA4BDA003E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E9F354-5402-57B6-15EB-DFBF38CE243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4F48D3-310C-086D-C78B-8A328588BDE9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903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8826D94-5323-99A6-9D53-C70D0FE92FD2}"/>
              </a:ext>
            </a:extLst>
          </p:cNvPr>
          <p:cNvGrpSpPr/>
          <p:nvPr/>
        </p:nvGrpSpPr>
        <p:grpSpPr>
          <a:xfrm>
            <a:off x="600860" y="1577111"/>
            <a:ext cx="3164059" cy="3164059"/>
            <a:chOff x="1647916" y="1746076"/>
            <a:chExt cx="3164059" cy="31640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075CE04-8741-A990-B8FB-53E7AD13B0E7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0D935-FAE5-E520-386B-15B1EA868DD0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33ADF07B-43C9-C6F0-26F2-6795835EBD05}"/>
              </a:ext>
            </a:extLst>
          </p:cNvPr>
          <p:cNvSpPr/>
          <p:nvPr/>
        </p:nvSpPr>
        <p:spPr>
          <a:xfrm>
            <a:off x="600860" y="3360149"/>
            <a:ext cx="3164059" cy="1690691"/>
          </a:xfrm>
          <a:prstGeom prst="roundRect">
            <a:avLst>
              <a:gd name="adj" fmla="val 3964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93FBFB4-7F05-645D-4AC1-997CC0C711BA}"/>
              </a:ext>
            </a:extLst>
          </p:cNvPr>
          <p:cNvGrpSpPr/>
          <p:nvPr/>
        </p:nvGrpSpPr>
        <p:grpSpPr>
          <a:xfrm rot="10800000" flipV="1">
            <a:off x="1207573" y="4445805"/>
            <a:ext cx="1993696" cy="493975"/>
            <a:chOff x="5852142" y="3585020"/>
            <a:chExt cx="654118" cy="16207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E6F611-2FCD-A70C-EB13-AF77BE6B4C8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5913D0-4485-9A88-C642-515B53ACD5E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6643D-80A1-A106-FE50-4E068722743A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83E662-46C4-9D45-A3D9-2FE9B37A2C3F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85AC01-214C-9685-4BEE-7BE030D3D4D9}"/>
              </a:ext>
            </a:extLst>
          </p:cNvPr>
          <p:cNvGrpSpPr/>
          <p:nvPr/>
        </p:nvGrpSpPr>
        <p:grpSpPr>
          <a:xfrm>
            <a:off x="319286" y="2630073"/>
            <a:ext cx="3758835" cy="1774730"/>
            <a:chOff x="319286" y="2630073"/>
            <a:chExt cx="3758835" cy="1774730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E47DEEB7-A3F2-5EA1-2AAB-05F0535BB69A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3332B4E-3022-70B3-6A7D-769853411644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A7E79A-3EBC-2825-C98B-A6478BA6479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F19A97-59DD-EA20-6235-F0F868D1A70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CEA9011-98E6-23E7-F747-2CC9694959B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64C69C5-DF0D-CFF2-074E-9E010EDE861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80DDD6-5762-928F-392D-BF21D17003A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8007C315-3252-CFB8-6EE1-5DF9BF7349E8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B246678-CB14-2921-4F6E-438AB73932A9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D4676B-3860-D9EA-6CA9-C1C1CDC6BFA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36EE82A-6F99-FFB2-4BDD-69C9B2459F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468A2B5-1DAA-8201-BDD0-AE40B781086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E5551C-AB06-41FC-F5B0-73F986A37CE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417B07-7435-46AB-DDE5-1677100C66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E24743-219A-C446-92F7-D9ADEC836D58}"/>
              </a:ext>
            </a:extLst>
          </p:cNvPr>
          <p:cNvGrpSpPr/>
          <p:nvPr/>
        </p:nvGrpSpPr>
        <p:grpSpPr>
          <a:xfrm>
            <a:off x="4927306" y="1855251"/>
            <a:ext cx="3164059" cy="3164059"/>
            <a:chOff x="1647916" y="1746076"/>
            <a:chExt cx="3164059" cy="316405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74F3B3-D9AB-0A67-37A4-1A4370ACD475}"/>
                </a:ext>
              </a:extLst>
            </p:cNvPr>
            <p:cNvSpPr/>
            <p:nvPr/>
          </p:nvSpPr>
          <p:spPr>
            <a:xfrm>
              <a:off x="1647916" y="1746076"/>
              <a:ext cx="3164059" cy="31640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18A013-5814-23C2-5C19-88B26FB975E4}"/>
                </a:ext>
              </a:extLst>
            </p:cNvPr>
            <p:cNvSpPr/>
            <p:nvPr/>
          </p:nvSpPr>
          <p:spPr>
            <a:xfrm>
              <a:off x="2205566" y="2323383"/>
              <a:ext cx="2048758" cy="200944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4BF5A5-0A36-46E6-D6B3-0AD535F02795}"/>
              </a:ext>
            </a:extLst>
          </p:cNvPr>
          <p:cNvGrpSpPr/>
          <p:nvPr/>
        </p:nvGrpSpPr>
        <p:grpSpPr>
          <a:xfrm>
            <a:off x="4640429" y="3276498"/>
            <a:ext cx="3758835" cy="1774730"/>
            <a:chOff x="319286" y="2630073"/>
            <a:chExt cx="3758835" cy="177473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085C8C61-9946-3887-0A0C-D31EB43AC915}"/>
                </a:ext>
              </a:extLst>
            </p:cNvPr>
            <p:cNvSpPr/>
            <p:nvPr/>
          </p:nvSpPr>
          <p:spPr>
            <a:xfrm>
              <a:off x="319286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1B1392A-5E19-0F0A-7EB6-6B60BB109D5F}"/>
                </a:ext>
              </a:extLst>
            </p:cNvPr>
            <p:cNvGrpSpPr/>
            <p:nvPr/>
          </p:nvGrpSpPr>
          <p:grpSpPr>
            <a:xfrm rot="10800000" flipH="1" flipV="1">
              <a:off x="460472" y="2734092"/>
              <a:ext cx="3487595" cy="688872"/>
              <a:chOff x="5685739" y="3585020"/>
              <a:chExt cx="820521" cy="1620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377E59-812F-CAA7-BB4E-15789487F33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B81E651-94F3-16BB-C407-ADC909EF0A5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900D6-E549-A4CE-BC90-77CACB8D268A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A3428CE-917E-3ACC-E0D9-896A2419740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CE62A3-989C-AA4D-7A39-72DCF0E42A1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1484D9AB-B645-9867-1533-072994FA065E}"/>
                </a:ext>
              </a:extLst>
            </p:cNvPr>
            <p:cNvSpPr/>
            <p:nvPr/>
          </p:nvSpPr>
          <p:spPr>
            <a:xfrm>
              <a:off x="319286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8DD6E19-C78D-0803-41BE-F6285596FC03}"/>
                </a:ext>
              </a:extLst>
            </p:cNvPr>
            <p:cNvGrpSpPr/>
            <p:nvPr/>
          </p:nvGrpSpPr>
          <p:grpSpPr>
            <a:xfrm rot="10800000" flipH="1" flipV="1">
              <a:off x="460472" y="3617746"/>
              <a:ext cx="3487595" cy="688872"/>
              <a:chOff x="5685739" y="3585020"/>
              <a:chExt cx="820521" cy="1620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4D0096-7DF8-9BCD-79CD-F87B7824A24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AB011F-FDAB-345A-EF3F-EDCF539C729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E8019B-2313-34B2-7209-5B738179B68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B079AA-81D4-524B-BB5D-60BEA0CFFF9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6634B38-C024-865D-70AC-C5BB0667D6E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8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5F156FB-6227-01A9-49F8-EADDE358E86A}"/>
              </a:ext>
            </a:extLst>
          </p:cNvPr>
          <p:cNvGrpSpPr/>
          <p:nvPr/>
        </p:nvGrpSpPr>
        <p:grpSpPr>
          <a:xfrm>
            <a:off x="4679650" y="548653"/>
            <a:ext cx="2645407" cy="2635981"/>
            <a:chOff x="4428071" y="1305398"/>
            <a:chExt cx="3758835" cy="3745442"/>
          </a:xfrm>
        </p:grpSpPr>
        <p:sp>
          <p:nvSpPr>
            <p:cNvPr id="71" name="Dreieck 70">
              <a:extLst>
                <a:ext uri="{FF2B5EF4-FFF2-40B4-BE49-F238E27FC236}">
                  <a16:creationId xmlns:a16="http://schemas.microsoft.com/office/drawing/2014/main" id="{2007438F-1731-E8BA-25F9-137B70D344FD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4E164E0-459F-763F-FD82-539D02B967E0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F14BE708-43C3-D529-70F1-B69C83DA9364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F96ED0-75F1-BC85-02F7-5BC3F5794F7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AB813F6-4C67-21BC-1FA9-F927A13E794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E1FE88-579F-3584-C233-DF4227E7AD2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E14D500-70D3-EB8A-0F2A-2CD82C260B92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633C1026-B46F-B231-EC60-954C09A11399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E3E06E4F-FC53-60A7-3B12-CE9901FE2D7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EBE8380-0680-654B-C50C-E7A9ACC15D1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5B7811-B268-052A-A46C-BBFB1FFAB05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4AE3B42-A0CE-9D38-EC7C-80233908771D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9B86B-5BAF-1E04-0FEA-732EFF29BBF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245441F-D368-621D-6F6A-2E1279E87CF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4BC79449-3601-FB5F-9AA1-59021655BD97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E9E8D44-9FC7-EAD6-AADC-7237CA6C5CE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5B804FC-C720-7634-1B76-E8EFC2B2514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60402FC-8100-6480-66A3-5F0EB7C2748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A93ED4A-962C-A4E8-5E9C-1BDA4BDA003E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7E9F354-5402-57B6-15EB-DFBF38CE24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E4F48D3-310C-086D-C78B-8A328588BDE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6FA988-8AD8-C449-F637-256C0AAC70D9}"/>
              </a:ext>
            </a:extLst>
          </p:cNvPr>
          <p:cNvGrpSpPr/>
          <p:nvPr/>
        </p:nvGrpSpPr>
        <p:grpSpPr>
          <a:xfrm>
            <a:off x="1021814" y="548653"/>
            <a:ext cx="2645407" cy="2635981"/>
            <a:chOff x="4428071" y="1305398"/>
            <a:chExt cx="3758835" cy="3745442"/>
          </a:xfrm>
        </p:grpSpPr>
        <p:sp>
          <p:nvSpPr>
            <p:cNvPr id="49" name="Dreieck 48">
              <a:extLst>
                <a:ext uri="{FF2B5EF4-FFF2-40B4-BE49-F238E27FC236}">
                  <a16:creationId xmlns:a16="http://schemas.microsoft.com/office/drawing/2014/main" id="{8BDAB453-A58D-8E0D-742B-16312412460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387B51CF-C224-C436-2344-C754539A377E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48391585-5114-C655-FC29-EACDD0BE20BF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9FE44A-133A-69FC-AE24-340CB140310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BFF17E7-29A4-95A3-6D13-89B2E6BB99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5AEB144-F581-6269-CC1A-005C751956C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865B017-16E6-0C5E-7E8D-58D09D07270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22DFE2DA-8FAE-BECA-55BB-BFCED83D0191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0AE30955-0B8B-FBD3-75A8-DF9766C1B426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E92B8-50B1-3F38-59E3-935C22D4761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FC85BA4-7D44-09C5-3D2E-0DF3810FAD1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7921F60-7E29-8A54-3241-BE80DE44E5A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C7CF76B-6AD0-665C-1F91-4A9F87E44F4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45A18F-D08F-6395-C069-115BEB6339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462A82E9-2023-D893-1B3E-E78AF70627CD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297494F-D3E8-FB96-DB16-0D1B49C0D584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3297150-5AC0-EB1D-59C9-8150D50CE6D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F309121-88E5-51B9-937A-59B7694DF5BA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13A5EEA-C16B-2FD1-D9DC-FC8EEBEE7F9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DE0AF3-761D-7074-742D-50F56A192A7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EF9AC72-47CD-7249-57DD-BA87B5F8BA3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248F568-65ED-B0B7-2942-46C858E230C9}"/>
              </a:ext>
            </a:extLst>
          </p:cNvPr>
          <p:cNvGrpSpPr/>
          <p:nvPr/>
        </p:nvGrpSpPr>
        <p:grpSpPr>
          <a:xfrm>
            <a:off x="7864735" y="548653"/>
            <a:ext cx="2645407" cy="2635981"/>
            <a:chOff x="4428071" y="1305398"/>
            <a:chExt cx="3758835" cy="3745442"/>
          </a:xfrm>
        </p:grpSpPr>
        <p:sp>
          <p:nvSpPr>
            <p:cNvPr id="92" name="Dreieck 91">
              <a:extLst>
                <a:ext uri="{FF2B5EF4-FFF2-40B4-BE49-F238E27FC236}">
                  <a16:creationId xmlns:a16="http://schemas.microsoft.com/office/drawing/2014/main" id="{5E0C47DB-D2B1-409F-AA32-7EDFF7F1DB6F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B6DD6418-9400-44AA-D8F4-A27612CAC9A7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147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F9EF8B38-3528-E812-ACA3-8483A0FCC1E8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7F8077-3CF3-CC3D-5573-1FD09793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0CF0604-2A60-E18F-DAFE-180E667D1DA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037C218-BB8F-C00C-4EA1-4489AB15528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8289E6-CDF5-1081-8A9F-D24FB25012D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C3D72EB4-0759-9705-86EE-8956533A0F23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D19A9F3F-684A-1F58-8D07-BF19DB7D12EA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CD653B4-1EBB-376D-65FB-38B1C04AD760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69F9EAE-1BC4-6F32-878F-732E81FCAB4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BDA5ADE-4A1F-500A-A2F9-D70022B02BF0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3E7E55-6832-505C-C719-0AEDAA5BC13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7F726F-45D6-31A6-BAC0-B88F153637B3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387923A2-1911-4B43-21E3-38D96FCC8906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24106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CD46E0C7-7FBB-685E-CBA5-E33C6D5EF4D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3E1F8AA-7A8C-E4C6-4069-633B3CA0EC5F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6425A5E-E7AD-61A9-C43E-D869279CB0E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6B7682C-EC42-46FF-6D0A-950998C31085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EA5616-B1DA-1474-58F5-B6A128944C81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09A922D-B435-F5DC-5FC6-BD42A265ED2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B0FE87F2-E54B-4764-2980-BFBADFE1FB22}"/>
              </a:ext>
            </a:extLst>
          </p:cNvPr>
          <p:cNvGrpSpPr/>
          <p:nvPr/>
        </p:nvGrpSpPr>
        <p:grpSpPr>
          <a:xfrm>
            <a:off x="1021814" y="3429000"/>
            <a:ext cx="2645407" cy="2635981"/>
            <a:chOff x="4428071" y="1305398"/>
            <a:chExt cx="3758835" cy="3745442"/>
          </a:xfrm>
        </p:grpSpPr>
        <p:sp>
          <p:nvSpPr>
            <p:cNvPr id="115" name="Dreieck 114">
              <a:extLst>
                <a:ext uri="{FF2B5EF4-FFF2-40B4-BE49-F238E27FC236}">
                  <a16:creationId xmlns:a16="http://schemas.microsoft.com/office/drawing/2014/main" id="{50A83294-C09E-CB55-C3B5-A1BDBB5D5C72}"/>
                </a:ext>
              </a:extLst>
            </p:cNvPr>
            <p:cNvSpPr/>
            <p:nvPr/>
          </p:nvSpPr>
          <p:spPr>
            <a:xfrm>
              <a:off x="4959092" y="1305398"/>
              <a:ext cx="2691323" cy="1627057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7CC6313F-13AF-4035-521C-07E2C2A699F2}"/>
                </a:ext>
              </a:extLst>
            </p:cNvPr>
            <p:cNvSpPr/>
            <p:nvPr/>
          </p:nvSpPr>
          <p:spPr>
            <a:xfrm>
              <a:off x="5173364" y="3360149"/>
              <a:ext cx="2288981" cy="169069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EF37D2D3-097A-125F-47CD-FF0822B5DD9D}"/>
                </a:ext>
              </a:extLst>
            </p:cNvPr>
            <p:cNvGrpSpPr/>
            <p:nvPr/>
          </p:nvGrpSpPr>
          <p:grpSpPr>
            <a:xfrm rot="10800000" flipV="1">
              <a:off x="5316358" y="4445805"/>
              <a:ext cx="1993696" cy="493975"/>
              <a:chOff x="5852142" y="3585020"/>
              <a:chExt cx="654118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8D016A7-466A-6262-C91C-3641350A40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51AD7E-2752-550E-9DC3-1B9D7BDBDA3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FA2E34C-F9D3-582A-5DB4-7DAF7A532C6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9FBBA71-4BC8-57AC-B3A6-0070780D09B6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A5BA4152-BA45-FF30-EC86-9E45364B5297}"/>
                </a:ext>
              </a:extLst>
            </p:cNvPr>
            <p:cNvSpPr/>
            <p:nvPr/>
          </p:nvSpPr>
          <p:spPr>
            <a:xfrm>
              <a:off x="4428071" y="2630073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B99BA677-28F9-EAD1-2F28-9F0F539A1A3B}"/>
                </a:ext>
              </a:extLst>
            </p:cNvPr>
            <p:cNvGrpSpPr/>
            <p:nvPr/>
          </p:nvGrpSpPr>
          <p:grpSpPr>
            <a:xfrm rot="10800000" flipH="1" flipV="1">
              <a:off x="4569257" y="2734092"/>
              <a:ext cx="3487595" cy="688872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9074C68-8FF5-B662-8CBC-A7B653526BCC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CFCA1F9-C648-8370-D710-A7BEB8F0A9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85C623-53AA-0145-5FEB-06BF95F18551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0B85BEF-F200-2F67-8567-E21A9230C04B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77D1AE8-0EAA-B2BE-2D3A-37EC5282DA47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0" name="Abgerundetes Rechteck 119">
              <a:extLst>
                <a:ext uri="{FF2B5EF4-FFF2-40B4-BE49-F238E27FC236}">
                  <a16:creationId xmlns:a16="http://schemas.microsoft.com/office/drawing/2014/main" id="{37592B69-FA51-0AF4-F30E-475152E638A3}"/>
                </a:ext>
              </a:extLst>
            </p:cNvPr>
            <p:cNvSpPr/>
            <p:nvPr/>
          </p:nvSpPr>
          <p:spPr>
            <a:xfrm>
              <a:off x="4428071" y="3513727"/>
              <a:ext cx="3758835" cy="89107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CC211082-CBE5-9DE5-FA00-421C1EFA24ED}"/>
                </a:ext>
              </a:extLst>
            </p:cNvPr>
            <p:cNvGrpSpPr/>
            <p:nvPr/>
          </p:nvGrpSpPr>
          <p:grpSpPr>
            <a:xfrm rot="10800000" flipH="1" flipV="1">
              <a:off x="4569257" y="3617746"/>
              <a:ext cx="3487595" cy="688872"/>
              <a:chOff x="5685739" y="3585020"/>
              <a:chExt cx="820521" cy="16207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BAC4DD2-674F-31DA-008A-665BD6A9B3DA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CEC2217-ABB8-F66A-E8D2-91AB33128D2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FD58B84-41E7-D596-28E8-66FC95B70A7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CCA59CF-94AF-0D56-8731-9F8685FD57B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A8B3B72-233B-A186-2F55-1CFB46D8591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4643621" y="3429000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45914"/>
                <a:ext cx="1993696" cy="494018"/>
                <a:chOff x="5849552" y="2797629"/>
                <a:chExt cx="654118" cy="162084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976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976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9763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97631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A6271AD0-ED4C-8355-E4DB-59DE91C2623A}"/>
              </a:ext>
            </a:extLst>
          </p:cNvPr>
          <p:cNvGrpSpPr/>
          <p:nvPr/>
        </p:nvGrpSpPr>
        <p:grpSpPr>
          <a:xfrm>
            <a:off x="7828761" y="3439510"/>
            <a:ext cx="2655917" cy="3065529"/>
            <a:chOff x="4633110" y="3171446"/>
            <a:chExt cx="2655917" cy="3065529"/>
          </a:xfrm>
        </p:grpSpPr>
        <p:sp>
          <p:nvSpPr>
            <p:cNvPr id="170" name="Dreieck 169">
              <a:extLst>
                <a:ext uri="{FF2B5EF4-FFF2-40B4-BE49-F238E27FC236}">
                  <a16:creationId xmlns:a16="http://schemas.microsoft.com/office/drawing/2014/main" id="{5B097406-3D35-15C7-41FD-464B98E22CB8}"/>
                </a:ext>
              </a:extLst>
            </p:cNvPr>
            <p:cNvSpPr/>
            <p:nvPr/>
          </p:nvSpPr>
          <p:spPr>
            <a:xfrm flipV="1">
              <a:off x="5184189" y="5300584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1548E3A4-59BF-F972-24C7-FB0BC04352BF}"/>
                </a:ext>
              </a:extLst>
            </p:cNvPr>
            <p:cNvGrpSpPr/>
            <p:nvPr/>
          </p:nvGrpSpPr>
          <p:grpSpPr>
            <a:xfrm>
              <a:off x="4633110" y="3171446"/>
              <a:ext cx="2655917" cy="2438865"/>
              <a:chOff x="4413137" y="939444"/>
              <a:chExt cx="3773769" cy="3465359"/>
            </a:xfrm>
          </p:grpSpPr>
          <p:sp>
            <p:nvSpPr>
              <p:cNvPr id="172" name="Dreieck 171">
                <a:extLst>
                  <a:ext uri="{FF2B5EF4-FFF2-40B4-BE49-F238E27FC236}">
                    <a16:creationId xmlns:a16="http://schemas.microsoft.com/office/drawing/2014/main" id="{5951B182-8F9E-4299-3A55-257DA247392E}"/>
                  </a:ext>
                </a:extLst>
              </p:cNvPr>
              <p:cNvSpPr/>
              <p:nvPr/>
            </p:nvSpPr>
            <p:spPr>
              <a:xfrm>
                <a:off x="4413137" y="939444"/>
                <a:ext cx="3758835" cy="1685148"/>
              </a:xfrm>
              <a:prstGeom prst="triangle">
                <a:avLst>
                  <a:gd name="adj" fmla="val 4948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D0C439EB-DD9C-A63F-CDBB-61656610B7D9}"/>
                  </a:ext>
                </a:extLst>
              </p:cNvPr>
              <p:cNvGrpSpPr/>
              <p:nvPr/>
            </p:nvGrpSpPr>
            <p:grpSpPr>
              <a:xfrm rot="10800000" flipV="1">
                <a:off x="5294385" y="1941249"/>
                <a:ext cx="1993705" cy="494109"/>
                <a:chOff x="5859349" y="2763309"/>
                <a:chExt cx="654121" cy="162115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62C864A-4E45-B635-F842-3239AE666164}"/>
                    </a:ext>
                  </a:extLst>
                </p:cNvPr>
                <p:cNvSpPr/>
                <p:nvPr/>
              </p:nvSpPr>
              <p:spPr>
                <a:xfrm rot="16200000">
                  <a:off x="5859349" y="2763312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30AEC7A-8DD6-9627-E84B-6A2305581A22}"/>
                    </a:ext>
                  </a:extLst>
                </p:cNvPr>
                <p:cNvSpPr/>
                <p:nvPr/>
              </p:nvSpPr>
              <p:spPr>
                <a:xfrm rot="16200000">
                  <a:off x="6351400" y="2763354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C526B7E-8D15-E882-6729-0B5723C6BB22}"/>
                    </a:ext>
                  </a:extLst>
                </p:cNvPr>
                <p:cNvSpPr/>
                <p:nvPr/>
              </p:nvSpPr>
              <p:spPr>
                <a:xfrm rot="16200000">
                  <a:off x="6025926" y="276330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DEC04E61-C1D0-F70D-5E63-817CBEE381C6}"/>
                    </a:ext>
                  </a:extLst>
                </p:cNvPr>
                <p:cNvSpPr/>
                <p:nvPr/>
              </p:nvSpPr>
              <p:spPr>
                <a:xfrm rot="16200000">
                  <a:off x="6188377" y="276331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75" name="Abgerundetes Rechteck 174">
                <a:extLst>
                  <a:ext uri="{FF2B5EF4-FFF2-40B4-BE49-F238E27FC236}">
                    <a16:creationId xmlns:a16="http://schemas.microsoft.com/office/drawing/2014/main" id="{416255F3-2910-B34E-8A09-A5124E391668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5" name="Gruppieren 184">
                <a:extLst>
                  <a:ext uri="{FF2B5EF4-FFF2-40B4-BE49-F238E27FC236}">
                    <a16:creationId xmlns:a16="http://schemas.microsoft.com/office/drawing/2014/main" id="{D22EC24B-6172-A1D5-FFC4-C086F34A9B2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34F32682-9DCB-EABA-1D00-14F3E90E5BE5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0269B21-CA96-416B-11DA-43D67826DD1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1C1E5AB-D476-F9FC-7D72-04D5C365A736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803896F3-EE2A-D64A-27FA-560453E908CB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8656D2E4-70D3-EDAC-156D-EFA4CC72CA65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86" name="Abgerundetes Rechteck 185">
                <a:extLst>
                  <a:ext uri="{FF2B5EF4-FFF2-40B4-BE49-F238E27FC236}">
                    <a16:creationId xmlns:a16="http://schemas.microsoft.com/office/drawing/2014/main" id="{B2F4A794-50D7-D0AB-6C3E-A2D044FDB67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D402B282-9722-EEE4-1D1B-E790A0B93259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DBC484C-741D-F6D5-FC0F-F8BA6D67B91E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25F8026C-4FA8-4912-7444-B4E0796A92D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B606DD9-299B-908D-3B27-BE521635FFC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FD3E606-3FC8-876B-A259-FCDC0474DDB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BE74057-7C4B-BDE3-C688-FFAE78C38F8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91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bgerundetes Rechteck 233">
            <a:extLst>
              <a:ext uri="{FF2B5EF4-FFF2-40B4-BE49-F238E27FC236}">
                <a16:creationId xmlns:a16="http://schemas.microsoft.com/office/drawing/2014/main" id="{39AA425A-8567-3F08-2E73-FF2037421413}"/>
              </a:ext>
            </a:extLst>
          </p:cNvPr>
          <p:cNvSpPr/>
          <p:nvPr/>
        </p:nvSpPr>
        <p:spPr>
          <a:xfrm rot="8165604">
            <a:off x="5335790" y="4481380"/>
            <a:ext cx="1559250" cy="15629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Abgerundetes Rechteck 234">
            <a:extLst>
              <a:ext uri="{FF2B5EF4-FFF2-40B4-BE49-F238E27FC236}">
                <a16:creationId xmlns:a16="http://schemas.microsoft.com/office/drawing/2014/main" id="{E2F343D5-99C3-8670-DE59-0324DC487EC2}"/>
              </a:ext>
            </a:extLst>
          </p:cNvPr>
          <p:cNvSpPr/>
          <p:nvPr/>
        </p:nvSpPr>
        <p:spPr>
          <a:xfrm rot="8165604">
            <a:off x="5653412" y="5441526"/>
            <a:ext cx="908340" cy="9105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>
            <a:extLst>
              <a:ext uri="{FF2B5EF4-FFF2-40B4-BE49-F238E27FC236}">
                <a16:creationId xmlns:a16="http://schemas.microsoft.com/office/drawing/2014/main" id="{2F0032C6-87C5-0838-D7C8-79BE88CD9357}"/>
              </a:ext>
            </a:extLst>
          </p:cNvPr>
          <p:cNvSpPr/>
          <p:nvPr/>
        </p:nvSpPr>
        <p:spPr>
          <a:xfrm>
            <a:off x="5002091" y="5601047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23D3B81F-EE91-AA06-5437-9473F2B0C74E}"/>
              </a:ext>
            </a:extLst>
          </p:cNvPr>
          <p:cNvGrpSpPr/>
          <p:nvPr/>
        </p:nvGrpSpPr>
        <p:grpSpPr>
          <a:xfrm>
            <a:off x="1574600" y="576813"/>
            <a:ext cx="2645407" cy="2852187"/>
            <a:chOff x="4643621" y="3429000"/>
            <a:chExt cx="2645407" cy="2852187"/>
          </a:xfrm>
        </p:grpSpPr>
        <p:sp>
          <p:nvSpPr>
            <p:cNvPr id="167" name="Dreieck 166">
              <a:extLst>
                <a:ext uri="{FF2B5EF4-FFF2-40B4-BE49-F238E27FC236}">
                  <a16:creationId xmlns:a16="http://schemas.microsoft.com/office/drawing/2014/main" id="{357FC354-B51B-6E77-BCF6-A8446C349BC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D2C2B566-1BCE-28FE-561E-B671577F270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37" name="Dreieck 136">
                <a:extLst>
                  <a:ext uri="{FF2B5EF4-FFF2-40B4-BE49-F238E27FC236}">
                    <a16:creationId xmlns:a16="http://schemas.microsoft.com/office/drawing/2014/main" id="{C20EBFF2-A21B-2E65-2796-BED275146363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8FCF7DF-EA5C-6845-537D-A305E6503E7C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2AA772D7-CC8F-4D47-14E4-1B1B1B091F26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2342A42-0685-1710-6412-A12DB1BF7627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4A675DD-B550-9084-047C-E4F927B7FD2C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35EBC921-011B-0E32-2ACB-E19C923CD88D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2" name="Abgerundetes Rechteck 141">
                <a:extLst>
                  <a:ext uri="{FF2B5EF4-FFF2-40B4-BE49-F238E27FC236}">
                    <a16:creationId xmlns:a16="http://schemas.microsoft.com/office/drawing/2014/main" id="{ECE7D801-3318-3B4B-8AF1-A8E78C953594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239108ED-D4B1-FE8A-3232-FAF4F87EC99D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BFD7013-DB64-A90A-F6FE-A070C0990958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C6A3F98-119F-D9E5-6340-EB9A31CE2CA2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116DA03A-D77E-0D37-51CF-DB94D366EA5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BA4981AB-86E7-7CEF-93A2-8D4D63B001C9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40D2227-97AE-CE9C-6283-897EA99BF9E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51" name="Abgerundetes Rechteck 150">
                <a:extLst>
                  <a:ext uri="{FF2B5EF4-FFF2-40B4-BE49-F238E27FC236}">
                    <a16:creationId xmlns:a16="http://schemas.microsoft.com/office/drawing/2014/main" id="{12129BF6-0843-C726-C95B-5FE0DCFCE7BB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C300CB12-B706-9015-24BB-F60A26F8B64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2A1AB0-8146-1D40-3213-229C6C6F62A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303E089-6773-DF58-B909-5D3CD6237599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25315C4-3571-2391-1D63-47244DBEF254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1950C22-3CDE-9D67-BA2A-902BEE0F877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73E3BD1-2F27-9BDB-4C18-A19CD990FAD2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78518F-58A5-528C-FA57-1BCD9E0DE48E}"/>
              </a:ext>
            </a:extLst>
          </p:cNvPr>
          <p:cNvGrpSpPr/>
          <p:nvPr/>
        </p:nvGrpSpPr>
        <p:grpSpPr>
          <a:xfrm>
            <a:off x="4517497" y="576813"/>
            <a:ext cx="2645407" cy="2852187"/>
            <a:chOff x="4643621" y="3429000"/>
            <a:chExt cx="2645407" cy="2852187"/>
          </a:xfrm>
        </p:grpSpPr>
        <p:sp>
          <p:nvSpPr>
            <p:cNvPr id="4" name="Dreieck 3">
              <a:extLst>
                <a:ext uri="{FF2B5EF4-FFF2-40B4-BE49-F238E27FC236}">
                  <a16:creationId xmlns:a16="http://schemas.microsoft.com/office/drawing/2014/main" id="{317D5DD0-B4B2-FD28-0121-A2B3E6F3B3EF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9FFD262-4839-0FFE-67C5-BA85C409D0F9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6" name="Dreieck 5">
                <a:extLst>
                  <a:ext uri="{FF2B5EF4-FFF2-40B4-BE49-F238E27FC236}">
                    <a16:creationId xmlns:a16="http://schemas.microsoft.com/office/drawing/2014/main" id="{C1DC1B57-7E3D-2EFD-0DBA-3CB8FA28520E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6925699E-3307-8BFF-722D-669C9953C46D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B8AA395-86F9-328B-FAC4-D7CB173E4427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1450E6A-587F-1C7C-F1CC-957F84624C3F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074A6F2-C07E-F332-5B58-F71364CEE94D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7C7F9D-8853-5A60-C87F-290E2D22B5E7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" name="Abgerundetes Rechteck 7">
                <a:extLst>
                  <a:ext uri="{FF2B5EF4-FFF2-40B4-BE49-F238E27FC236}">
                    <a16:creationId xmlns:a16="http://schemas.microsoft.com/office/drawing/2014/main" id="{D8D3B6FE-431F-A95D-7684-3F4C5565BFFA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CE7FC6BB-2354-C889-7F32-42A61CA13BF4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B4E08DC-A29C-30A7-C8F6-37F1736890B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5076BF1-E053-0271-017B-239AFDE917B6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F092678-96A0-36A9-A559-8862D5007E73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468D00F-0F09-DBC5-1E48-33467866888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A011E91-C791-A0C7-92BC-B5C050083963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28093BA2-24AE-7F4F-434C-900206F6125F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3E7B0041-F9B0-FD1C-55D0-33688E865766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6A5786-054B-FBE8-7F19-89D9F8F450F2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3DF09C1-72FB-2826-CC4B-477A14B88295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B8F2963-CAC9-AE81-D722-568D249E1A81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B0B022F-DE82-C518-C677-187E66D871B5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14BA05-00D6-BF50-601D-3A8A4D3FF899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329707-C090-5D94-7E33-F6A1EACBFC9B}"/>
              </a:ext>
            </a:extLst>
          </p:cNvPr>
          <p:cNvGrpSpPr/>
          <p:nvPr/>
        </p:nvGrpSpPr>
        <p:grpSpPr>
          <a:xfrm>
            <a:off x="7428863" y="576813"/>
            <a:ext cx="2645407" cy="2852187"/>
            <a:chOff x="4643621" y="3429000"/>
            <a:chExt cx="2645407" cy="2852187"/>
          </a:xfrm>
        </p:grpSpPr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EBEC6E90-8439-6F92-CCF9-D47F2C003650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A00979C-F0A3-3819-C9E2-5CF3ABAE5138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29" name="Dreieck 28">
                <a:extLst>
                  <a:ext uri="{FF2B5EF4-FFF2-40B4-BE49-F238E27FC236}">
                    <a16:creationId xmlns:a16="http://schemas.microsoft.com/office/drawing/2014/main" id="{48810829-AC1B-ECF8-18AD-DC9EE3C34C92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AFA8F54A-1745-2490-5898-CB19B0620B7E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A162BB-949A-3D21-240B-30C2517ACE04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6934874-5620-4549-D0D4-482A84CC910E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2B8BB3C-0E09-F6FB-A91D-03C4928D0DD4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ACD17F1-7E57-A961-D999-250DB4E9D99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EB382975-5D31-6C0A-28F9-E8027533949F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874FA9E8-A969-624F-4E2E-240E78A44628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03EC96E-79B3-C0B3-6B6B-BB3B3ED9A267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7C60322-0DE5-9DD4-0ABE-F739FE83112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11F5F42-502F-F02D-6A9E-35BAB59225B5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FB727DF-50AA-A5FA-4FB2-D0943C92C854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5259F9-9F84-3087-0496-2EE93157416F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rgbClr val="D88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3" name="Abgerundetes Rechteck 32">
                <a:extLst>
                  <a:ext uri="{FF2B5EF4-FFF2-40B4-BE49-F238E27FC236}">
                    <a16:creationId xmlns:a16="http://schemas.microsoft.com/office/drawing/2014/main" id="{DE6A0EDC-0219-B80C-89D2-062A5AEA4D82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C5E81FF9-D82E-8265-E0D9-A648458DDEB2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732F1E-3A67-E601-064C-4B12CBB6B8F6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5E7372D-3B1A-2948-351E-6AACA7FC82F8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6D78081-B66B-107E-C839-A34D187A0507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E84F7F-4AF6-8E7B-A813-EDD0D84BD606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412106F-F43D-BC34-78DB-2205F560E736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556B7B8-FE88-97F1-A3A2-17296F46CDE0}"/>
              </a:ext>
            </a:extLst>
          </p:cNvPr>
          <p:cNvGrpSpPr/>
          <p:nvPr/>
        </p:nvGrpSpPr>
        <p:grpSpPr>
          <a:xfrm rot="16200000">
            <a:off x="802140" y="3687875"/>
            <a:ext cx="2645407" cy="2852187"/>
            <a:chOff x="4643621" y="3429000"/>
            <a:chExt cx="2645407" cy="2852187"/>
          </a:xfrm>
        </p:grpSpPr>
        <p:sp>
          <p:nvSpPr>
            <p:cNvPr id="139" name="Dreieck 138">
              <a:extLst>
                <a:ext uri="{FF2B5EF4-FFF2-40B4-BE49-F238E27FC236}">
                  <a16:creationId xmlns:a16="http://schemas.microsoft.com/office/drawing/2014/main" id="{7C87AC77-ED13-20AD-C882-2E197836D3F3}"/>
                </a:ext>
              </a:extLst>
            </p:cNvPr>
            <p:cNvSpPr/>
            <p:nvPr/>
          </p:nvSpPr>
          <p:spPr>
            <a:xfrm flipV="1">
              <a:off x="5193865" y="5344796"/>
              <a:ext cx="1564270" cy="936391"/>
            </a:xfrm>
            <a:prstGeom prst="triangle">
              <a:avLst>
                <a:gd name="adj" fmla="val 494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4A94DE62-F91F-CB35-5F8F-BA2AFD07D7F0}"/>
                </a:ext>
              </a:extLst>
            </p:cNvPr>
            <p:cNvGrpSpPr/>
            <p:nvPr/>
          </p:nvGrpSpPr>
          <p:grpSpPr>
            <a:xfrm>
              <a:off x="4643621" y="3429000"/>
              <a:ext cx="2645407" cy="2181311"/>
              <a:chOff x="4428071" y="1305398"/>
              <a:chExt cx="3758835" cy="3099405"/>
            </a:xfrm>
          </p:grpSpPr>
          <p:sp>
            <p:nvSpPr>
              <p:cNvPr id="143" name="Dreieck 142">
                <a:extLst>
                  <a:ext uri="{FF2B5EF4-FFF2-40B4-BE49-F238E27FC236}">
                    <a16:creationId xmlns:a16="http://schemas.microsoft.com/office/drawing/2014/main" id="{26F06A18-B8F3-E759-7C55-6A95D8A810E6}"/>
                  </a:ext>
                </a:extLst>
              </p:cNvPr>
              <p:cNvSpPr/>
              <p:nvPr/>
            </p:nvSpPr>
            <p:spPr>
              <a:xfrm>
                <a:off x="4428071" y="1305398"/>
                <a:ext cx="3758835" cy="1330510"/>
              </a:xfrm>
              <a:prstGeom prst="triangle">
                <a:avLst>
                  <a:gd name="adj" fmla="val 4948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D201F818-D481-9102-4E5A-1E973B2F49B4}"/>
                  </a:ext>
                </a:extLst>
              </p:cNvPr>
              <p:cNvGrpSpPr/>
              <p:nvPr/>
            </p:nvGrpSpPr>
            <p:grpSpPr>
              <a:xfrm rot="10800000" flipV="1">
                <a:off x="5324252" y="2016040"/>
                <a:ext cx="1993696" cy="494037"/>
                <a:chOff x="5849552" y="2787823"/>
                <a:chExt cx="654118" cy="162090"/>
              </a:xfrm>
            </p:grpSpPr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7AE5305-EBB4-A2C7-6A65-5ACA28F7FD80}"/>
                    </a:ext>
                  </a:extLst>
                </p:cNvPr>
                <p:cNvSpPr/>
                <p:nvPr/>
              </p:nvSpPr>
              <p:spPr>
                <a:xfrm rot="16200000">
                  <a:off x="5849552" y="278782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4F907F1-3EB6-7929-50E0-CEA94CEB37F8}"/>
                    </a:ext>
                  </a:extLst>
                </p:cNvPr>
                <p:cNvSpPr/>
                <p:nvPr/>
              </p:nvSpPr>
              <p:spPr>
                <a:xfrm rot="16200000">
                  <a:off x="6341600" y="2787843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DD2F078-5428-344B-5507-610FA8201309}"/>
                    </a:ext>
                  </a:extLst>
                </p:cNvPr>
                <p:cNvSpPr/>
                <p:nvPr/>
              </p:nvSpPr>
              <p:spPr>
                <a:xfrm rot="16200000">
                  <a:off x="6016126" y="2787829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66EE970-CF31-C6D5-1976-C950D9D5A3C6}"/>
                    </a:ext>
                  </a:extLst>
                </p:cNvPr>
                <p:cNvSpPr/>
                <p:nvPr/>
              </p:nvSpPr>
              <p:spPr>
                <a:xfrm rot="16200000">
                  <a:off x="6178579" y="2787826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5" name="Abgerundetes Rechteck 144">
                <a:extLst>
                  <a:ext uri="{FF2B5EF4-FFF2-40B4-BE49-F238E27FC236}">
                    <a16:creationId xmlns:a16="http://schemas.microsoft.com/office/drawing/2014/main" id="{92BD00FC-2ACD-8860-5B47-CB4604220846}"/>
                  </a:ext>
                </a:extLst>
              </p:cNvPr>
              <p:cNvSpPr/>
              <p:nvPr/>
            </p:nvSpPr>
            <p:spPr>
              <a:xfrm>
                <a:off x="4428071" y="2630073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CF32D39E-7268-8670-63D9-C8BA877A2C8F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2734092"/>
                <a:ext cx="3487595" cy="688872"/>
                <a:chOff x="5685739" y="3585020"/>
                <a:chExt cx="820521" cy="162070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88C2B76-7C48-C66A-13AD-F694A62030F1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AD96530-6ED1-4DA0-3144-58EFF76DCA01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F8D5340-B4CD-AB6B-E7F6-1D659077E312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9E25181-34E7-EB3E-779B-232913EF97B1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9FC7772-F879-100D-ADE1-B5F0FAB83E68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7" name="Abgerundetes Rechteck 146">
                <a:extLst>
                  <a:ext uri="{FF2B5EF4-FFF2-40B4-BE49-F238E27FC236}">
                    <a16:creationId xmlns:a16="http://schemas.microsoft.com/office/drawing/2014/main" id="{D2AAE1D5-EDF8-6C81-051A-54DD608F5DE9}"/>
                  </a:ext>
                </a:extLst>
              </p:cNvPr>
              <p:cNvSpPr/>
              <p:nvPr/>
            </p:nvSpPr>
            <p:spPr>
              <a:xfrm>
                <a:off x="4428071" y="3513727"/>
                <a:ext cx="3758835" cy="89107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8A529CC3-B3A0-2473-1597-C1CD03AAA285}"/>
                  </a:ext>
                </a:extLst>
              </p:cNvPr>
              <p:cNvGrpSpPr/>
              <p:nvPr/>
            </p:nvGrpSpPr>
            <p:grpSpPr>
              <a:xfrm rot="10800000" flipH="1" flipV="1">
                <a:off x="4569257" y="3617746"/>
                <a:ext cx="3487595" cy="688872"/>
                <a:chOff x="5685739" y="3585020"/>
                <a:chExt cx="820521" cy="16207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F0263A7-4BB5-5D7E-976D-66C6AC8C20DA}"/>
                    </a:ext>
                  </a:extLst>
                </p:cNvPr>
                <p:cNvSpPr/>
                <p:nvPr/>
              </p:nvSpPr>
              <p:spPr>
                <a:xfrm rot="16200000">
                  <a:off x="5685739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C7F8F47-8519-214C-1D2D-C49433E0DF6B}"/>
                    </a:ext>
                  </a:extLst>
                </p:cNvPr>
                <p:cNvSpPr/>
                <p:nvPr/>
              </p:nvSpPr>
              <p:spPr>
                <a:xfrm rot="16200000">
                  <a:off x="5852142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122E4D5-EC84-42BD-2087-348B7B7E2C6C}"/>
                    </a:ext>
                  </a:extLst>
                </p:cNvPr>
                <p:cNvSpPr/>
                <p:nvPr/>
              </p:nvSpPr>
              <p:spPr>
                <a:xfrm rot="16200000">
                  <a:off x="6344190" y="3585020"/>
                  <a:ext cx="162070" cy="16207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3B19564-622A-0DE4-3620-44047682DED0}"/>
                    </a:ext>
                  </a:extLst>
                </p:cNvPr>
                <p:cNvSpPr/>
                <p:nvPr/>
              </p:nvSpPr>
              <p:spPr>
                <a:xfrm rot="16200000">
                  <a:off x="6018717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6C1DB3CE-5FE7-988B-F1F9-25E57BBE9C14}"/>
                    </a:ext>
                  </a:extLst>
                </p:cNvPr>
                <p:cNvSpPr/>
                <p:nvPr/>
              </p:nvSpPr>
              <p:spPr>
                <a:xfrm rot="16200000">
                  <a:off x="6181169" y="3585020"/>
                  <a:ext cx="162070" cy="16207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295098F-ED04-6364-D255-B47E52C87DB9}"/>
              </a:ext>
            </a:extLst>
          </p:cNvPr>
          <p:cNvGrpSpPr/>
          <p:nvPr/>
        </p:nvGrpSpPr>
        <p:grpSpPr>
          <a:xfrm>
            <a:off x="8170074" y="3882795"/>
            <a:ext cx="1870650" cy="2223867"/>
            <a:chOff x="10042299" y="4596314"/>
            <a:chExt cx="1123833" cy="1336036"/>
          </a:xfrm>
        </p:grpSpPr>
        <p:sp>
          <p:nvSpPr>
            <p:cNvPr id="206" name="Abgerundetes Rechteck 205">
              <a:extLst>
                <a:ext uri="{FF2B5EF4-FFF2-40B4-BE49-F238E27FC236}">
                  <a16:creationId xmlns:a16="http://schemas.microsoft.com/office/drawing/2014/main" id="{465F32A8-0EB0-8C4E-FB00-800EADFB858F}"/>
                </a:ext>
              </a:extLst>
            </p:cNvPr>
            <p:cNvSpPr/>
            <p:nvPr/>
          </p:nvSpPr>
          <p:spPr>
            <a:xfrm rot="2765604">
              <a:off x="10043414" y="4794005"/>
              <a:ext cx="936753" cy="9389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Abgerundetes Rechteck 206">
              <a:extLst>
                <a:ext uri="{FF2B5EF4-FFF2-40B4-BE49-F238E27FC236}">
                  <a16:creationId xmlns:a16="http://schemas.microsoft.com/office/drawing/2014/main" id="{9A706E03-6175-B835-44A8-C2C9CE0F3794}"/>
                </a:ext>
              </a:extLst>
            </p:cNvPr>
            <p:cNvSpPr/>
            <p:nvPr/>
          </p:nvSpPr>
          <p:spPr>
            <a:xfrm rot="2765604">
              <a:off x="10619777" y="4994700"/>
              <a:ext cx="545705" cy="5470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Abgerundetes Rechteck 207">
              <a:extLst>
                <a:ext uri="{FF2B5EF4-FFF2-40B4-BE49-F238E27FC236}">
                  <a16:creationId xmlns:a16="http://schemas.microsoft.com/office/drawing/2014/main" id="{75527718-5C6A-11A6-B289-13C9864B0BAD}"/>
                </a:ext>
              </a:extLst>
            </p:cNvPr>
            <p:cNvSpPr/>
            <p:nvPr/>
          </p:nvSpPr>
          <p:spPr>
            <a:xfrm rot="16200000">
              <a:off x="10044892" y="4979042"/>
              <a:ext cx="1336036" cy="570580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753B9563-1141-90D9-3A46-1EEB835B53E9}"/>
                </a:ext>
              </a:extLst>
            </p:cNvPr>
            <p:cNvGrpSpPr/>
            <p:nvPr/>
          </p:nvGrpSpPr>
          <p:grpSpPr>
            <a:xfrm rot="5400000" flipH="1" flipV="1">
              <a:off x="10402740" y="5197478"/>
              <a:ext cx="787454" cy="155539"/>
              <a:chOff x="5685739" y="3585020"/>
              <a:chExt cx="820521" cy="16207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723B19E-BC0D-D891-34CB-F177C13A15A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313C3B4-E922-0121-3038-00EBB8DECD87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8CB0ABD-102F-714E-EB4A-A3F7F78FD6B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ED1B68E-AC51-7F97-7B0E-DE1C59C19E1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73650DE-86F3-19BD-A31C-25C0793C3C9E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0146A293-7669-92FC-9CCA-4F73E3F803E6}"/>
                </a:ext>
              </a:extLst>
            </p:cNvPr>
            <p:cNvGrpSpPr/>
            <p:nvPr/>
          </p:nvGrpSpPr>
          <p:grpSpPr>
            <a:xfrm rot="5400000" flipH="1" flipV="1">
              <a:off x="10234313" y="5201885"/>
              <a:ext cx="787455" cy="155539"/>
              <a:chOff x="5685739" y="3585020"/>
              <a:chExt cx="820521" cy="16207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45FE026B-51D6-B32B-BC8F-0904E2E4E6E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885E073-679B-4AC0-FB5C-B103D893CD6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7F14E4A-513D-B84F-52C3-35AD69A9E2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A101110-63B6-032F-C76A-1D775B29AEE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7CA88B8-6B0B-A757-A002-4641B90D395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6349DEB4-399F-D7D9-E62A-93684EFF3EB3}"/>
                </a:ext>
              </a:extLst>
            </p:cNvPr>
            <p:cNvGrpSpPr/>
            <p:nvPr/>
          </p:nvGrpSpPr>
          <p:grpSpPr>
            <a:xfrm rot="5400000" flipH="1" flipV="1">
              <a:off x="9995025" y="5193830"/>
              <a:ext cx="627757" cy="155539"/>
              <a:chOff x="5852142" y="3585020"/>
              <a:chExt cx="654118" cy="16207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4CFC8F4-4209-1A5D-6938-8CE488CDA3E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F43C01E-0CAA-CD99-1B35-EE9AD11FFF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EAF7009-DD9D-0189-D600-3DBA27E367F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DE3D4D2-1BEE-4908-1F52-06BB925C59D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236" name="Abgerundetes Rechteck 235">
            <a:extLst>
              <a:ext uri="{FF2B5EF4-FFF2-40B4-BE49-F238E27FC236}">
                <a16:creationId xmlns:a16="http://schemas.microsoft.com/office/drawing/2014/main" id="{3BF5AE1B-D35B-3F8D-9D28-66570EDB73AB}"/>
              </a:ext>
            </a:extLst>
          </p:cNvPr>
          <p:cNvSpPr/>
          <p:nvPr/>
        </p:nvSpPr>
        <p:spPr>
          <a:xfrm>
            <a:off x="5002091" y="5144792"/>
            <a:ext cx="2223867" cy="455578"/>
          </a:xfrm>
          <a:prstGeom prst="roundRect">
            <a:avLst>
              <a:gd name="adj" fmla="val 2371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CBDA6E43-F2FF-6BD2-5B2E-089073BB1707}"/>
              </a:ext>
            </a:extLst>
          </p:cNvPr>
          <p:cNvGrpSpPr/>
          <p:nvPr/>
        </p:nvGrpSpPr>
        <p:grpSpPr>
          <a:xfrm rot="10800000" flipH="1" flipV="1">
            <a:off x="5176080" y="5640315"/>
            <a:ext cx="1830650" cy="361593"/>
            <a:chOff x="5685739" y="3585020"/>
            <a:chExt cx="820521" cy="162070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22E7D41F-DBDA-C40C-841F-E13EBBD9BA0B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8FC3E19-DB96-B65E-F5E3-6C034305DEEC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5F9A600-1181-60C4-A117-703FDBBFC7F7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E62E067-6055-5740-5098-EA64EB8529E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229C7EC-366C-C4B2-31CA-1F1F3313AAC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32B3A855-2F19-322C-BE4D-F2E045144FD3}"/>
              </a:ext>
            </a:extLst>
          </p:cNvPr>
          <p:cNvGrpSpPr/>
          <p:nvPr/>
        </p:nvGrpSpPr>
        <p:grpSpPr>
          <a:xfrm rot="10800000" flipH="1" flipV="1">
            <a:off x="5168744" y="5194709"/>
            <a:ext cx="1830653" cy="361593"/>
            <a:chOff x="5685739" y="3585020"/>
            <a:chExt cx="820521" cy="162070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8A3FAA2-B0A5-EFB0-8281-4C1BB0E9C3A1}"/>
                </a:ext>
              </a:extLst>
            </p:cNvPr>
            <p:cNvSpPr/>
            <p:nvPr/>
          </p:nvSpPr>
          <p:spPr>
            <a:xfrm rot="16200000">
              <a:off x="568573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B0326F6-4B16-BD8F-E282-E00124BDFD36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4BBE485-7338-A96D-D696-6A97CA6A92B3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C291BE4-41DC-CF2B-4D79-AD9D9C40A455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53B6F96-6328-F21B-12AF-5FEF9429F930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52B82046-1AE2-CD3A-376C-14135603E035}"/>
              </a:ext>
            </a:extLst>
          </p:cNvPr>
          <p:cNvGrpSpPr/>
          <p:nvPr/>
        </p:nvGrpSpPr>
        <p:grpSpPr>
          <a:xfrm rot="10800000" flipH="1" flipV="1">
            <a:off x="5579469" y="4795701"/>
            <a:ext cx="1044918" cy="258899"/>
            <a:chOff x="5852142" y="3585020"/>
            <a:chExt cx="654118" cy="16207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888AEF7-8183-6D7E-2CC8-C207902ACB45}"/>
                </a:ext>
              </a:extLst>
            </p:cNvPr>
            <p:cNvSpPr/>
            <p:nvPr/>
          </p:nvSpPr>
          <p:spPr>
            <a:xfrm rot="16200000">
              <a:off x="5852142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354E26E-07F9-8D4A-1B98-8AA1CA9CB394}"/>
                </a:ext>
              </a:extLst>
            </p:cNvPr>
            <p:cNvSpPr/>
            <p:nvPr/>
          </p:nvSpPr>
          <p:spPr>
            <a:xfrm rot="16200000">
              <a:off x="6344190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10088A-3999-8BF1-C72B-102998F17358}"/>
                </a:ext>
              </a:extLst>
            </p:cNvPr>
            <p:cNvSpPr/>
            <p:nvPr/>
          </p:nvSpPr>
          <p:spPr>
            <a:xfrm rot="16200000">
              <a:off x="6018717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D4A67FB-65A8-799B-8D26-5E174DE2C734}"/>
                </a:ext>
              </a:extLst>
            </p:cNvPr>
            <p:cNvSpPr/>
            <p:nvPr/>
          </p:nvSpPr>
          <p:spPr>
            <a:xfrm rot="16200000">
              <a:off x="6181169" y="3585020"/>
              <a:ext cx="162070" cy="162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997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A0E75C8-5A16-5922-B0DA-AA27A2F04F01}"/>
              </a:ext>
            </a:extLst>
          </p:cNvPr>
          <p:cNvGrpSpPr/>
          <p:nvPr/>
        </p:nvGrpSpPr>
        <p:grpSpPr>
          <a:xfrm>
            <a:off x="3872133" y="1451741"/>
            <a:ext cx="2223867" cy="1765550"/>
            <a:chOff x="5002091" y="4481380"/>
            <a:chExt cx="2223867" cy="1765550"/>
          </a:xfrm>
        </p:grpSpPr>
        <p:sp>
          <p:nvSpPr>
            <p:cNvPr id="234" name="Abgerundetes Rechteck 233">
              <a:extLst>
                <a:ext uri="{FF2B5EF4-FFF2-40B4-BE49-F238E27FC236}">
                  <a16:creationId xmlns:a16="http://schemas.microsoft.com/office/drawing/2014/main" id="{39AA425A-8567-3F08-2E73-FF203742141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>
              <a:extLst>
                <a:ext uri="{FF2B5EF4-FFF2-40B4-BE49-F238E27FC236}">
                  <a16:creationId xmlns:a16="http://schemas.microsoft.com/office/drawing/2014/main" id="{E2F343D5-99C3-8670-DE59-0324DC487EC2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Abgerundetes Rechteck 253">
              <a:extLst>
                <a:ext uri="{FF2B5EF4-FFF2-40B4-BE49-F238E27FC236}">
                  <a16:creationId xmlns:a16="http://schemas.microsoft.com/office/drawing/2014/main" id="{2F0032C6-87C5-0838-D7C8-79BE88CD9357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>
              <a:extLst>
                <a:ext uri="{FF2B5EF4-FFF2-40B4-BE49-F238E27FC236}">
                  <a16:creationId xmlns:a16="http://schemas.microsoft.com/office/drawing/2014/main" id="{3BF5AE1B-D35B-3F8D-9D28-66570EDB73AB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CBDA6E43-F2FF-6BD2-5B2E-089073BB1707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D41F-DBDA-C40C-841F-E13EBBD9BA0B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8FC3E19-DB96-B65E-F5E3-6C034305DEE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F9A600-1181-60C4-A117-703FDBBFC7F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E62E067-6055-5740-5098-EA64EB8529E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229C7EC-366C-C4B2-31CA-1F1F3313AAC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8" name="Gruppieren 237">
              <a:extLst>
                <a:ext uri="{FF2B5EF4-FFF2-40B4-BE49-F238E27FC236}">
                  <a16:creationId xmlns:a16="http://schemas.microsoft.com/office/drawing/2014/main" id="{32B3A855-2F19-322C-BE4D-F2E045144FD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68A3FAA2-B0A5-EFB0-8281-4C1BB0E9C3A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B0326F6-4B16-BD8F-E282-E00124BDFD36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64BBE485-7338-A96D-D696-6A97CA6A92B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C291BE4-41DC-CF2B-4D79-AD9D9C40A455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3B6F96-6328-F21B-12AF-5FEF9429F93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52B82046-1AE2-CD3A-376C-14135603E035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7888AEF7-8183-6D7E-2CC8-C207902ACB45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354E26E-07F9-8D4A-1B98-8AA1CA9CB394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310088A-3999-8BF1-C72B-102998F17358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D4A67FB-65A8-799B-8D26-5E174DE2C734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2DDBFF-AF02-4FCE-1824-F139C3803D9D}"/>
              </a:ext>
            </a:extLst>
          </p:cNvPr>
          <p:cNvGrpSpPr/>
          <p:nvPr/>
        </p:nvGrpSpPr>
        <p:grpSpPr>
          <a:xfrm>
            <a:off x="6769569" y="1451741"/>
            <a:ext cx="2223867" cy="1765550"/>
            <a:chOff x="5002091" y="4481380"/>
            <a:chExt cx="2223867" cy="1765550"/>
          </a:xfrm>
        </p:grpSpPr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BA4E10DC-C8FD-ADC2-4FD8-AD342081A26F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>
              <a:extLst>
                <a:ext uri="{FF2B5EF4-FFF2-40B4-BE49-F238E27FC236}">
                  <a16:creationId xmlns:a16="http://schemas.microsoft.com/office/drawing/2014/main" id="{7269F835-A444-C9FE-D5E7-156BC8ECC80D}"/>
                </a:ext>
              </a:extLst>
            </p:cNvPr>
            <p:cNvSpPr/>
            <p:nvPr/>
          </p:nvSpPr>
          <p:spPr>
            <a:xfrm rot="8165604">
              <a:off x="5653412" y="53364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BEE26C44-B1CB-ACAB-BE49-DBD285101488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C675FC-D065-C519-8283-1C06B3A225DC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B06C3BA-65E9-E1CE-0A71-44539C0E1DF4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EEACDD7-9761-6224-2A0B-1C579856692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8A52CCB-B2DD-E4F2-8E72-91CF8545ABE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C8BB3C-6B9A-1989-0BDA-A86245F8571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4207D8-B926-5605-8F64-C867F4034554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3476420-3489-A0EA-99F4-72E9284E45D1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70CF640A-832D-C0DC-67F1-4E487A1B67A3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20109CA-5C55-443E-3B61-D6BFC92840A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640DEC3-B7DB-35EA-63D2-1276A1FC90E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9E2B082-2A74-CFFB-5FE6-E42E96F00AFB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C600634-66E1-F2FC-391B-57377E30214F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A9D8317-0054-554C-B34A-735B873C331A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F988AD99-64E9-43F5-5DD1-CC14C76F6CF3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6652E04-6609-2EBB-380D-5A7FE551DFF4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DD00DD5-4887-FF65-3858-4C741261524C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982F51-D921-A949-462D-C3E83FE73E76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39A6F9-021F-1C91-97FC-5B60629E5D7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E75A162-659A-F284-8AF7-E1C5F9CD2005}"/>
              </a:ext>
            </a:extLst>
          </p:cNvPr>
          <p:cNvGrpSpPr/>
          <p:nvPr/>
        </p:nvGrpSpPr>
        <p:grpSpPr>
          <a:xfrm>
            <a:off x="1161984" y="1451741"/>
            <a:ext cx="2223867" cy="1755040"/>
            <a:chOff x="5002091" y="4481380"/>
            <a:chExt cx="2223867" cy="1755040"/>
          </a:xfrm>
        </p:grpSpPr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63B3B908-790C-8C71-8600-CC2D6D6E4C68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>
              <a:extLst>
                <a:ext uri="{FF2B5EF4-FFF2-40B4-BE49-F238E27FC236}">
                  <a16:creationId xmlns:a16="http://schemas.microsoft.com/office/drawing/2014/main" id="{00D51544-FC92-CA7F-D665-A1A0C78460DB}"/>
                </a:ext>
              </a:extLst>
            </p:cNvPr>
            <p:cNvSpPr/>
            <p:nvPr/>
          </p:nvSpPr>
          <p:spPr>
            <a:xfrm rot="8165604">
              <a:off x="5653412" y="532591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>
              <a:extLst>
                <a:ext uri="{FF2B5EF4-FFF2-40B4-BE49-F238E27FC236}">
                  <a16:creationId xmlns:a16="http://schemas.microsoft.com/office/drawing/2014/main" id="{A53913EC-3446-DE1B-2D83-0CA74ED88041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>
              <a:extLst>
                <a:ext uri="{FF2B5EF4-FFF2-40B4-BE49-F238E27FC236}">
                  <a16:creationId xmlns:a16="http://schemas.microsoft.com/office/drawing/2014/main" id="{0B34F638-EE1E-BD65-48F8-B867D1149EC3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F1A3EEE1-87BF-4E7D-5249-566B8B15A71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A0F23AC-B959-C86F-C45C-ED355CBF8571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708A7A5-5B5D-33C1-1FCE-F3F4B4ED3AD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BEBE98E-57F5-C101-E7D9-6C60250B8A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EE8462E-844C-E0D9-BF6B-2E4A0189718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923CE6A-EFD6-DE7B-C3BE-174F4A901DEC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378FBE32-085B-A5E2-ADA5-F60D8D14D7CF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02F0806-3D70-9241-0994-24FCB188D1F5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9B9FA18-2388-5541-409D-041831D83619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D9FB3-9157-90BE-E62F-523000D51BD7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D72968-22AD-79EE-7513-12780FA9D2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2F621A-6236-6D63-1E74-393CFFAD8A8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EF37273-0634-0D37-5BCD-05A51DE6C6BF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8002D0-4B51-284C-8B0A-08EC7AAF84A1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66D9D7-A7DB-4419-6E8A-EE5E8D60491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D8E557-5BAE-62B8-467E-DA4AE39E39F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828199D-28AF-449B-F79D-717E2CFE8D8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4EE098C-0A62-7B29-D1DC-00258CF4CE32}"/>
              </a:ext>
            </a:extLst>
          </p:cNvPr>
          <p:cNvGrpSpPr/>
          <p:nvPr/>
        </p:nvGrpSpPr>
        <p:grpSpPr>
          <a:xfrm>
            <a:off x="3872133" y="3930536"/>
            <a:ext cx="2223867" cy="1870650"/>
            <a:chOff x="5002091" y="4481380"/>
            <a:chExt cx="2223867" cy="1870650"/>
          </a:xfrm>
        </p:grpSpPr>
        <p:sp>
          <p:nvSpPr>
            <p:cNvPr id="93" name="Abgerundetes Rechteck 92">
              <a:extLst>
                <a:ext uri="{FF2B5EF4-FFF2-40B4-BE49-F238E27FC236}">
                  <a16:creationId xmlns:a16="http://schemas.microsoft.com/office/drawing/2014/main" id="{5462D008-8DE8-BAF8-1B64-8575C4E716AD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2E63549-4C4D-E0EC-6B1A-3907FDDE59E8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Abgerundetes Rechteck 94">
              <a:extLst>
                <a:ext uri="{FF2B5EF4-FFF2-40B4-BE49-F238E27FC236}">
                  <a16:creationId xmlns:a16="http://schemas.microsoft.com/office/drawing/2014/main" id="{544203C1-006D-56E5-F77E-219A1AE45EF5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5EA4DA61-DC98-6B8B-DB54-1A62BE667E9F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7B5EC1C-1305-EBBA-1BE4-0B87C1517660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4BC5874-FFB1-F54A-10A8-2133B905C809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C1FA321-DEE3-68CC-95F7-D2E8407B865E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639192F-04B9-08C5-9F3B-FF9CCE1B031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FC7B58A-00FE-1E5E-2032-527C5F9AA73C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E237030-67B2-A352-5E4B-C0DB044D1EA0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29B7AFB-93CA-E30E-92E8-395D50AEC51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BCC6C12-657C-40FF-215B-7F5F3BEE858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25F2C23-8966-3C3C-8443-16862236B70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565EA2-A54C-F43E-621A-6E9B0901F9D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180296B-BD6D-24A3-21B9-70C2C3263990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FC353D3-D805-813F-9B8D-E8BBA52FB16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0A39A752-80AB-CB1F-AAC9-D49027E89282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AD9F9A4-137E-0DAA-3A94-2F5C1341EBAC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F61635E-BBC7-7B1F-2920-027C8DEAA1F9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AE2AF24-8F0A-4B44-1319-DE74296D5A43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5044C0C-7953-9C14-0FA2-557A0E8DA8F9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8A08E93F-060C-9EA1-7A5B-03E051EA6C91}"/>
              </a:ext>
            </a:extLst>
          </p:cNvPr>
          <p:cNvGrpSpPr/>
          <p:nvPr/>
        </p:nvGrpSpPr>
        <p:grpSpPr>
          <a:xfrm>
            <a:off x="6769569" y="3930536"/>
            <a:ext cx="2223867" cy="1870650"/>
            <a:chOff x="5002091" y="4481380"/>
            <a:chExt cx="2223867" cy="1870650"/>
          </a:xfrm>
        </p:grpSpPr>
        <p:sp>
          <p:nvSpPr>
            <p:cNvPr id="116" name="Abgerundetes Rechteck 115">
              <a:extLst>
                <a:ext uri="{FF2B5EF4-FFF2-40B4-BE49-F238E27FC236}">
                  <a16:creationId xmlns:a16="http://schemas.microsoft.com/office/drawing/2014/main" id="{119D6DCD-25C5-63B4-ABF7-DAF3251BD853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Abgerundetes Rechteck 116">
              <a:extLst>
                <a:ext uri="{FF2B5EF4-FFF2-40B4-BE49-F238E27FC236}">
                  <a16:creationId xmlns:a16="http://schemas.microsoft.com/office/drawing/2014/main" id="{135D0BF0-A2C0-BA72-E38D-043943926F8F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6E8FA5CE-D07C-67C9-7EE9-70DE6328BA4D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D290E3C4-E557-74D8-B8AA-F355B26D2458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7909302-8DA7-DAE9-A684-F41FF832ABB3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EE64316-E6EC-4C70-90F4-245DBF7BAF33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67E6B7C-75D1-82F5-C6D5-89B05C15F6F8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B712BC-0015-11C7-09C9-7887A9978EA6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755065E-309F-4084-D62C-497BA82A4D4A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0CD8F81-7AD6-E936-0909-862E29FB86FB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3B735135-1328-EB5D-CE0C-6AA1D5580882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3226E32-E6DF-CCEF-D844-795C0259B572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89A5D90-41F7-853F-0DC8-D040391AFDFD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D2DA322-4F6A-79E0-7EC0-4BB6BA8358E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D79BC56-1803-B85C-5520-92E2C3C2725D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82641B1-014B-76AE-73FE-A673C842B3AD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11A651F7-32FD-25C9-D63B-7ECA5241467C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B2DACC1-5F1D-7CFD-0DC4-7A0569BACBAB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7A13B8B-D243-6CA6-459D-AD1A10A88302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435FB87-F3A0-3C6A-FEC4-6867E8B70F69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06A73AB-E16E-2CBD-9693-879131FABC5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7FF38734-8B38-BD61-BE42-83BECFFF412F}"/>
              </a:ext>
            </a:extLst>
          </p:cNvPr>
          <p:cNvGrpSpPr/>
          <p:nvPr/>
        </p:nvGrpSpPr>
        <p:grpSpPr>
          <a:xfrm>
            <a:off x="1161984" y="3930536"/>
            <a:ext cx="2223867" cy="1870650"/>
            <a:chOff x="5002091" y="4481380"/>
            <a:chExt cx="2223867" cy="1870650"/>
          </a:xfrm>
        </p:grpSpPr>
        <p:sp>
          <p:nvSpPr>
            <p:cNvPr id="171" name="Abgerundetes Rechteck 170">
              <a:extLst>
                <a:ext uri="{FF2B5EF4-FFF2-40B4-BE49-F238E27FC236}">
                  <a16:creationId xmlns:a16="http://schemas.microsoft.com/office/drawing/2014/main" id="{814AF562-7511-7881-0842-3010EE4D275B}"/>
                </a:ext>
              </a:extLst>
            </p:cNvPr>
            <p:cNvSpPr/>
            <p:nvPr/>
          </p:nvSpPr>
          <p:spPr>
            <a:xfrm rot="8165604">
              <a:off x="5335790" y="4481380"/>
              <a:ext cx="1559250" cy="156296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Abgerundetes Rechteck 171">
              <a:extLst>
                <a:ext uri="{FF2B5EF4-FFF2-40B4-BE49-F238E27FC236}">
                  <a16:creationId xmlns:a16="http://schemas.microsoft.com/office/drawing/2014/main" id="{DFE0439A-D917-8B6C-CAA5-52EC076A08A3}"/>
                </a:ext>
              </a:extLst>
            </p:cNvPr>
            <p:cNvSpPr/>
            <p:nvPr/>
          </p:nvSpPr>
          <p:spPr>
            <a:xfrm rot="8165604">
              <a:off x="5653412" y="5441526"/>
              <a:ext cx="908340" cy="91050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Abgerundetes Rechteck 173">
              <a:extLst>
                <a:ext uri="{FF2B5EF4-FFF2-40B4-BE49-F238E27FC236}">
                  <a16:creationId xmlns:a16="http://schemas.microsoft.com/office/drawing/2014/main" id="{954E079D-FC34-EE90-1737-D970332F43CA}"/>
                </a:ext>
              </a:extLst>
            </p:cNvPr>
            <p:cNvSpPr/>
            <p:nvPr/>
          </p:nvSpPr>
          <p:spPr>
            <a:xfrm>
              <a:off x="5002091" y="5601047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843118DE-0C1A-B468-A2BF-5A20D16891C1}"/>
                </a:ext>
              </a:extLst>
            </p:cNvPr>
            <p:cNvSpPr/>
            <p:nvPr/>
          </p:nvSpPr>
          <p:spPr>
            <a:xfrm>
              <a:off x="5002091" y="5144792"/>
              <a:ext cx="2223867" cy="455578"/>
            </a:xfrm>
            <a:prstGeom prst="roundRect">
              <a:avLst>
                <a:gd name="adj" fmla="val 2371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13879C19-7E2F-73A3-4423-409F6AB12BE5}"/>
                </a:ext>
              </a:extLst>
            </p:cNvPr>
            <p:cNvGrpSpPr/>
            <p:nvPr/>
          </p:nvGrpSpPr>
          <p:grpSpPr>
            <a:xfrm rot="10800000" flipH="1" flipV="1">
              <a:off x="5176080" y="5640315"/>
              <a:ext cx="1830650" cy="361593"/>
              <a:chOff x="5685739" y="3585020"/>
              <a:chExt cx="820521" cy="162070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C2671-A8D0-0E7A-BFA9-9C01D040FEBE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0D3B8FD-EF4D-E9D3-EC8E-18985873B672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F58553B-2FCC-4B64-98AD-C0F582C97E73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0FEF3502-0A09-A26E-7944-E7DC7466AA77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BB0F635-08D3-0E11-20C9-5108C0722E3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44E97E0B-0FF4-5661-E8A1-8FD8A6C9F91C}"/>
                </a:ext>
              </a:extLst>
            </p:cNvPr>
            <p:cNvGrpSpPr/>
            <p:nvPr/>
          </p:nvGrpSpPr>
          <p:grpSpPr>
            <a:xfrm rot="10800000" flipH="1" flipV="1">
              <a:off x="5168744" y="5194709"/>
              <a:ext cx="1830653" cy="361593"/>
              <a:chOff x="5685739" y="3585020"/>
              <a:chExt cx="820521" cy="16207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7F2F86F-5905-D747-55EA-F04F0557633D}"/>
                  </a:ext>
                </a:extLst>
              </p:cNvPr>
              <p:cNvSpPr/>
              <p:nvPr/>
            </p:nvSpPr>
            <p:spPr>
              <a:xfrm rot="16200000">
                <a:off x="568573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E0C1079-199F-6466-FC33-D700CF923173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B4E5BD4E-B5B8-3757-EFFF-0EC0E6DCA428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595AD18-3D59-ADBD-C7CB-A52C91C97C92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CB9E21-F4DC-EE18-2F8D-5F876AFD1BC8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BB22D75F-6218-0F7E-40CD-EA9BC53B9E6A}"/>
                </a:ext>
              </a:extLst>
            </p:cNvPr>
            <p:cNvGrpSpPr/>
            <p:nvPr/>
          </p:nvGrpSpPr>
          <p:grpSpPr>
            <a:xfrm rot="10800000" flipH="1" flipV="1">
              <a:off x="5579469" y="4795701"/>
              <a:ext cx="1044918" cy="258899"/>
              <a:chOff x="5852142" y="3585020"/>
              <a:chExt cx="654118" cy="16207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B5EC3EE-3AFC-DB94-B62F-F807AC067E70}"/>
                  </a:ext>
                </a:extLst>
              </p:cNvPr>
              <p:cNvSpPr/>
              <p:nvPr/>
            </p:nvSpPr>
            <p:spPr>
              <a:xfrm rot="16200000">
                <a:off x="5852142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FA7B22D-1F56-3F3A-0752-EFD50E154C5F}"/>
                  </a:ext>
                </a:extLst>
              </p:cNvPr>
              <p:cNvSpPr/>
              <p:nvPr/>
            </p:nvSpPr>
            <p:spPr>
              <a:xfrm rot="16200000">
                <a:off x="6344190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495C45D-6A84-6C44-0130-C03042A5D15E}"/>
                  </a:ext>
                </a:extLst>
              </p:cNvPr>
              <p:cNvSpPr/>
              <p:nvPr/>
            </p:nvSpPr>
            <p:spPr>
              <a:xfrm rot="16200000">
                <a:off x="6018717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B79B900-75AF-B40A-E6A9-123CA6504B05}"/>
                  </a:ext>
                </a:extLst>
              </p:cNvPr>
              <p:cNvSpPr/>
              <p:nvPr/>
            </p:nvSpPr>
            <p:spPr>
              <a:xfrm rot="16200000">
                <a:off x="6181169" y="3585020"/>
                <a:ext cx="162070" cy="1620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06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Macintosh PowerPoint</Application>
  <PresentationFormat>Breitbild</PresentationFormat>
  <Paragraphs>499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ACADEMY ENGRAVED LET PLAIN:1.0</vt:lpstr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23</cp:revision>
  <dcterms:created xsi:type="dcterms:W3CDTF">2023-10-01T00:43:20Z</dcterms:created>
  <dcterms:modified xsi:type="dcterms:W3CDTF">2023-11-06T14:31:51Z</dcterms:modified>
</cp:coreProperties>
</file>