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6" r:id="rId2"/>
    <p:sldId id="285" r:id="rId3"/>
    <p:sldId id="283" r:id="rId4"/>
    <p:sldId id="284" r:id="rId5"/>
    <p:sldId id="286" r:id="rId6"/>
    <p:sldId id="287" r:id="rId7"/>
    <p:sldId id="290" r:id="rId8"/>
    <p:sldId id="305" r:id="rId9"/>
    <p:sldId id="291" r:id="rId10"/>
    <p:sldId id="298" r:id="rId11"/>
    <p:sldId id="299" r:id="rId12"/>
    <p:sldId id="301" r:id="rId13"/>
    <p:sldId id="302" r:id="rId14"/>
    <p:sldId id="303" r:id="rId15"/>
    <p:sldId id="304" r:id="rId16"/>
    <p:sldId id="292" r:id="rId17"/>
    <p:sldId id="293" r:id="rId18"/>
    <p:sldId id="300" r:id="rId19"/>
    <p:sldId id="294" r:id="rId20"/>
    <p:sldId id="295" r:id="rId21"/>
    <p:sldId id="296" r:id="rId22"/>
    <p:sldId id="297" r:id="rId23"/>
    <p:sldId id="28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C6D8"/>
    <a:srgbClr val="FCA6BA"/>
    <a:srgbClr val="F9B7AF"/>
    <a:srgbClr val="FF7E79"/>
    <a:srgbClr val="C99F78"/>
    <a:srgbClr val="FE8D00"/>
    <a:srgbClr val="FF2600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45"/>
    <p:restoredTop sz="94694"/>
  </p:normalViewPr>
  <p:slideViewPr>
    <p:cSldViewPr snapToGrid="0">
      <p:cViewPr>
        <p:scale>
          <a:sx n="118" d="100"/>
          <a:sy n="118" d="100"/>
        </p:scale>
        <p:origin x="-8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2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7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15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5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1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3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122">
            <a:extLst>
              <a:ext uri="{FF2B5EF4-FFF2-40B4-BE49-F238E27FC236}">
                <a16:creationId xmlns:a16="http://schemas.microsoft.com/office/drawing/2014/main" id="{24BFC023-1BE8-38F6-C6AF-78E984D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67" y="5398367"/>
            <a:ext cx="256755" cy="393691"/>
          </a:xfrm>
          <a:prstGeom prst="rect">
            <a:avLst/>
          </a:prstGeom>
        </p:spPr>
      </p:pic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9132933" y="2080863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EB09127-BA62-8D35-9224-DBAC84881693}"/>
              </a:ext>
            </a:extLst>
          </p:cNvPr>
          <p:cNvSpPr txBox="1"/>
          <p:nvPr/>
        </p:nvSpPr>
        <p:spPr>
          <a:xfrm>
            <a:off x="848254" y="5382414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s(e) = (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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AT" sz="2400" i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)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660917" y="2438844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119529" y="2147166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910835" y="2544113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848254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119529" y="3221823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912707" y="3040316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808062" y="176067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542318" y="2251570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788393" y="335495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519585" y="270623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2680863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2986342" y="245374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1822026" y="26980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252004" y="2698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439059" y="2421203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626397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459005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630672" y="243609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588802" y="26917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030146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745665" y="2421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5944816" y="1881540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030146" y="1759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DF8E005-E350-1AD8-61D2-56F4EE25959C}"/>
              </a:ext>
            </a:extLst>
          </p:cNvPr>
          <p:cNvGrpSpPr/>
          <p:nvPr/>
        </p:nvGrpSpPr>
        <p:grpSpPr>
          <a:xfrm>
            <a:off x="4647635" y="4779940"/>
            <a:ext cx="2712602" cy="1072715"/>
            <a:chOff x="6216958" y="1929399"/>
            <a:chExt cx="3117434" cy="1232808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C90BFA1-DD7C-6D0D-D472-7A13BE694D8C}"/>
                </a:ext>
              </a:extLst>
            </p:cNvPr>
            <p:cNvSpPr txBox="1"/>
            <p:nvPr/>
          </p:nvSpPr>
          <p:spPr>
            <a:xfrm>
              <a:off x="6628280" y="1929399"/>
              <a:ext cx="2606912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E4A64E-A2C6-50F4-1477-828D5DB8AA9C}"/>
                </a:ext>
              </a:extLst>
            </p:cNvPr>
            <p:cNvSpPr txBox="1"/>
            <p:nvPr/>
          </p:nvSpPr>
          <p:spPr>
            <a:xfrm>
              <a:off x="6216958" y="2631643"/>
              <a:ext cx="3117434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s(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</a:t>
              </a:r>
              <a:r>
                <a:rPr lang="en-US" sz="7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52C5A02-4D35-B568-E9AA-C173DCCED09B}"/>
              </a:ext>
            </a:extLst>
          </p:cNvPr>
          <p:cNvGrpSpPr/>
          <p:nvPr/>
        </p:nvGrpSpPr>
        <p:grpSpPr>
          <a:xfrm>
            <a:off x="539703" y="4777401"/>
            <a:ext cx="3341740" cy="508336"/>
            <a:chOff x="982066" y="4198169"/>
            <a:chExt cx="3341740" cy="508336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03246BA-2F51-611F-0930-9630B3151826}"/>
                </a:ext>
              </a:extLst>
            </p:cNvPr>
            <p:cNvSpPr txBox="1"/>
            <p:nvPr/>
          </p:nvSpPr>
          <p:spPr>
            <a:xfrm>
              <a:off x="982066" y="4211232"/>
              <a:ext cx="334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e(v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709F8F51-C474-114C-1B72-1A7F4CA9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22" y="4198169"/>
              <a:ext cx="331523" cy="508336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8329636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10162244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10389754" y="240022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9213984" y="2691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733385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4E51B8E-E7E5-36EF-D5FF-CDBADE17D6E6}"/>
              </a:ext>
            </a:extLst>
          </p:cNvPr>
          <p:cNvSpPr txBox="1"/>
          <p:nvPr/>
        </p:nvSpPr>
        <p:spPr>
          <a:xfrm>
            <a:off x="8030414" y="4235662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de-AT" sz="2400" i="1" baseline="30000" dirty="0">
                <a:effectLst/>
                <a:cs typeface="Times New Roman" panose="02020603050405020304" pitchFamily="18" charset="0"/>
              </a:rPr>
              <a:t>x 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 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645211" y="1559257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637394" y="15106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D2FF8FB-3211-24AA-D5AE-625EF2F8FC5F}"/>
              </a:ext>
            </a:extLst>
          </p:cNvPr>
          <p:cNvGrpSpPr/>
          <p:nvPr/>
        </p:nvGrpSpPr>
        <p:grpSpPr>
          <a:xfrm>
            <a:off x="7794382" y="4813396"/>
            <a:ext cx="4119654" cy="1025332"/>
            <a:chOff x="5410822" y="1942214"/>
            <a:chExt cx="4734475" cy="11783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763BA0-5B19-361A-09AA-52CE37F18FB1}"/>
                </a:ext>
              </a:extLst>
            </p:cNvPr>
            <p:cNvSpPr txBox="1"/>
            <p:nvPr/>
          </p:nvSpPr>
          <p:spPr>
            <a:xfrm>
              <a:off x="5410822" y="1942214"/>
              <a:ext cx="4734475" cy="53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</a:t>
              </a:r>
              <a:r>
                <a:rPr lang="de-AT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 </a:t>
              </a:r>
              <a:r>
                <a:rPr lang="de-AT" sz="2400" i="1" baseline="30000" dirty="0">
                  <a:effectLst/>
                  <a:cs typeface="Times New Roman" panose="02020603050405020304" pitchFamily="18" charset="0"/>
                </a:rPr>
                <a:t>x 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82685A5-1839-228E-30EC-3A017B2DC4E4}"/>
                </a:ext>
              </a:extLst>
            </p:cNvPr>
            <p:cNvSpPr txBox="1"/>
            <p:nvPr/>
          </p:nvSpPr>
          <p:spPr>
            <a:xfrm>
              <a:off x="5963395" y="2519262"/>
              <a:ext cx="3312710" cy="60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 </a:t>
              </a:r>
              <a:r>
                <a:rPr lang="de-AT" sz="2800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]</a:t>
              </a:r>
              <a:endParaRPr lang="de-DE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B51560B9-7DA3-E327-17C7-9766F0D95A9A}"/>
              </a:ext>
            </a:extLst>
          </p:cNvPr>
          <p:cNvSpPr txBox="1"/>
          <p:nvPr/>
        </p:nvSpPr>
        <p:spPr>
          <a:xfrm>
            <a:off x="4626397" y="425263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F9EA179-2947-6A71-2736-736157AA1D21}"/>
              </a:ext>
            </a:extLst>
          </p:cNvPr>
          <p:cNvSpPr txBox="1"/>
          <p:nvPr/>
        </p:nvSpPr>
        <p:spPr>
          <a:xfrm>
            <a:off x="1360081" y="42845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i 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8504560" y="24195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477672" y="800989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745665" y="796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46176" y="796121"/>
            <a:ext cx="26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neurons</a:t>
            </a: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44E1A1EB-9B49-17EA-739E-6532088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97" y="5423889"/>
            <a:ext cx="256755" cy="393691"/>
          </a:xfrm>
          <a:prstGeom prst="rect">
            <a:avLst/>
          </a:prstGeom>
        </p:spPr>
      </p:pic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1858607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2271352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618921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043325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757369" y="25533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9276498" y="23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FB223E-0152-0A7A-CAB1-84D4084E9CB7}"/>
              </a:ext>
            </a:extLst>
          </p:cNvPr>
          <p:cNvSpPr txBox="1"/>
          <p:nvPr/>
        </p:nvSpPr>
        <p:spPr>
          <a:xfrm>
            <a:off x="8429006" y="4482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FA358122-5A2C-81C4-F591-469A97D0126F}"/>
              </a:ext>
            </a:extLst>
          </p:cNvPr>
          <p:cNvSpPr txBox="1"/>
          <p:nvPr/>
        </p:nvSpPr>
        <p:spPr>
          <a:xfrm>
            <a:off x="8783131" y="522973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BF08809-B0C8-812B-3939-F11ECFEB8768}"/>
              </a:ext>
            </a:extLst>
          </p:cNvPr>
          <p:cNvSpPr txBox="1"/>
          <p:nvPr/>
        </p:nvSpPr>
        <p:spPr>
          <a:xfrm>
            <a:off x="5203872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65744C0-3420-3F19-B278-CF179E7B9DAF}"/>
              </a:ext>
            </a:extLst>
          </p:cNvPr>
          <p:cNvSpPr txBox="1"/>
          <p:nvPr/>
        </p:nvSpPr>
        <p:spPr>
          <a:xfrm>
            <a:off x="1367525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1727ED4-BF3B-2952-9F5B-32FEFD0DCA00}"/>
              </a:ext>
            </a:extLst>
          </p:cNvPr>
          <p:cNvSpPr txBox="1"/>
          <p:nvPr/>
        </p:nvSpPr>
        <p:spPr>
          <a:xfrm>
            <a:off x="5044285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C8FD5A-B7A9-D9AB-D5DB-297F92537CE7}"/>
              </a:ext>
            </a:extLst>
          </p:cNvPr>
          <p:cNvSpPr txBox="1"/>
          <p:nvPr/>
        </p:nvSpPr>
        <p:spPr>
          <a:xfrm>
            <a:off x="1083974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367990" y="702527"/>
            <a:ext cx="11546046" cy="5354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69EEDFD-4C22-E370-A71B-4A130B4131F5}"/>
              </a:ext>
            </a:extLst>
          </p:cNvPr>
          <p:cNvGrpSpPr/>
          <p:nvPr/>
        </p:nvGrpSpPr>
        <p:grpSpPr>
          <a:xfrm>
            <a:off x="2068830" y="3641970"/>
            <a:ext cx="6677606" cy="2807061"/>
            <a:chOff x="2068830" y="3641970"/>
            <a:chExt cx="6677606" cy="2807061"/>
          </a:xfrm>
        </p:grpSpPr>
        <p:cxnSp>
          <p:nvCxnSpPr>
            <p:cNvPr id="186" name="Gerade Verbindung mit Pfeil 185">
              <a:extLst>
                <a:ext uri="{FF2B5EF4-FFF2-40B4-BE49-F238E27FC236}">
                  <a16:creationId xmlns:a16="http://schemas.microsoft.com/office/drawing/2014/main" id="{42DA0EE7-FFD3-FA85-FF0B-7F1BE94BD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463" y="4035583"/>
              <a:ext cx="0" cy="36045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4306603" y="5254089"/>
              <a:ext cx="44398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8170262" y="472407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82C1ABFD-9782-3E66-01A3-47123E3007B9}"/>
                </a:ext>
              </a:extLst>
            </p:cNvPr>
            <p:cNvSpPr txBox="1"/>
            <p:nvPr/>
          </p:nvSpPr>
          <p:spPr>
            <a:xfrm>
              <a:off x="4271341" y="3888384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AFFB41D0-CE77-729B-A94A-B9EFC4097662}"/>
                </a:ext>
              </a:extLst>
            </p:cNvPr>
            <p:cNvGrpSpPr/>
            <p:nvPr/>
          </p:nvGrpSpPr>
          <p:grpSpPr>
            <a:xfrm>
              <a:off x="3795486" y="4385460"/>
              <a:ext cx="1036374" cy="1731560"/>
              <a:chOff x="3934898" y="875612"/>
              <a:chExt cx="1036374" cy="1731560"/>
            </a:xfrm>
          </p:grpSpPr>
          <p:grpSp>
            <p:nvGrpSpPr>
              <p:cNvPr id="129" name="Gruppieren 128">
                <a:extLst>
                  <a:ext uri="{FF2B5EF4-FFF2-40B4-BE49-F238E27FC236}">
                    <a16:creationId xmlns:a16="http://schemas.microsoft.com/office/drawing/2014/main" id="{1C2C10A2-EC54-C3B4-825A-225A7722696D}"/>
                  </a:ext>
                </a:extLst>
              </p:cNvPr>
              <p:cNvGrpSpPr/>
              <p:nvPr/>
            </p:nvGrpSpPr>
            <p:grpSpPr>
              <a:xfrm>
                <a:off x="3941554" y="875612"/>
                <a:ext cx="1015147" cy="1731560"/>
                <a:chOff x="8576059" y="130190"/>
                <a:chExt cx="1015147" cy="1731560"/>
              </a:xfrm>
            </p:grpSpPr>
            <p:sp>
              <p:nvSpPr>
                <p:cNvPr id="130" name="Abgerundetes Rechteck 129">
                  <a:extLst>
                    <a:ext uri="{FF2B5EF4-FFF2-40B4-BE49-F238E27FC236}">
                      <a16:creationId xmlns:a16="http://schemas.microsoft.com/office/drawing/2014/main" id="{0A5958FC-7693-924D-32C8-163A274B3E1E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8F07854E-090A-08FE-A7C4-A3FB63FC5BCB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507653" cy="172562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Abgerundetes Rechteck 132">
                  <a:extLst>
                    <a:ext uri="{FF2B5EF4-FFF2-40B4-BE49-F238E27FC236}">
                      <a16:creationId xmlns:a16="http://schemas.microsoft.com/office/drawing/2014/main" id="{56A9D6B0-8559-0020-8B52-6C814B277FED}"/>
                    </a:ext>
                  </a:extLst>
                </p:cNvPr>
                <p:cNvSpPr/>
                <p:nvPr/>
              </p:nvSpPr>
              <p:spPr>
                <a:xfrm>
                  <a:off x="8582283" y="138454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B42C610-10EB-D4E7-7E6D-D2D410A2F12A}"/>
                  </a:ext>
                </a:extLst>
              </p:cNvPr>
              <p:cNvSpPr txBox="1"/>
              <p:nvPr/>
            </p:nvSpPr>
            <p:spPr>
              <a:xfrm>
                <a:off x="3934898" y="1488992"/>
                <a:ext cx="1036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prediction</a:t>
                </a:r>
              </a:p>
              <a:p>
                <a:r>
                  <a:rPr lang="de-DE" sz="1600" dirty="0"/>
                  <a:t> terminal</a:t>
                </a:r>
              </a:p>
            </p:txBody>
          </p:sp>
        </p:grp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BD56F338-6EF7-117E-9258-C35E1C04B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942" y="4380404"/>
              <a:ext cx="0" cy="87159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637B3745-D76C-A6EC-D1AC-0EA797DB88B8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5450942" y="4380404"/>
              <a:ext cx="8008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27C63AD-C2D3-76C9-2D35-7EA8A9183AB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7315665" y="4380404"/>
              <a:ext cx="143077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3724D90-DE15-5C90-D046-3CF9F31C211A}"/>
                </a:ext>
              </a:extLst>
            </p:cNvPr>
            <p:cNvSpPr txBox="1"/>
            <p:nvPr/>
          </p:nvSpPr>
          <p:spPr>
            <a:xfrm>
              <a:off x="8194420" y="38805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3A282F02-6ABC-F3C8-C547-0363DFF62F1E}"/>
                </a:ext>
              </a:extLst>
            </p:cNvPr>
            <p:cNvGrpSpPr/>
            <p:nvPr/>
          </p:nvGrpSpPr>
          <p:grpSpPr>
            <a:xfrm>
              <a:off x="6251744" y="3928459"/>
              <a:ext cx="1063921" cy="903890"/>
              <a:chOff x="3917470" y="3458195"/>
              <a:chExt cx="1063921" cy="903890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6EF124E8-1E68-F9B7-D024-B847B44A4398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1DFB36F-AC0C-B18B-2DA6-0E105EA41C8C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BE0A0CFB-ED1A-602F-8E89-D06FB7BC4AB9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DF0594B8-6274-E4A8-EA7C-13F5F7B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8D336E1B-BAD8-8253-4866-19EC6110D2B2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9A9E4B94-30C9-F771-7F6A-07C98B9B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18817FF-1E99-5665-5E5A-503C71F037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FBED8CB-2D26-C4A7-6185-473B307104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8E6FEA4-F093-E03A-FDD5-E9F7D5417659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4C37F786-1EA9-BBCF-04E8-BF3C21BB8E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5247833"/>
              <a:ext cx="6096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C56075B-7BF6-A256-E071-82DC02073A79}"/>
                </a:ext>
              </a:extLst>
            </p:cNvPr>
            <p:cNvSpPr/>
            <p:nvPr/>
          </p:nvSpPr>
          <p:spPr>
            <a:xfrm>
              <a:off x="3135290" y="4385460"/>
              <a:ext cx="49180" cy="17232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C906CB82-C187-04F1-507D-4FE72992D92C}"/>
                </a:ext>
              </a:extLst>
            </p:cNvPr>
            <p:cNvCxnSpPr>
              <a:cxnSpLocks/>
            </p:cNvCxnSpPr>
            <p:nvPr/>
          </p:nvCxnSpPr>
          <p:spPr>
            <a:xfrm>
              <a:off x="2068830" y="5247833"/>
              <a:ext cx="106646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137672-5E4C-4447-9D02-A27B25E06923}"/>
                </a:ext>
              </a:extLst>
            </p:cNvPr>
            <p:cNvSpPr/>
            <p:nvPr/>
          </p:nvSpPr>
          <p:spPr>
            <a:xfrm>
              <a:off x="5405844" y="5210385"/>
              <a:ext cx="91338" cy="91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BE597FE-0BE5-9FC6-53F5-D5201B8AC297}"/>
                </a:ext>
              </a:extLst>
            </p:cNvPr>
            <p:cNvSpPr txBox="1"/>
            <p:nvPr/>
          </p:nvSpPr>
          <p:spPr>
            <a:xfrm>
              <a:off x="3334012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A889F13-7C55-F8D5-C733-9E81CC4D8823}"/>
                </a:ext>
              </a:extLst>
            </p:cNvPr>
            <p:cNvSpPr txBox="1"/>
            <p:nvPr/>
          </p:nvSpPr>
          <p:spPr>
            <a:xfrm>
              <a:off x="2261903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531FCE4-FD6E-E628-FAE8-BAD1685439E8}"/>
                </a:ext>
              </a:extLst>
            </p:cNvPr>
            <p:cNvSpPr/>
            <p:nvPr/>
          </p:nvSpPr>
          <p:spPr>
            <a:xfrm>
              <a:off x="2788679" y="3641970"/>
              <a:ext cx="5232041" cy="2807061"/>
            </a:xfrm>
            <a:prstGeom prst="rect">
              <a:avLst/>
            </a:prstGeom>
            <a:noFill/>
            <a:ln w="1270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655587" y="21704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4842617" y="257804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325796" y="2590753"/>
            <a:ext cx="38893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5261875" y="213880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3193774" y="1159154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46ABB2AF-0312-9FF3-E222-D7F7C51B1BE4}"/>
              </a:ext>
            </a:extLst>
          </p:cNvPr>
          <p:cNvSpPr/>
          <p:nvPr/>
        </p:nvSpPr>
        <p:spPr>
          <a:xfrm>
            <a:off x="3135290" y="1041366"/>
            <a:ext cx="49180" cy="172329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2068830" y="1903739"/>
            <a:ext cx="106646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3334012" y="63539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2261903" y="137998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4325472" y="470263"/>
            <a:ext cx="0" cy="17560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4338535" y="1810356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4326420" y="16143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4313357" y="1829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3790283" y="2065144"/>
            <a:ext cx="1143775" cy="1021733"/>
            <a:chOff x="3920913" y="5069606"/>
            <a:chExt cx="1143775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9A59C6E9-D78E-1EFB-874F-A894DC077515}"/>
              </a:ext>
            </a:extLst>
          </p:cNvPr>
          <p:cNvGrpSpPr/>
          <p:nvPr/>
        </p:nvGrpSpPr>
        <p:grpSpPr>
          <a:xfrm>
            <a:off x="3817858" y="645868"/>
            <a:ext cx="1041374" cy="1021733"/>
            <a:chOff x="3948488" y="3127816"/>
            <a:chExt cx="1041374" cy="1021733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6CD2A2A-0B2E-AF2E-1B00-461A81FBCBA1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Kreis 173">
              <a:extLst>
                <a:ext uri="{FF2B5EF4-FFF2-40B4-BE49-F238E27FC236}">
                  <a16:creationId xmlns:a16="http://schemas.microsoft.com/office/drawing/2014/main" id="{1EA4121B-3AAA-FD24-F66F-44E1B5EB07EC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8EE7990A-E98D-29FF-29C0-343538131DE6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8CAEA4F-1C30-3A45-07BE-FD393F085B76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56A400F8-05DF-1C44-8023-C3FBFF48FFF9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3193774" y="257804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7126751" y="145106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6727987" y="189600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6726748" y="189600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6681650" y="254120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9DCC9A18-AD5A-718A-3547-D2D1143D5916}"/>
              </a:ext>
            </a:extLst>
          </p:cNvPr>
          <p:cNvCxnSpPr>
            <a:cxnSpLocks/>
          </p:cNvCxnSpPr>
          <p:nvPr/>
        </p:nvCxnSpPr>
        <p:spPr>
          <a:xfrm>
            <a:off x="8190672" y="1896002"/>
            <a:ext cx="202448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3B269562-BE6F-2764-6C37-F72438B1E282}"/>
              </a:ext>
            </a:extLst>
          </p:cNvPr>
          <p:cNvSpPr txBox="1"/>
          <p:nvPr/>
        </p:nvSpPr>
        <p:spPr>
          <a:xfrm>
            <a:off x="9655587" y="1458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4840289" y="1159154"/>
            <a:ext cx="53748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655587" y="7185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154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FB63E3-C301-AF79-2A31-64C7577B123D}"/>
              </a:ext>
            </a:extLst>
          </p:cNvPr>
          <p:cNvCxnSpPr>
            <a:cxnSpLocks/>
          </p:cNvCxnSpPr>
          <p:nvPr/>
        </p:nvCxnSpPr>
        <p:spPr>
          <a:xfrm>
            <a:off x="8526835" y="1626969"/>
            <a:ext cx="190815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310189" y="796477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7856573" y="225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2734486" y="268967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217665" y="2702383"/>
            <a:ext cx="5165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3153744" y="225043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2217341" y="550073"/>
            <a:ext cx="0" cy="3137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2230404" y="1946927"/>
            <a:ext cx="0" cy="5736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2297620" y="1783131"/>
            <a:ext cx="2965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2286399" y="376529"/>
            <a:ext cx="3077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w</a:t>
            </a:r>
            <a:r>
              <a:rPr lang="de-DE" b="0" baseline="-25000" dirty="0"/>
              <a:t>d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1715099" y="2176774"/>
            <a:ext cx="1059628" cy="1021733"/>
            <a:chOff x="3953860" y="5069606"/>
            <a:chExt cx="1059628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53861" y="5071393"/>
              <a:ext cx="1059627" cy="1019946"/>
              <a:chOff x="3953861" y="5071393"/>
              <a:chExt cx="1059627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72113" y="5310341"/>
                <a:ext cx="104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5018620" y="156269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4619856" y="200763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4618617" y="200763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4573519" y="265283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7058302" y="1626969"/>
            <a:ext cx="4706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8702299" y="11565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391620-4B60-A040-9E0B-C5DD5C0B477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293793" y="1308216"/>
            <a:ext cx="4117248" cy="289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reis 8">
            <a:extLst>
              <a:ext uri="{FF2B5EF4-FFF2-40B4-BE49-F238E27FC236}">
                <a16:creationId xmlns:a16="http://schemas.microsoft.com/office/drawing/2014/main" id="{C94B34DA-C31C-C68C-4749-3D1FB2B9CE3B}"/>
              </a:ext>
            </a:extLst>
          </p:cNvPr>
          <p:cNvSpPr/>
          <p:nvPr/>
        </p:nvSpPr>
        <p:spPr>
          <a:xfrm flipH="1">
            <a:off x="6036836" y="115142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9BC327A-A220-EDB7-0029-78AEDAB02378}"/>
              </a:ext>
            </a:extLst>
          </p:cNvPr>
          <p:cNvCxnSpPr>
            <a:cxnSpLocks/>
          </p:cNvCxnSpPr>
          <p:nvPr/>
        </p:nvCxnSpPr>
        <p:spPr>
          <a:xfrm>
            <a:off x="6090042" y="2007001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6434CBE-0F90-9232-B7A5-7C7F84FB9BEC}"/>
              </a:ext>
            </a:extLst>
          </p:cNvPr>
          <p:cNvGrpSpPr/>
          <p:nvPr/>
        </p:nvGrpSpPr>
        <p:grpSpPr>
          <a:xfrm>
            <a:off x="7528960" y="1167741"/>
            <a:ext cx="1063921" cy="903890"/>
            <a:chOff x="3917470" y="3458195"/>
            <a:chExt cx="1063921" cy="90389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337517C-A1B7-786A-35C7-3AF3995F47AE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BF5BB25-87E3-6679-BDED-D79471FAA684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2BEB1C7F-4FA6-90EE-EB4D-EF02EECD7F3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39575AC-7D88-3982-317D-60F60D1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A1D7034F-9A5E-E51F-D229-8F76630CFB89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F7F0C16D-6EDB-F64D-D750-DA82FA0E8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4057BBD6-0C23-FA14-AFB5-CC5D870FB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AD3C244-09E2-C13B-D452-E2E255889121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310DE52-06E6-EBB5-58CD-4214036BC4C1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9675AA4-A6CF-2180-8678-A3B02B622552}"/>
              </a:ext>
            </a:extLst>
          </p:cNvPr>
          <p:cNvGrpSpPr/>
          <p:nvPr/>
        </p:nvGrpSpPr>
        <p:grpSpPr>
          <a:xfrm>
            <a:off x="1658527" y="800336"/>
            <a:ext cx="1143775" cy="1021733"/>
            <a:chOff x="3897288" y="3127816"/>
            <a:chExt cx="1143775" cy="10217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C1D7DE-CE34-7B2C-524E-E14942038B49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Kreis 35">
              <a:extLst>
                <a:ext uri="{FF2B5EF4-FFF2-40B4-BE49-F238E27FC236}">
                  <a16:creationId xmlns:a16="http://schemas.microsoft.com/office/drawing/2014/main" id="{EDCD07A7-5E53-8A8B-6991-75EA45DD5F69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2365206-BD65-FA56-3BD6-91F1821C2519}"/>
                </a:ext>
              </a:extLst>
            </p:cNvPr>
            <p:cNvGrpSpPr/>
            <p:nvPr/>
          </p:nvGrpSpPr>
          <p:grpSpPr>
            <a:xfrm>
              <a:off x="3897288" y="3129603"/>
              <a:ext cx="1143775" cy="1019946"/>
              <a:chOff x="3897288" y="3129603"/>
              <a:chExt cx="1143775" cy="10199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970171-F975-B2D2-290E-257895FF6082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9BE4A1-360B-CA0F-C1F0-DAA2A668C6F2}"/>
                  </a:ext>
                </a:extLst>
              </p:cNvPr>
              <p:cNvSpPr txBox="1"/>
              <p:nvPr/>
            </p:nvSpPr>
            <p:spPr>
              <a:xfrm>
                <a:off x="3897288" y="336230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0DD4C024-F56D-CF35-6CEE-2376A9796E42}"/>
              </a:ext>
            </a:extLst>
          </p:cNvPr>
          <p:cNvSpPr/>
          <p:nvPr/>
        </p:nvSpPr>
        <p:spPr>
          <a:xfrm>
            <a:off x="1285945" y="245789"/>
            <a:ext cx="7777951" cy="319064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5BC0B2-F2C8-3F35-2F65-A3510C69B589}"/>
              </a:ext>
            </a:extLst>
          </p:cNvPr>
          <p:cNvSpPr/>
          <p:nvPr/>
        </p:nvSpPr>
        <p:spPr>
          <a:xfrm>
            <a:off x="6411041" y="1242470"/>
            <a:ext cx="131492" cy="1314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0FAC12D-9240-CFD6-884E-BD299224A864}"/>
              </a:ext>
            </a:extLst>
          </p:cNvPr>
          <p:cNvSpPr txBox="1"/>
          <p:nvPr/>
        </p:nvSpPr>
        <p:spPr>
          <a:xfrm>
            <a:off x="4255767" y="8896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FE667C-5AB9-21AC-CE39-FD4A53954533}"/>
              </a:ext>
            </a:extLst>
          </p:cNvPr>
          <p:cNvSpPr txBox="1"/>
          <p:nvPr/>
        </p:nvSpPr>
        <p:spPr>
          <a:xfrm>
            <a:off x="6147628" y="15202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19E43E2-D90C-46B9-6BEC-10ED8ACDA51B}"/>
              </a:ext>
            </a:extLst>
          </p:cNvPr>
          <p:cNvSpPr txBox="1"/>
          <p:nvPr/>
        </p:nvSpPr>
        <p:spPr>
          <a:xfrm>
            <a:off x="7390694" y="2896418"/>
            <a:ext cx="12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31E57F8-8242-64BD-B854-9059B9AEA8AE}"/>
              </a:ext>
            </a:extLst>
          </p:cNvPr>
          <p:cNvSpPr txBox="1"/>
          <p:nvPr/>
        </p:nvSpPr>
        <p:spPr>
          <a:xfrm>
            <a:off x="7528960" y="574103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729126" y="5254086"/>
            <a:ext cx="109166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211486" y="476921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5685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895003" y="5231301"/>
            <a:ext cx="94070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6905897" y="5231301"/>
            <a:ext cx="24737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7860578" y="475696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5841976" y="47793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1285946" y="3641967"/>
            <a:ext cx="7777939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14347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76997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8184DEF-6D49-F16A-0956-CB7CB003B869}"/>
              </a:ext>
            </a:extLst>
          </p:cNvPr>
          <p:cNvGrpSpPr/>
          <p:nvPr/>
        </p:nvGrpSpPr>
        <p:grpSpPr>
          <a:xfrm>
            <a:off x="3831082" y="4779356"/>
            <a:ext cx="1063921" cy="903890"/>
            <a:chOff x="3917470" y="3458195"/>
            <a:chExt cx="1063921" cy="90389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EB29BE1-B01B-5028-0B13-710027392B8C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A427B26-9674-6E29-85F1-D5A4964F7EB5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321EF2CE-D36B-7E19-1D38-914E03F32BD7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2521345A-2DFC-903B-A83A-1EEF8C25AB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CE3FD7F6-1456-6B45-4A04-4E762D15E943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273467A0-C63C-4ED9-B0AC-297A339B6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AAE6F5C-B238-E17F-B79A-0E2691F67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C72F61D-428D-DBF7-7401-859D6AC99E31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BB687D5-A485-5DFE-93A8-EE673121539E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306CC60F-0E9E-579C-AB6C-4976210140B6}"/>
              </a:ext>
            </a:extLst>
          </p:cNvPr>
          <p:cNvSpPr txBox="1"/>
          <p:nvPr/>
        </p:nvSpPr>
        <p:spPr>
          <a:xfrm>
            <a:off x="10260761" y="574167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517DF26-F022-9DCA-FBCB-BC5E34B908EC}"/>
              </a:ext>
            </a:extLst>
          </p:cNvPr>
          <p:cNvCxnSpPr>
            <a:cxnSpLocks/>
          </p:cNvCxnSpPr>
          <p:nvPr/>
        </p:nvCxnSpPr>
        <p:spPr>
          <a:xfrm>
            <a:off x="1053663" y="2689672"/>
            <a:ext cx="66329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26D1356-9F4C-E935-4BEE-B895C9CD15FE}"/>
              </a:ext>
            </a:extLst>
          </p:cNvPr>
          <p:cNvCxnSpPr>
            <a:cxnSpLocks/>
          </p:cNvCxnSpPr>
          <p:nvPr/>
        </p:nvCxnSpPr>
        <p:spPr>
          <a:xfrm>
            <a:off x="1085643" y="131362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0BED969-87BB-409E-C3D1-18285BA827A8}"/>
              </a:ext>
            </a:extLst>
          </p:cNvPr>
          <p:cNvCxnSpPr>
            <a:cxnSpLocks/>
          </p:cNvCxnSpPr>
          <p:nvPr/>
        </p:nvCxnSpPr>
        <p:spPr>
          <a:xfrm>
            <a:off x="153772" y="3516500"/>
            <a:ext cx="8733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990C64F3-7E14-EE00-AA2B-301C3CC9F246}"/>
              </a:ext>
            </a:extLst>
          </p:cNvPr>
          <p:cNvSpPr txBox="1"/>
          <p:nvPr/>
        </p:nvSpPr>
        <p:spPr>
          <a:xfrm>
            <a:off x="1333902" y="80589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CD1EBAD-C56E-5F8C-4E7F-1B32EB23AB1C}"/>
              </a:ext>
            </a:extLst>
          </p:cNvPr>
          <p:cNvSpPr txBox="1"/>
          <p:nvPr/>
        </p:nvSpPr>
        <p:spPr>
          <a:xfrm>
            <a:off x="415550" y="292460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C5B646E-7A01-A2C9-DB0C-B35C1E58D392}"/>
              </a:ext>
            </a:extLst>
          </p:cNvPr>
          <p:cNvSpPr txBox="1"/>
          <p:nvPr/>
        </p:nvSpPr>
        <p:spPr>
          <a:xfrm>
            <a:off x="1388333" y="213991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74D7E7-5E3E-BB99-A8AC-752CEA3E2DA7}"/>
              </a:ext>
            </a:extLst>
          </p:cNvPr>
          <p:cNvCxnSpPr>
            <a:cxnSpLocks/>
          </p:cNvCxnSpPr>
          <p:nvPr/>
        </p:nvCxnSpPr>
        <p:spPr>
          <a:xfrm>
            <a:off x="1081159" y="5247830"/>
            <a:ext cx="64481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D67E7D0-3CCA-85E5-2AF0-096A6EF6602F}"/>
              </a:ext>
            </a:extLst>
          </p:cNvPr>
          <p:cNvSpPr txBox="1"/>
          <p:nvPr/>
        </p:nvSpPr>
        <p:spPr>
          <a:xfrm>
            <a:off x="1360932" y="471318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12B59CF-9708-47F9-EB8E-CD3D1F69B773}"/>
              </a:ext>
            </a:extLst>
          </p:cNvPr>
          <p:cNvSpPr/>
          <p:nvPr/>
        </p:nvSpPr>
        <p:spPr>
          <a:xfrm>
            <a:off x="1027159" y="906198"/>
            <a:ext cx="54000" cy="48333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8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FB63E3-C301-AF79-2A31-64C7577B123D}"/>
              </a:ext>
            </a:extLst>
          </p:cNvPr>
          <p:cNvCxnSpPr>
            <a:cxnSpLocks/>
          </p:cNvCxnSpPr>
          <p:nvPr/>
        </p:nvCxnSpPr>
        <p:spPr>
          <a:xfrm>
            <a:off x="8526835" y="1626969"/>
            <a:ext cx="190815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1053663" y="2689672"/>
            <a:ext cx="66329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310189" y="796477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200900" y="21769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2734486" y="268967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217665" y="2702383"/>
            <a:ext cx="5165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3153744" y="225043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1085643" y="131362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153772" y="3516500"/>
            <a:ext cx="8733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1333902" y="80589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415550" y="292460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2217341" y="550073"/>
            <a:ext cx="0" cy="3137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2230404" y="1946927"/>
            <a:ext cx="0" cy="5736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2287110" y="1793641"/>
            <a:ext cx="3446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2275889" y="387039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2800" dirty="0"/>
              <a:t>w</a:t>
            </a:r>
            <a:r>
              <a:rPr lang="de-DE" sz="2800" b="0" baseline="-25000" dirty="0"/>
              <a:t>d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1715099" y="2176774"/>
            <a:ext cx="1059628" cy="1021733"/>
            <a:chOff x="3953860" y="5069606"/>
            <a:chExt cx="1059628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53861" y="5071393"/>
              <a:ext cx="1059627" cy="1019946"/>
              <a:chOff x="3953861" y="5071393"/>
              <a:chExt cx="1059627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72113" y="5310341"/>
                <a:ext cx="104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5018620" y="156269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4619856" y="200763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4618617" y="200763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4573519" y="265283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7058302" y="1626969"/>
            <a:ext cx="4706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144301" y="11250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391620-4B60-A040-9E0B-C5DD5C0B477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293793" y="1308216"/>
            <a:ext cx="4117248" cy="289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reis 8">
            <a:extLst>
              <a:ext uri="{FF2B5EF4-FFF2-40B4-BE49-F238E27FC236}">
                <a16:creationId xmlns:a16="http://schemas.microsoft.com/office/drawing/2014/main" id="{C94B34DA-C31C-C68C-4749-3D1FB2B9CE3B}"/>
              </a:ext>
            </a:extLst>
          </p:cNvPr>
          <p:cNvSpPr/>
          <p:nvPr/>
        </p:nvSpPr>
        <p:spPr>
          <a:xfrm flipH="1">
            <a:off x="6036836" y="115142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9BC327A-A220-EDB7-0029-78AEDAB02378}"/>
              </a:ext>
            </a:extLst>
          </p:cNvPr>
          <p:cNvCxnSpPr>
            <a:cxnSpLocks/>
          </p:cNvCxnSpPr>
          <p:nvPr/>
        </p:nvCxnSpPr>
        <p:spPr>
          <a:xfrm>
            <a:off x="6090042" y="2007001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6434CBE-0F90-9232-B7A5-7C7F84FB9BEC}"/>
              </a:ext>
            </a:extLst>
          </p:cNvPr>
          <p:cNvGrpSpPr/>
          <p:nvPr/>
        </p:nvGrpSpPr>
        <p:grpSpPr>
          <a:xfrm>
            <a:off x="7528960" y="1167741"/>
            <a:ext cx="1063921" cy="903890"/>
            <a:chOff x="3917470" y="3458195"/>
            <a:chExt cx="1063921" cy="90389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337517C-A1B7-786A-35C7-3AF3995F47AE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BF5BB25-87E3-6679-BDED-D79471FAA684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2BEB1C7F-4FA6-90EE-EB4D-EF02EECD7F3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39575AC-7D88-3982-317D-60F60D1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A1D7034F-9A5E-E51F-D229-8F76630CFB89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F7F0C16D-6EDB-F64D-D750-DA82FA0E8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4057BBD6-0C23-FA14-AFB5-CC5D870FB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AD3C244-09E2-C13B-D452-E2E255889121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310DE52-06E6-EBB5-58CD-4214036BC4C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9675AA4-A6CF-2180-8678-A3B02B622552}"/>
              </a:ext>
            </a:extLst>
          </p:cNvPr>
          <p:cNvGrpSpPr/>
          <p:nvPr/>
        </p:nvGrpSpPr>
        <p:grpSpPr>
          <a:xfrm>
            <a:off x="1658527" y="800336"/>
            <a:ext cx="1143775" cy="1021733"/>
            <a:chOff x="3897288" y="3127816"/>
            <a:chExt cx="1143775" cy="10217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C1D7DE-CE34-7B2C-524E-E14942038B49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Kreis 35">
              <a:extLst>
                <a:ext uri="{FF2B5EF4-FFF2-40B4-BE49-F238E27FC236}">
                  <a16:creationId xmlns:a16="http://schemas.microsoft.com/office/drawing/2014/main" id="{EDCD07A7-5E53-8A8B-6991-75EA45DD5F69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2365206-BD65-FA56-3BD6-91F1821C2519}"/>
                </a:ext>
              </a:extLst>
            </p:cNvPr>
            <p:cNvGrpSpPr/>
            <p:nvPr/>
          </p:nvGrpSpPr>
          <p:grpSpPr>
            <a:xfrm>
              <a:off x="3897288" y="3129603"/>
              <a:ext cx="1143775" cy="1019946"/>
              <a:chOff x="3897288" y="3129603"/>
              <a:chExt cx="1143775" cy="10199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970171-F975-B2D2-290E-257895FF6082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9BE4A1-360B-CA0F-C1F0-DAA2A668C6F2}"/>
                  </a:ext>
                </a:extLst>
              </p:cNvPr>
              <p:cNvSpPr txBox="1"/>
              <p:nvPr/>
            </p:nvSpPr>
            <p:spPr>
              <a:xfrm>
                <a:off x="3897288" y="336230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F4A60FF9-7434-542C-020A-B68DD1B97352}"/>
              </a:ext>
            </a:extLst>
          </p:cNvPr>
          <p:cNvSpPr txBox="1"/>
          <p:nvPr/>
        </p:nvSpPr>
        <p:spPr>
          <a:xfrm>
            <a:off x="1388333" y="213991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DD4C024-F56D-CF35-6CEE-2376A9796E42}"/>
              </a:ext>
            </a:extLst>
          </p:cNvPr>
          <p:cNvSpPr/>
          <p:nvPr/>
        </p:nvSpPr>
        <p:spPr>
          <a:xfrm>
            <a:off x="1301323" y="245789"/>
            <a:ext cx="7762573" cy="319064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5BC0B2-F2C8-3F35-2F65-A3510C69B589}"/>
              </a:ext>
            </a:extLst>
          </p:cNvPr>
          <p:cNvSpPr/>
          <p:nvPr/>
        </p:nvSpPr>
        <p:spPr>
          <a:xfrm>
            <a:off x="6411041" y="1242470"/>
            <a:ext cx="131492" cy="1314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0FAC12D-9240-CFD6-884E-BD299224A864}"/>
              </a:ext>
            </a:extLst>
          </p:cNvPr>
          <p:cNvSpPr txBox="1"/>
          <p:nvPr/>
        </p:nvSpPr>
        <p:spPr>
          <a:xfrm>
            <a:off x="4255767" y="8160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FE667C-5AB9-21AC-CE39-FD4A53954533}"/>
              </a:ext>
            </a:extLst>
          </p:cNvPr>
          <p:cNvSpPr txBox="1"/>
          <p:nvPr/>
        </p:nvSpPr>
        <p:spPr>
          <a:xfrm>
            <a:off x="6147628" y="15202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19E43E2-D90C-46B9-6BEC-10ED8ACDA51B}"/>
              </a:ext>
            </a:extLst>
          </p:cNvPr>
          <p:cNvSpPr txBox="1"/>
          <p:nvPr/>
        </p:nvSpPr>
        <p:spPr>
          <a:xfrm>
            <a:off x="7390694" y="2896418"/>
            <a:ext cx="12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31E57F8-8242-64BD-B854-9059B9AEA8AE}"/>
              </a:ext>
            </a:extLst>
          </p:cNvPr>
          <p:cNvSpPr txBox="1"/>
          <p:nvPr/>
        </p:nvSpPr>
        <p:spPr>
          <a:xfrm>
            <a:off x="7528960" y="574103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C89FB1-FD29-23EA-090A-EF2B7DD61913}"/>
              </a:ext>
            </a:extLst>
          </p:cNvPr>
          <p:cNvSpPr txBox="1"/>
          <p:nvPr/>
        </p:nvSpPr>
        <p:spPr>
          <a:xfrm>
            <a:off x="10103110" y="56470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115804" y="5254086"/>
            <a:ext cx="403182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602011" y="473647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88381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70D8FB6-860B-E95C-C85E-1015B07F3A22}"/>
              </a:ext>
            </a:extLst>
          </p:cNvPr>
          <p:cNvCxnSpPr>
            <a:cxnSpLocks/>
          </p:cNvCxnSpPr>
          <p:nvPr/>
        </p:nvCxnSpPr>
        <p:spPr>
          <a:xfrm flipV="1">
            <a:off x="3260143" y="4380401"/>
            <a:ext cx="0" cy="87159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260143" y="4380401"/>
            <a:ext cx="8008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5124866" y="4380401"/>
            <a:ext cx="425793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9226189" y="437323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4060945" y="39284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CDFB3BD9-A283-317B-58FB-6EAC465977C3}"/>
              </a:ext>
            </a:extLst>
          </p:cNvPr>
          <p:cNvCxnSpPr>
            <a:cxnSpLocks/>
          </p:cNvCxnSpPr>
          <p:nvPr/>
        </p:nvCxnSpPr>
        <p:spPr>
          <a:xfrm>
            <a:off x="1081159" y="5247830"/>
            <a:ext cx="64481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251807D-9FD0-4E7C-0285-7CD8EEB36DB1}"/>
              </a:ext>
            </a:extLst>
          </p:cNvPr>
          <p:cNvSpPr/>
          <p:nvPr/>
        </p:nvSpPr>
        <p:spPr>
          <a:xfrm>
            <a:off x="3215045" y="5210382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72707D6-B49B-3EE0-9464-9ADF086DB363}"/>
              </a:ext>
            </a:extLst>
          </p:cNvPr>
          <p:cNvSpPr txBox="1"/>
          <p:nvPr/>
        </p:nvSpPr>
        <p:spPr>
          <a:xfrm>
            <a:off x="1360932" y="471318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1301313" y="3641967"/>
            <a:ext cx="7762573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68589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56DFB21-8F34-4254-F7A7-7E9A75087D28}"/>
              </a:ext>
            </a:extLst>
          </p:cNvPr>
          <p:cNvSpPr/>
          <p:nvPr/>
        </p:nvSpPr>
        <p:spPr>
          <a:xfrm>
            <a:off x="1027159" y="906198"/>
            <a:ext cx="54000" cy="48333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0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rafik 257">
            <a:extLst>
              <a:ext uri="{FF2B5EF4-FFF2-40B4-BE49-F238E27FC236}">
                <a16:creationId xmlns:a16="http://schemas.microsoft.com/office/drawing/2014/main" id="{57764A0F-ACD1-EAEF-9F5C-78AA1ABD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98" y="1066763"/>
            <a:ext cx="4325540" cy="4865345"/>
          </a:xfrm>
          <a:prstGeom prst="rect">
            <a:avLst/>
          </a:prstGeom>
        </p:spPr>
      </p:pic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0C9AEDE6-C182-3EA2-5E08-41E8502C0738}"/>
              </a:ext>
            </a:extLst>
          </p:cNvPr>
          <p:cNvGrpSpPr/>
          <p:nvPr/>
        </p:nvGrpSpPr>
        <p:grpSpPr>
          <a:xfrm rot="18753341">
            <a:off x="2332485" y="437627"/>
            <a:ext cx="1258272" cy="1258272"/>
            <a:chOff x="3490242" y="656586"/>
            <a:chExt cx="1258272" cy="1258272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BF33F8A-F42E-E3D3-4F83-8C8C6D6ACFB8}"/>
                </a:ext>
              </a:extLst>
            </p:cNvPr>
            <p:cNvSpPr/>
            <p:nvPr/>
          </p:nvSpPr>
          <p:spPr>
            <a:xfrm>
              <a:off x="3490242" y="656586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0ABCD900-779E-EABF-7A8E-16E1D1F146B4}"/>
                </a:ext>
              </a:extLst>
            </p:cNvPr>
            <p:cNvCxnSpPr>
              <a:cxnSpLocks/>
            </p:cNvCxnSpPr>
            <p:nvPr/>
          </p:nvCxnSpPr>
          <p:spPr>
            <a:xfrm rot="2846659" flipH="1">
              <a:off x="3721201" y="1792605"/>
              <a:ext cx="138676" cy="4651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CAA00431-784A-A349-80FD-1D6A9B9B670B}"/>
              </a:ext>
            </a:extLst>
          </p:cNvPr>
          <p:cNvGrpSpPr/>
          <p:nvPr/>
        </p:nvGrpSpPr>
        <p:grpSpPr>
          <a:xfrm>
            <a:off x="1686336" y="5270714"/>
            <a:ext cx="1258272" cy="1258272"/>
            <a:chOff x="3275089" y="5053775"/>
            <a:chExt cx="1258272" cy="125827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70CA2FB-03E2-3C52-D8A0-7FBA462865F6}"/>
                </a:ext>
              </a:extLst>
            </p:cNvPr>
            <p:cNvSpPr/>
            <p:nvPr/>
          </p:nvSpPr>
          <p:spPr>
            <a:xfrm>
              <a:off x="3275089" y="5053775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7C1194E3-35C2-0C50-37D3-87E50EFF8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8076" y="5381805"/>
              <a:ext cx="59080" cy="166321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0D3E2221-EE62-B4D0-02D7-9718971D4E04}"/>
              </a:ext>
            </a:extLst>
          </p:cNvPr>
          <p:cNvGrpSpPr/>
          <p:nvPr/>
        </p:nvGrpSpPr>
        <p:grpSpPr>
          <a:xfrm rot="18753341">
            <a:off x="1124440" y="1102265"/>
            <a:ext cx="1258272" cy="1258272"/>
            <a:chOff x="3490242" y="656586"/>
            <a:chExt cx="1258272" cy="125827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57DA25-17A8-AB3C-F557-372F1FBA2DB0}"/>
                </a:ext>
              </a:extLst>
            </p:cNvPr>
            <p:cNvSpPr/>
            <p:nvPr/>
          </p:nvSpPr>
          <p:spPr>
            <a:xfrm>
              <a:off x="3490242" y="656586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C6161B5B-F804-F1BB-3C8D-6066E08DBED6}"/>
                </a:ext>
              </a:extLst>
            </p:cNvPr>
            <p:cNvCxnSpPr>
              <a:cxnSpLocks/>
            </p:cNvCxnSpPr>
            <p:nvPr/>
          </p:nvCxnSpPr>
          <p:spPr>
            <a:xfrm rot="2846659">
              <a:off x="4633543" y="1547911"/>
              <a:ext cx="34040" cy="128414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ABC6128A-8F16-4C92-95F8-72E266964B65}"/>
              </a:ext>
            </a:extLst>
          </p:cNvPr>
          <p:cNvSpPr/>
          <p:nvPr/>
        </p:nvSpPr>
        <p:spPr>
          <a:xfrm>
            <a:off x="5598286" y="2950497"/>
            <a:ext cx="1258272" cy="125827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AC0B4F7-5CF4-A356-0588-EA9A438E1B12}"/>
              </a:ext>
            </a:extLst>
          </p:cNvPr>
          <p:cNvGrpSpPr/>
          <p:nvPr/>
        </p:nvGrpSpPr>
        <p:grpSpPr>
          <a:xfrm>
            <a:off x="1760263" y="1519516"/>
            <a:ext cx="4129345" cy="4120234"/>
            <a:chOff x="2685255" y="707259"/>
            <a:chExt cx="5455518" cy="54434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F434C3-414F-3792-9C47-09C6856E769D}"/>
                </a:ext>
              </a:extLst>
            </p:cNvPr>
            <p:cNvSpPr/>
            <p:nvPr/>
          </p:nvSpPr>
          <p:spPr>
            <a:xfrm>
              <a:off x="2685255" y="1019242"/>
              <a:ext cx="4819516" cy="481951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96CBF4-1A06-ED0D-42D8-FA801F80F081}"/>
                </a:ext>
              </a:extLst>
            </p:cNvPr>
            <p:cNvSpPr/>
            <p:nvPr/>
          </p:nvSpPr>
          <p:spPr>
            <a:xfrm>
              <a:off x="3272668" y="707259"/>
              <a:ext cx="1272004" cy="12720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AEE33C-0248-7E53-9154-1441E1F8710A}"/>
                </a:ext>
              </a:extLst>
            </p:cNvPr>
            <p:cNvSpPr/>
            <p:nvPr/>
          </p:nvSpPr>
          <p:spPr>
            <a:xfrm>
              <a:off x="6868769" y="2803688"/>
              <a:ext cx="1272004" cy="12720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2F6EA27-367F-6A86-4632-2EBC9D9431AF}"/>
                </a:ext>
              </a:extLst>
            </p:cNvPr>
            <p:cNvCxnSpPr>
              <a:stCxn id="25" idx="4"/>
              <a:endCxn id="29" idx="0"/>
            </p:cNvCxnSpPr>
            <p:nvPr/>
          </p:nvCxnSpPr>
          <p:spPr>
            <a:xfrm>
              <a:off x="3908670" y="1979263"/>
              <a:ext cx="0" cy="2899473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491AA0DD-42F9-D4D5-7A91-223E66311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8724" y="5759798"/>
              <a:ext cx="149951" cy="3775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4D1A5C7-E940-6B7D-1209-312BB08C6727}"/>
                </a:ext>
              </a:extLst>
            </p:cNvPr>
            <p:cNvSpPr txBox="1"/>
            <p:nvPr/>
          </p:nvSpPr>
          <p:spPr>
            <a:xfrm>
              <a:off x="3426737" y="1081651"/>
              <a:ext cx="1000035" cy="52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DUTY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63690F6-5267-1C9C-E1EE-08833D3E62A3}"/>
                </a:ext>
              </a:extLst>
            </p:cNvPr>
            <p:cNvSpPr txBox="1"/>
            <p:nvPr/>
          </p:nvSpPr>
          <p:spPr>
            <a:xfrm>
              <a:off x="6965929" y="3189847"/>
              <a:ext cx="1108044" cy="52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RELAX</a:t>
              </a:r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0C8BFE15-A9F4-DDDD-F9A0-A5E52C8F0242}"/>
                </a:ext>
              </a:extLst>
            </p:cNvPr>
            <p:cNvGrpSpPr/>
            <p:nvPr/>
          </p:nvGrpSpPr>
          <p:grpSpPr>
            <a:xfrm>
              <a:off x="3272668" y="4878736"/>
              <a:ext cx="1272004" cy="1272004"/>
              <a:chOff x="3272668" y="4878736"/>
              <a:chExt cx="1272004" cy="127200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6FAA3A8-08BC-3467-490A-24301DC8BE7E}"/>
                  </a:ext>
                </a:extLst>
              </p:cNvPr>
              <p:cNvSpPr/>
              <p:nvPr/>
            </p:nvSpPr>
            <p:spPr>
              <a:xfrm>
                <a:off x="3272668" y="4878736"/>
                <a:ext cx="1272004" cy="127200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1FF6979-A504-4860-1FF5-F4B2ED0EB455}"/>
                  </a:ext>
                </a:extLst>
              </p:cNvPr>
              <p:cNvSpPr txBox="1"/>
              <p:nvPr/>
            </p:nvSpPr>
            <p:spPr>
              <a:xfrm>
                <a:off x="3538247" y="5248581"/>
                <a:ext cx="794267" cy="528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LAG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9C3DF9B-D5E8-3307-B6D9-1556C2A29BD3}"/>
                  </a:ext>
                </a:extLst>
              </p:cNvPr>
              <p:cNvSpPr/>
              <p:nvPr/>
            </p:nvSpPr>
            <p:spPr>
              <a:xfrm>
                <a:off x="3348868" y="4954936"/>
                <a:ext cx="1119604" cy="111960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82DB24C9-A9EC-3E63-88BA-D952AE2E63AC}"/>
                </a:ext>
              </a:extLst>
            </p:cNvPr>
            <p:cNvCxnSpPr>
              <a:cxnSpLocks/>
            </p:cNvCxnSpPr>
            <p:nvPr/>
          </p:nvCxnSpPr>
          <p:spPr>
            <a:xfrm>
              <a:off x="7363676" y="2611232"/>
              <a:ext cx="60170" cy="192456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A4B5DA7-8FAD-D7C3-96A7-E0842C60F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668" y="1713235"/>
              <a:ext cx="125137" cy="134615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FA8C1EE-1DA8-E6CC-D8E2-641E7D0D411F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708858" y="3134767"/>
            <a:ext cx="73698" cy="78989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Sechseck 147">
            <a:extLst>
              <a:ext uri="{FF2B5EF4-FFF2-40B4-BE49-F238E27FC236}">
                <a16:creationId xmlns:a16="http://schemas.microsoft.com/office/drawing/2014/main" id="{799B131D-058A-B93C-2F76-5F9F78944BC6}"/>
              </a:ext>
            </a:extLst>
          </p:cNvPr>
          <p:cNvSpPr/>
          <p:nvPr/>
        </p:nvSpPr>
        <p:spPr>
          <a:xfrm>
            <a:off x="244692" y="1331604"/>
            <a:ext cx="1779104" cy="798705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A494658C-4914-20AC-3466-09CD9EF13FBF}"/>
              </a:ext>
            </a:extLst>
          </p:cNvPr>
          <p:cNvCxnSpPr>
            <a:cxnSpLocks/>
          </p:cNvCxnSpPr>
          <p:nvPr/>
        </p:nvCxnSpPr>
        <p:spPr>
          <a:xfrm>
            <a:off x="244692" y="1734132"/>
            <a:ext cx="1779104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2" name="Gruppieren 241">
            <a:extLst>
              <a:ext uri="{FF2B5EF4-FFF2-40B4-BE49-F238E27FC236}">
                <a16:creationId xmlns:a16="http://schemas.microsoft.com/office/drawing/2014/main" id="{9AF80481-0E53-8E93-A42B-E848554B2D3C}"/>
              </a:ext>
            </a:extLst>
          </p:cNvPr>
          <p:cNvGrpSpPr/>
          <p:nvPr/>
        </p:nvGrpSpPr>
        <p:grpSpPr>
          <a:xfrm>
            <a:off x="235185" y="3149396"/>
            <a:ext cx="1780205" cy="798705"/>
            <a:chOff x="514585" y="3136144"/>
            <a:chExt cx="1780205" cy="798705"/>
          </a:xfrm>
        </p:grpSpPr>
        <p:sp>
          <p:nvSpPr>
            <p:cNvPr id="130" name="Sechseck 129">
              <a:extLst>
                <a:ext uri="{FF2B5EF4-FFF2-40B4-BE49-F238E27FC236}">
                  <a16:creationId xmlns:a16="http://schemas.microsoft.com/office/drawing/2014/main" id="{AAC62840-64CF-7C62-6703-F6811BB3C0FE}"/>
                </a:ext>
              </a:extLst>
            </p:cNvPr>
            <p:cNvSpPr/>
            <p:nvPr/>
          </p:nvSpPr>
          <p:spPr>
            <a:xfrm>
              <a:off x="515686" y="3136144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72" name="Gerade Verbindung 171">
              <a:extLst>
                <a:ext uri="{FF2B5EF4-FFF2-40B4-BE49-F238E27FC236}">
                  <a16:creationId xmlns:a16="http://schemas.microsoft.com/office/drawing/2014/main" id="{63BC9B28-0096-2CDB-24ED-A1BB34F468E0}"/>
                </a:ext>
              </a:extLst>
            </p:cNvPr>
            <p:cNvCxnSpPr/>
            <p:nvPr/>
          </p:nvCxnSpPr>
          <p:spPr>
            <a:xfrm>
              <a:off x="514585" y="3535496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AB694E08-7F40-7F72-8E8E-A36D943034DE}"/>
                </a:ext>
              </a:extLst>
            </p:cNvPr>
            <p:cNvSpPr txBox="1"/>
            <p:nvPr/>
          </p:nvSpPr>
          <p:spPr>
            <a:xfrm>
              <a:off x="1017099" y="3172723"/>
              <a:ext cx="877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y‘ &gt; 0: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0E6335AF-E585-7B63-1B00-9DBA2F14A1CA}"/>
                </a:ext>
              </a:extLst>
            </p:cNvPr>
            <p:cNvSpPr txBox="1"/>
            <p:nvPr/>
          </p:nvSpPr>
          <p:spPr>
            <a:xfrm>
              <a:off x="824591" y="3564801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d,  y = y‘</a:t>
              </a: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7BDCB752-1E56-4531-02D5-954EB3DD1CB6}"/>
              </a:ext>
            </a:extLst>
          </p:cNvPr>
          <p:cNvGrpSpPr/>
          <p:nvPr/>
        </p:nvGrpSpPr>
        <p:grpSpPr>
          <a:xfrm>
            <a:off x="575996" y="5512939"/>
            <a:ext cx="1783995" cy="798705"/>
            <a:chOff x="524092" y="5499687"/>
            <a:chExt cx="1783995" cy="798705"/>
          </a:xfrm>
        </p:grpSpPr>
        <p:sp>
          <p:nvSpPr>
            <p:cNvPr id="147" name="Sechseck 146">
              <a:extLst>
                <a:ext uri="{FF2B5EF4-FFF2-40B4-BE49-F238E27FC236}">
                  <a16:creationId xmlns:a16="http://schemas.microsoft.com/office/drawing/2014/main" id="{97266E5A-1A24-1C92-930B-8E5A09497C21}"/>
                </a:ext>
              </a:extLst>
            </p:cNvPr>
            <p:cNvSpPr/>
            <p:nvPr/>
          </p:nvSpPr>
          <p:spPr>
            <a:xfrm>
              <a:off x="524092" y="5499687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79" name="Gerade Verbindung 178">
              <a:extLst>
                <a:ext uri="{FF2B5EF4-FFF2-40B4-BE49-F238E27FC236}">
                  <a16:creationId xmlns:a16="http://schemas.microsoft.com/office/drawing/2014/main" id="{1A0A10B2-1D35-8A6B-02CC-0EFBC6DD8D3E}"/>
                </a:ext>
              </a:extLst>
            </p:cNvPr>
            <p:cNvCxnSpPr/>
            <p:nvPr/>
          </p:nvCxnSpPr>
          <p:spPr>
            <a:xfrm>
              <a:off x="528983" y="5901228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D841EDB1-B252-8385-4EBC-5775B0BC3255}"/>
                </a:ext>
              </a:extLst>
            </p:cNvPr>
            <p:cNvSpPr txBox="1"/>
            <p:nvPr/>
          </p:nvSpPr>
          <p:spPr>
            <a:xfrm>
              <a:off x="872719" y="5908631"/>
              <a:ext cx="1174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x,  y = y‘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AA8740E6-2911-A90C-511C-5CDF71F963AB}"/>
                </a:ext>
              </a:extLst>
            </p:cNvPr>
            <p:cNvSpPr txBox="1"/>
            <p:nvPr/>
          </p:nvSpPr>
          <p:spPr>
            <a:xfrm>
              <a:off x="1161483" y="553077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else:</a:t>
              </a:r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021A820E-BBCD-2456-F6ED-811C869C54B3}"/>
              </a:ext>
            </a:extLst>
          </p:cNvPr>
          <p:cNvSpPr txBox="1"/>
          <p:nvPr/>
        </p:nvSpPr>
        <p:spPr>
          <a:xfrm>
            <a:off x="733958" y="1370852"/>
            <a:ext cx="9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venir Next Condensed" panose="020B0506020202020204" pitchFamily="34" charset="0"/>
              </a:rPr>
              <a:t>if r &gt; 0 :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02FF9ABE-8DA8-05BC-65A9-9603BB0B29F6}"/>
              </a:ext>
            </a:extLst>
          </p:cNvPr>
          <p:cNvSpPr txBox="1"/>
          <p:nvPr/>
        </p:nvSpPr>
        <p:spPr>
          <a:xfrm>
            <a:off x="667698" y="1746468"/>
            <a:ext cx="9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>
                <a:latin typeface="Avenir Next Condensed" panose="020B0506020202020204" pitchFamily="34" charset="0"/>
              </a:rPr>
              <a:t>c = c‘</a:t>
            </a:r>
          </a:p>
        </p:txBody>
      </p: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BCA6C4B6-02AE-8679-5F8D-F4A05DC64CA1}"/>
              </a:ext>
            </a:extLst>
          </p:cNvPr>
          <p:cNvGrpSpPr/>
          <p:nvPr/>
        </p:nvGrpSpPr>
        <p:grpSpPr>
          <a:xfrm>
            <a:off x="2868624" y="640421"/>
            <a:ext cx="1779656" cy="798705"/>
            <a:chOff x="3532336" y="666925"/>
            <a:chExt cx="1779656" cy="798705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2F435C0D-5207-DA06-3DD7-8D56EC7FB13A}"/>
                </a:ext>
              </a:extLst>
            </p:cNvPr>
            <p:cNvGrpSpPr/>
            <p:nvPr/>
          </p:nvGrpSpPr>
          <p:grpSpPr>
            <a:xfrm>
              <a:off x="3532336" y="666925"/>
              <a:ext cx="1779656" cy="798705"/>
              <a:chOff x="3267292" y="693429"/>
              <a:chExt cx="1779656" cy="798705"/>
            </a:xfrm>
          </p:grpSpPr>
          <p:sp>
            <p:nvSpPr>
              <p:cNvPr id="222" name="Sechseck 221">
                <a:extLst>
                  <a:ext uri="{FF2B5EF4-FFF2-40B4-BE49-F238E27FC236}">
                    <a16:creationId xmlns:a16="http://schemas.microsoft.com/office/drawing/2014/main" id="{44AC88B4-0AA8-47C8-3D7C-91EDE5AF8064}"/>
                  </a:ext>
                </a:extLst>
              </p:cNvPr>
              <p:cNvSpPr/>
              <p:nvPr/>
            </p:nvSpPr>
            <p:spPr>
              <a:xfrm>
                <a:off x="3267292" y="693429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3" name="Gerade Verbindung 222">
                <a:extLst>
                  <a:ext uri="{FF2B5EF4-FFF2-40B4-BE49-F238E27FC236}">
                    <a16:creationId xmlns:a16="http://schemas.microsoft.com/office/drawing/2014/main" id="{D7A60BB3-F562-75BA-F784-3220D1D4557F}"/>
                  </a:ext>
                </a:extLst>
              </p:cNvPr>
              <p:cNvCxnSpPr/>
              <p:nvPr/>
            </p:nvCxnSpPr>
            <p:spPr>
              <a:xfrm>
                <a:off x="3267844" y="1092781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DFAE39F3-8477-9C55-E6B7-FC503CFC9B9A}"/>
                </a:ext>
              </a:extLst>
            </p:cNvPr>
            <p:cNvSpPr txBox="1"/>
            <p:nvPr/>
          </p:nvSpPr>
          <p:spPr>
            <a:xfrm>
              <a:off x="4070615" y="729440"/>
              <a:ext cx="91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>
                  <a:latin typeface="Avenir Next Condensed" panose="020B0506020202020204" pitchFamily="34" charset="0"/>
                </a:rPr>
                <a:t>else :</a:t>
              </a: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5209CF1D-640B-B2CB-5783-7800346951BF}"/>
                </a:ext>
              </a:extLst>
            </p:cNvPr>
            <p:cNvSpPr txBox="1"/>
            <p:nvPr/>
          </p:nvSpPr>
          <p:spPr>
            <a:xfrm>
              <a:off x="3626107" y="1076441"/>
              <a:ext cx="16220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c = min(c‘ + u, d)</a:t>
              </a:r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D367224F-CDF1-F63B-D683-2737CD9555CB}"/>
              </a:ext>
            </a:extLst>
          </p:cNvPr>
          <p:cNvGrpSpPr/>
          <p:nvPr/>
        </p:nvGrpSpPr>
        <p:grpSpPr>
          <a:xfrm>
            <a:off x="5996135" y="3158334"/>
            <a:ext cx="1779656" cy="798705"/>
            <a:chOff x="3532336" y="666925"/>
            <a:chExt cx="1779656" cy="798705"/>
          </a:xfrm>
        </p:grpSpPr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AF757A78-EFA8-2E6E-DA93-6464556DB33C}"/>
                </a:ext>
              </a:extLst>
            </p:cNvPr>
            <p:cNvGrpSpPr/>
            <p:nvPr/>
          </p:nvGrpSpPr>
          <p:grpSpPr>
            <a:xfrm>
              <a:off x="3532336" y="666925"/>
              <a:ext cx="1779656" cy="798705"/>
              <a:chOff x="3267292" y="693429"/>
              <a:chExt cx="1779656" cy="798705"/>
            </a:xfrm>
          </p:grpSpPr>
          <p:sp>
            <p:nvSpPr>
              <p:cNvPr id="237" name="Sechseck 236">
                <a:extLst>
                  <a:ext uri="{FF2B5EF4-FFF2-40B4-BE49-F238E27FC236}">
                    <a16:creationId xmlns:a16="http://schemas.microsoft.com/office/drawing/2014/main" id="{A54D2D44-A531-CFD7-6CC2-EA506982DB04}"/>
                  </a:ext>
                </a:extLst>
              </p:cNvPr>
              <p:cNvSpPr/>
              <p:nvPr/>
            </p:nvSpPr>
            <p:spPr>
              <a:xfrm>
                <a:off x="3267292" y="693429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38" name="Gerade Verbindung 237">
                <a:extLst>
                  <a:ext uri="{FF2B5EF4-FFF2-40B4-BE49-F238E27FC236}">
                    <a16:creationId xmlns:a16="http://schemas.microsoft.com/office/drawing/2014/main" id="{D180E8AA-961A-BAAE-3F03-C1CAA08BEC96}"/>
                  </a:ext>
                </a:extLst>
              </p:cNvPr>
              <p:cNvCxnSpPr/>
              <p:nvPr/>
            </p:nvCxnSpPr>
            <p:spPr>
              <a:xfrm>
                <a:off x="3267844" y="1092781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3FB7B254-F4BC-731A-69E4-416D06F9AD4B}"/>
                </a:ext>
              </a:extLst>
            </p:cNvPr>
            <p:cNvSpPr txBox="1"/>
            <p:nvPr/>
          </p:nvSpPr>
          <p:spPr>
            <a:xfrm>
              <a:off x="3983990" y="681315"/>
              <a:ext cx="91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else :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64E687BE-F5E4-5391-B7D1-3F68CD96F181}"/>
                </a:ext>
              </a:extLst>
            </p:cNvPr>
            <p:cNvSpPr txBox="1"/>
            <p:nvPr/>
          </p:nvSpPr>
          <p:spPr>
            <a:xfrm>
              <a:off x="3626107" y="1076441"/>
              <a:ext cx="16220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c = c-1</a:t>
              </a:r>
            </a:p>
          </p:txBody>
        </p: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234BDFBC-BFC2-9D21-6A3E-397F240C87E4}"/>
              </a:ext>
            </a:extLst>
          </p:cNvPr>
          <p:cNvGrpSpPr/>
          <p:nvPr/>
        </p:nvGrpSpPr>
        <p:grpSpPr>
          <a:xfrm>
            <a:off x="2484350" y="3146814"/>
            <a:ext cx="2076505" cy="798705"/>
            <a:chOff x="4638252" y="4580928"/>
            <a:chExt cx="2076505" cy="798705"/>
          </a:xfrm>
        </p:grpSpPr>
        <p:grpSp>
          <p:nvGrpSpPr>
            <p:cNvPr id="240" name="Gruppieren 239">
              <a:extLst>
                <a:ext uri="{FF2B5EF4-FFF2-40B4-BE49-F238E27FC236}">
                  <a16:creationId xmlns:a16="http://schemas.microsoft.com/office/drawing/2014/main" id="{42DDBECB-C60C-4815-03B3-AB41E4658372}"/>
                </a:ext>
              </a:extLst>
            </p:cNvPr>
            <p:cNvGrpSpPr/>
            <p:nvPr/>
          </p:nvGrpSpPr>
          <p:grpSpPr>
            <a:xfrm>
              <a:off x="4638252" y="4580928"/>
              <a:ext cx="2076505" cy="798705"/>
              <a:chOff x="4691262" y="4806214"/>
              <a:chExt cx="1780891" cy="798705"/>
            </a:xfrm>
          </p:grpSpPr>
          <p:sp>
            <p:nvSpPr>
              <p:cNvPr id="139" name="Sechseck 138">
                <a:extLst>
                  <a:ext uri="{FF2B5EF4-FFF2-40B4-BE49-F238E27FC236}">
                    <a16:creationId xmlns:a16="http://schemas.microsoft.com/office/drawing/2014/main" id="{ACDB05D4-709E-29B4-EB6C-037037063A04}"/>
                  </a:ext>
                </a:extLst>
              </p:cNvPr>
              <p:cNvSpPr/>
              <p:nvPr/>
            </p:nvSpPr>
            <p:spPr>
              <a:xfrm>
                <a:off x="4691262" y="4806214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9F1DDC10-703F-5513-266A-5B23DD3D1351}"/>
                  </a:ext>
                </a:extLst>
              </p:cNvPr>
              <p:cNvCxnSpPr/>
              <p:nvPr/>
            </p:nvCxnSpPr>
            <p:spPr>
              <a:xfrm>
                <a:off x="4693049" y="5205903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50630277-6A8E-EE51-598E-AE1EAF2CB6D0}"/>
                </a:ext>
              </a:extLst>
            </p:cNvPr>
            <p:cNvSpPr txBox="1"/>
            <p:nvPr/>
          </p:nvSpPr>
          <p:spPr>
            <a:xfrm>
              <a:off x="4858753" y="4630551"/>
              <a:ext cx="1645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c‘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0 &amp; r=u=0: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1B1C063F-0BEE-B3A4-0494-8E3B2AFE7AEC}"/>
                </a:ext>
              </a:extLst>
            </p:cNvPr>
            <p:cNvSpPr txBox="1"/>
            <p:nvPr/>
          </p:nvSpPr>
          <p:spPr>
            <a:xfrm>
              <a:off x="4899226" y="5009098"/>
              <a:ext cx="15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x = u,  y = 0</a:t>
              </a:r>
            </a:p>
          </p:txBody>
        </p: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6AF76D7B-87A8-289F-F3EB-FF4570C3B152}"/>
              </a:ext>
            </a:extLst>
          </p:cNvPr>
          <p:cNvGrpSpPr/>
          <p:nvPr/>
        </p:nvGrpSpPr>
        <p:grpSpPr>
          <a:xfrm>
            <a:off x="4238476" y="1799040"/>
            <a:ext cx="1786303" cy="804424"/>
            <a:chOff x="4684063" y="1555518"/>
            <a:chExt cx="1786303" cy="804424"/>
          </a:xfrm>
        </p:grpSpPr>
        <p:sp>
          <p:nvSpPr>
            <p:cNvPr id="247" name="Sechseck 246">
              <a:extLst>
                <a:ext uri="{FF2B5EF4-FFF2-40B4-BE49-F238E27FC236}">
                  <a16:creationId xmlns:a16="http://schemas.microsoft.com/office/drawing/2014/main" id="{2C1ED497-6EB3-7439-7EB0-525B52567F81}"/>
                </a:ext>
              </a:extLst>
            </p:cNvPr>
            <p:cNvSpPr/>
            <p:nvPr/>
          </p:nvSpPr>
          <p:spPr>
            <a:xfrm>
              <a:off x="4691262" y="1555518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8" name="Gerade Verbindung 247">
              <a:extLst>
                <a:ext uri="{FF2B5EF4-FFF2-40B4-BE49-F238E27FC236}">
                  <a16:creationId xmlns:a16="http://schemas.microsoft.com/office/drawing/2014/main" id="{AEED39EA-E2BF-FE86-4B91-BE5F56F8B112}"/>
                </a:ext>
              </a:extLst>
            </p:cNvPr>
            <p:cNvCxnSpPr/>
            <p:nvPr/>
          </p:nvCxnSpPr>
          <p:spPr>
            <a:xfrm>
              <a:off x="4684063" y="1954870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49CF9544-B201-69EB-9FB1-E3025F68ECF0}"/>
                </a:ext>
              </a:extLst>
            </p:cNvPr>
            <p:cNvSpPr txBox="1"/>
            <p:nvPr/>
          </p:nvSpPr>
          <p:spPr>
            <a:xfrm>
              <a:off x="4797419" y="1572523"/>
              <a:ext cx="1426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1 &amp; r &gt; 0: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26F5761-7F24-70F0-0772-B07B97BF5FC5}"/>
                </a:ext>
              </a:extLst>
            </p:cNvPr>
            <p:cNvSpPr txBox="1"/>
            <p:nvPr/>
          </p:nvSpPr>
          <p:spPr>
            <a:xfrm>
              <a:off x="5084299" y="1990610"/>
              <a:ext cx="112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r,  y = 0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DCCB566A-383D-7B68-37A3-23A2FAA13AA5}"/>
              </a:ext>
            </a:extLst>
          </p:cNvPr>
          <p:cNvGrpSpPr/>
          <p:nvPr/>
        </p:nvGrpSpPr>
        <p:grpSpPr>
          <a:xfrm>
            <a:off x="4300118" y="4359130"/>
            <a:ext cx="2075513" cy="798705"/>
            <a:chOff x="4637161" y="4580928"/>
            <a:chExt cx="2075513" cy="798705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39BD762F-B9F9-1DFC-7EBD-DE7B752055A0}"/>
                </a:ext>
              </a:extLst>
            </p:cNvPr>
            <p:cNvGrpSpPr/>
            <p:nvPr/>
          </p:nvGrpSpPr>
          <p:grpSpPr>
            <a:xfrm>
              <a:off x="4637161" y="4580928"/>
              <a:ext cx="2075513" cy="798705"/>
              <a:chOff x="4690326" y="4806214"/>
              <a:chExt cx="1780040" cy="798705"/>
            </a:xfrm>
          </p:grpSpPr>
          <p:sp>
            <p:nvSpPr>
              <p:cNvPr id="256" name="Sechseck 255">
                <a:extLst>
                  <a:ext uri="{FF2B5EF4-FFF2-40B4-BE49-F238E27FC236}">
                    <a16:creationId xmlns:a16="http://schemas.microsoft.com/office/drawing/2014/main" id="{6B602F6E-23D1-D2DC-C8A2-879D7D35CF3F}"/>
                  </a:ext>
                </a:extLst>
              </p:cNvPr>
              <p:cNvSpPr/>
              <p:nvPr/>
            </p:nvSpPr>
            <p:spPr>
              <a:xfrm>
                <a:off x="4691262" y="4806214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7" name="Gerade Verbindung 256">
                <a:extLst>
                  <a:ext uri="{FF2B5EF4-FFF2-40B4-BE49-F238E27FC236}">
                    <a16:creationId xmlns:a16="http://schemas.microsoft.com/office/drawing/2014/main" id="{4B2693F5-123F-64AE-F5ED-B7B349926010}"/>
                  </a:ext>
                </a:extLst>
              </p:cNvPr>
              <p:cNvCxnSpPr/>
              <p:nvPr/>
            </p:nvCxnSpPr>
            <p:spPr>
              <a:xfrm>
                <a:off x="4690326" y="5205903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7A00A3B4-A607-6F72-332D-F8C3B4EF0D7D}"/>
                </a:ext>
              </a:extLst>
            </p:cNvPr>
            <p:cNvSpPr txBox="1"/>
            <p:nvPr/>
          </p:nvSpPr>
          <p:spPr>
            <a:xfrm>
              <a:off x="4743251" y="4630551"/>
              <a:ext cx="1906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1 &amp; l=0 &amp; u&gt;0: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9D3679D8-BEC2-8457-A3C0-70F0103B38A9}"/>
                </a:ext>
              </a:extLst>
            </p:cNvPr>
            <p:cNvSpPr txBox="1"/>
            <p:nvPr/>
          </p:nvSpPr>
          <p:spPr>
            <a:xfrm>
              <a:off x="5053231" y="5009098"/>
              <a:ext cx="1202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d,  y = y‘</a:t>
              </a:r>
            </a:p>
          </p:txBody>
        </p:sp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5D12C03C-F92F-55AE-22C6-3E5F9FFF127F}"/>
              </a:ext>
            </a:extLst>
          </p:cNvPr>
          <p:cNvGrpSpPr/>
          <p:nvPr/>
        </p:nvGrpSpPr>
        <p:grpSpPr>
          <a:xfrm>
            <a:off x="4946516" y="760992"/>
            <a:ext cx="572079" cy="550516"/>
            <a:chOff x="7372603" y="5582525"/>
            <a:chExt cx="572079" cy="550516"/>
          </a:xfrm>
        </p:grpSpPr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B907C2A8-AB89-F0D7-7C33-E64ED3C08D20}"/>
                </a:ext>
              </a:extLst>
            </p:cNvPr>
            <p:cNvSpPr/>
            <p:nvPr/>
          </p:nvSpPr>
          <p:spPr>
            <a:xfrm>
              <a:off x="7372603" y="5582525"/>
              <a:ext cx="572079" cy="550516"/>
            </a:xfrm>
            <a:prstGeom prst="rect">
              <a:avLst/>
            </a:prstGeom>
            <a:solidFill>
              <a:srgbClr val="FFC6D8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feld 262">
              <a:extLst>
                <a:ext uri="{FF2B5EF4-FFF2-40B4-BE49-F238E27FC236}">
                  <a16:creationId xmlns:a16="http://schemas.microsoft.com/office/drawing/2014/main" id="{879C0054-65F0-571B-8F43-B17253BB698C}"/>
                </a:ext>
              </a:extLst>
            </p:cNvPr>
            <p:cNvSpPr txBox="1"/>
            <p:nvPr/>
          </p:nvSpPr>
          <p:spPr>
            <a:xfrm>
              <a:off x="7498182" y="5596302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s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4" name="Textfeld 263">
            <a:extLst>
              <a:ext uri="{FF2B5EF4-FFF2-40B4-BE49-F238E27FC236}">
                <a16:creationId xmlns:a16="http://schemas.microsoft.com/office/drawing/2014/main" id="{3C444948-843A-B2F2-3B20-A0D77212AA62}"/>
              </a:ext>
            </a:extLst>
          </p:cNvPr>
          <p:cNvSpPr txBox="1"/>
          <p:nvPr/>
        </p:nvSpPr>
        <p:spPr>
          <a:xfrm>
            <a:off x="5530031" y="807777"/>
            <a:ext cx="224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000" dirty="0">
                <a:effectLst/>
              </a:rPr>
              <a:t> </a:t>
            </a:r>
            <a:r>
              <a:rPr lang="de-AT" dirty="0">
                <a:effectLst/>
              </a:rPr>
              <a:t>{LAG, DUTY, RELAX}</a:t>
            </a:r>
            <a:endParaRPr lang="de-D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6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47346A72-5FDD-39DC-511D-10E5F3D024D8}"/>
              </a:ext>
            </a:extLst>
          </p:cNvPr>
          <p:cNvGrpSpPr/>
          <p:nvPr/>
        </p:nvGrpSpPr>
        <p:grpSpPr>
          <a:xfrm>
            <a:off x="1177821" y="1335093"/>
            <a:ext cx="8772629" cy="3474016"/>
            <a:chOff x="1006371" y="2192343"/>
            <a:chExt cx="8772629" cy="3474016"/>
          </a:xfrm>
        </p:grpSpPr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AB5F6463-E91B-004A-1CBF-006FF563A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057" y="4466877"/>
              <a:ext cx="0" cy="677167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BA7DA11-A1AA-E800-5C9C-D1C4A2B24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841" y="3136663"/>
              <a:ext cx="2375913" cy="408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0761995-CB2B-CA82-FDDE-B037B69BCC40}"/>
                </a:ext>
              </a:extLst>
            </p:cNvPr>
            <p:cNvGrpSpPr/>
            <p:nvPr/>
          </p:nvGrpSpPr>
          <p:grpSpPr>
            <a:xfrm>
              <a:off x="3624706" y="2637642"/>
              <a:ext cx="1195476" cy="1015657"/>
              <a:chOff x="2351620" y="2487609"/>
              <a:chExt cx="1063921" cy="903890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E0D4154-6799-73A5-72DE-413DB96EE508}"/>
                  </a:ext>
                </a:extLst>
              </p:cNvPr>
              <p:cNvSpPr/>
              <p:nvPr/>
            </p:nvSpPr>
            <p:spPr>
              <a:xfrm>
                <a:off x="2351620" y="2487609"/>
                <a:ext cx="1063921" cy="9038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69F21B2-A4AD-38FB-596B-F3818CEF7602}"/>
                  </a:ext>
                </a:extLst>
              </p:cNvPr>
              <p:cNvSpPr txBox="1"/>
              <p:nvPr/>
            </p:nvSpPr>
            <p:spPr>
              <a:xfrm>
                <a:off x="2637234" y="2563809"/>
                <a:ext cx="5180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</a:t>
                </a:r>
                <a:endParaRPr lang="de-DE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40BA737-EBC3-65F3-5FE5-7D0AD002081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2482151" y="3136665"/>
              <a:ext cx="1126769" cy="104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1E0DDDF-F882-807D-9494-4414BDCC732A}"/>
                </a:ext>
              </a:extLst>
            </p:cNvPr>
            <p:cNvGrpSpPr/>
            <p:nvPr/>
          </p:nvGrpSpPr>
          <p:grpSpPr>
            <a:xfrm>
              <a:off x="1961917" y="2848775"/>
              <a:ext cx="520234" cy="584775"/>
              <a:chOff x="2594371" y="2727523"/>
              <a:chExt cx="520234" cy="5847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AB807F3-D60C-113A-AD52-6419D49CA987}"/>
                  </a:ext>
                </a:extLst>
              </p:cNvPr>
              <p:cNvSpPr/>
              <p:nvPr/>
            </p:nvSpPr>
            <p:spPr>
              <a:xfrm>
                <a:off x="2594371" y="2733486"/>
                <a:ext cx="520234" cy="56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4581725-088A-A8DF-D9FA-9103B0AEB292}"/>
                  </a:ext>
                </a:extLst>
              </p:cNvPr>
              <p:cNvSpPr txBox="1"/>
              <p:nvPr/>
            </p:nvSpPr>
            <p:spPr>
              <a:xfrm>
                <a:off x="2666687" y="2727523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2</a:t>
                </a:r>
                <a:endParaRPr lang="de-DE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2141FA09-0324-4A95-A1E9-8BE8BFB08D1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3" y="2827259"/>
              <a:ext cx="560917" cy="1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2C159B5-AC3F-D49E-A625-9D3DEB57F958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3" y="3399096"/>
              <a:ext cx="560917" cy="1"/>
            </a:xfrm>
            <a:prstGeom prst="straightConnector1">
              <a:avLst/>
            </a:prstGeom>
            <a:noFill/>
            <a:ln w="19050" cap="rnd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A3CC642-AE7E-4DB2-67F0-111F41797CE4}"/>
                </a:ext>
              </a:extLst>
            </p:cNvPr>
            <p:cNvSpPr txBox="1"/>
            <p:nvPr/>
          </p:nvSpPr>
          <p:spPr>
            <a:xfrm>
              <a:off x="2570934" y="2192343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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1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6ECD42ED-4419-4B39-DEFC-49C9C85AE7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98" y="3136665"/>
              <a:ext cx="927419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B741FDE-9290-0404-9017-16BBF6C5EC4A}"/>
                </a:ext>
              </a:extLst>
            </p:cNvPr>
            <p:cNvSpPr txBox="1"/>
            <p:nvPr/>
          </p:nvSpPr>
          <p:spPr>
            <a:xfrm>
              <a:off x="1238161" y="27288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u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B776A9BE-D5D8-3611-A3C8-80563CCCF5AA}"/>
                </a:ext>
              </a:extLst>
            </p:cNvPr>
            <p:cNvGrpSpPr/>
            <p:nvPr/>
          </p:nvGrpSpPr>
          <p:grpSpPr>
            <a:xfrm>
              <a:off x="7048754" y="2637642"/>
              <a:ext cx="1958943" cy="1015657"/>
              <a:chOff x="2351620" y="2436808"/>
              <a:chExt cx="1958943" cy="1015657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D16ED004-8CEE-9AC4-483F-9AE3FE0154E5}"/>
                  </a:ext>
                </a:extLst>
              </p:cNvPr>
              <p:cNvSpPr/>
              <p:nvPr/>
            </p:nvSpPr>
            <p:spPr>
              <a:xfrm>
                <a:off x="2351620" y="2436808"/>
                <a:ext cx="1958943" cy="1015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8F68B932-9D8B-8071-E69C-2C9D22E5DA45}"/>
                  </a:ext>
                </a:extLst>
              </p:cNvPr>
              <p:cNvSpPr txBox="1"/>
              <p:nvPr/>
            </p:nvSpPr>
            <p:spPr>
              <a:xfrm>
                <a:off x="2377020" y="2700679"/>
                <a:ext cx="1933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i &gt; l &amp; d &gt; 0?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D8CDDB5-F588-D5C6-B370-5BC3BAE9DDE9}"/>
                </a:ext>
              </a:extLst>
            </p:cNvPr>
            <p:cNvCxnSpPr>
              <a:cxnSpLocks/>
            </p:cNvCxnSpPr>
            <p:nvPr/>
          </p:nvCxnSpPr>
          <p:spPr>
            <a:xfrm>
              <a:off x="9007697" y="3140745"/>
              <a:ext cx="771303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6CA5244-B65F-68BA-E4EC-9446C337985B}"/>
                </a:ext>
              </a:extLst>
            </p:cNvPr>
            <p:cNvSpPr txBox="1"/>
            <p:nvPr/>
          </p:nvSpPr>
          <p:spPr>
            <a:xfrm>
              <a:off x="9224546" y="262720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y’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2EC1616-4BBB-AD10-1C3F-DE57A58CBCBA}"/>
                </a:ext>
              </a:extLst>
            </p:cNvPr>
            <p:cNvGrpSpPr/>
            <p:nvPr/>
          </p:nvGrpSpPr>
          <p:grpSpPr>
            <a:xfrm>
              <a:off x="7048754" y="4636414"/>
              <a:ext cx="2034531" cy="1029945"/>
              <a:chOff x="2351620" y="2479780"/>
              <a:chExt cx="2034531" cy="1029945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DFDED6-C70B-7013-8E06-D011C070C612}"/>
                  </a:ext>
                </a:extLst>
              </p:cNvPr>
              <p:cNvSpPr/>
              <p:nvPr/>
            </p:nvSpPr>
            <p:spPr>
              <a:xfrm>
                <a:off x="2351620" y="2479780"/>
                <a:ext cx="1958943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25BB3202-EA48-B3AD-24CD-13975426634A}"/>
                  </a:ext>
                </a:extLst>
              </p:cNvPr>
              <p:cNvSpPr txBox="1"/>
              <p:nvPr/>
            </p:nvSpPr>
            <p:spPr>
              <a:xfrm>
                <a:off x="2351620" y="2494062"/>
                <a:ext cx="20345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if x </a:t>
                </a: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 </a:t>
                </a:r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r>
                  <a:rPr lang="de-AT" sz="2000" i="1" dirty="0">
                    <a:effectLst/>
                  </a:rPr>
                  <a:t> &gt;</a:t>
                </a:r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0 &amp; r=0:</a:t>
                </a:r>
              </a:p>
              <a:p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   c’ = d</a:t>
                </a:r>
              </a:p>
              <a:p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   else: c’ = c - 1</a:t>
                </a:r>
                <a:endPara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BC3DD22-2E87-407D-0F58-0A5389222516}"/>
                </a:ext>
              </a:extLst>
            </p:cNvPr>
            <p:cNvCxnSpPr>
              <a:cxnSpLocks/>
            </p:cNvCxnSpPr>
            <p:nvPr/>
          </p:nvCxnSpPr>
          <p:spPr>
            <a:xfrm>
              <a:off x="9007697" y="5149955"/>
              <a:ext cx="771303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9A1BC15-ACE1-A4E8-78B8-63B2B63E2D47}"/>
                </a:ext>
              </a:extLst>
            </p:cNvPr>
            <p:cNvSpPr txBox="1"/>
            <p:nvPr/>
          </p:nvSpPr>
          <p:spPr>
            <a:xfrm>
              <a:off x="9224546" y="463641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027C048-E446-425E-C977-ADE49C3E5581}"/>
                </a:ext>
              </a:extLst>
            </p:cNvPr>
            <p:cNvSpPr txBox="1"/>
            <p:nvPr/>
          </p:nvSpPr>
          <p:spPr>
            <a:xfrm>
              <a:off x="5783244" y="2627204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i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D54CF3FD-DB26-BEAC-620C-2B31A022817F}"/>
                </a:ext>
              </a:extLst>
            </p:cNvPr>
            <p:cNvGrpSpPr/>
            <p:nvPr/>
          </p:nvGrpSpPr>
          <p:grpSpPr>
            <a:xfrm>
              <a:off x="5275025" y="3618819"/>
              <a:ext cx="1286318" cy="1015657"/>
              <a:chOff x="5212205" y="3559489"/>
              <a:chExt cx="1286318" cy="1015657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C86B2079-E869-FE76-5918-A7746D3F2C81}"/>
                  </a:ext>
                </a:extLst>
              </p:cNvPr>
              <p:cNvSpPr/>
              <p:nvPr/>
            </p:nvSpPr>
            <p:spPr>
              <a:xfrm>
                <a:off x="5212205" y="3559489"/>
                <a:ext cx="1286318" cy="1015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733EC9C0-44FB-9F4A-2632-A253924A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300" y="4362105"/>
                <a:ext cx="981778" cy="0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triangle" w="sm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502BD168-8979-89C0-5C86-A27AB1EB5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2900" y="3653299"/>
                <a:ext cx="0" cy="829801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triangle" w="sm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C225A634-C7EB-B8AD-B4E9-3BBB4686C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300" y="4360330"/>
                <a:ext cx="99786" cy="0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67C44F5C-9BE4-FFA9-0F8F-1F0D519EC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407" y="3846325"/>
                <a:ext cx="350750" cy="0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752DD9AC-F3BE-95C4-E76D-1F149D1FC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4521" y="3844740"/>
                <a:ext cx="502630" cy="513434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4AA6BF96-B018-BF74-AAE9-B6E156DB7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6" y="3845980"/>
                <a:ext cx="762155" cy="0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058D0E21-2130-0192-7B2D-7BF48266E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233" y="3842805"/>
                <a:ext cx="0" cy="515369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22FACE57-60F5-5B42-2CA1-12305F037287}"/>
                  </a:ext>
                </a:extLst>
              </p:cNvPr>
              <p:cNvSpPr txBox="1"/>
              <p:nvPr/>
            </p:nvSpPr>
            <p:spPr>
              <a:xfrm>
                <a:off x="5371193" y="3579743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227539B1-E094-FFF9-50A1-C1F10C62B687}"/>
                  </a:ext>
                </a:extLst>
              </p:cNvPr>
              <p:cNvSpPr txBox="1"/>
              <p:nvPr/>
            </p:nvSpPr>
            <p:spPr>
              <a:xfrm>
                <a:off x="5870264" y="4063283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EC94E548-3FEF-91BD-75B9-3B33677A1043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5918057" y="3132345"/>
              <a:ext cx="127" cy="486474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5C5F9C8-B5DA-092A-FA33-4AD325453DB7}"/>
                </a:ext>
              </a:extLst>
            </p:cNvPr>
            <p:cNvSpPr/>
            <p:nvPr/>
          </p:nvSpPr>
          <p:spPr>
            <a:xfrm>
              <a:off x="5861787" y="3080393"/>
              <a:ext cx="112539" cy="1125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3BCBA1E-D781-7500-4B93-289792C52C8D}"/>
                </a:ext>
              </a:extLst>
            </p:cNvPr>
            <p:cNvSpPr/>
            <p:nvPr/>
          </p:nvSpPr>
          <p:spPr>
            <a:xfrm>
              <a:off x="5861787" y="5095538"/>
              <a:ext cx="112539" cy="1125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DB6B039C-309C-077D-AFDE-ED66EBAA5C23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 flipV="1">
              <a:off x="4537650" y="5149955"/>
              <a:ext cx="2511104" cy="2222"/>
            </a:xfrm>
            <a:prstGeom prst="straightConnector1">
              <a:avLst/>
            </a:prstGeom>
            <a:noFill/>
            <a:ln w="19050"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F0378AC1-6000-C0D7-1FE5-D6B2F8FE1D05}"/>
                </a:ext>
              </a:extLst>
            </p:cNvPr>
            <p:cNvSpPr/>
            <p:nvPr/>
          </p:nvSpPr>
          <p:spPr>
            <a:xfrm>
              <a:off x="7048752" y="3841868"/>
              <a:ext cx="649223" cy="624753"/>
            </a:xfrm>
            <a:prstGeom prst="rect">
              <a:avLst/>
            </a:prstGeom>
            <a:solidFill>
              <a:srgbClr val="FFC6D8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0E3EB7AC-CF0D-2AB1-D48B-787062D7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222" y="3398646"/>
              <a:ext cx="0" cy="1744689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E2AD40D7-6C3D-5613-1C67-B4321B506FFD}"/>
                </a:ext>
              </a:extLst>
            </p:cNvPr>
            <p:cNvCxnSpPr>
              <a:cxnSpLocks/>
              <a:endCxn id="168" idx="1"/>
            </p:cNvCxnSpPr>
            <p:nvPr/>
          </p:nvCxnSpPr>
          <p:spPr>
            <a:xfrm>
              <a:off x="3048003" y="5149685"/>
              <a:ext cx="840424" cy="2492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342AD895-30E0-A539-5D95-7262753CD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222" y="2396801"/>
              <a:ext cx="0" cy="431034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AE539038-6B2B-D408-9EA5-A723A30B1533}"/>
                </a:ext>
              </a:extLst>
            </p:cNvPr>
            <p:cNvSpPr txBox="1"/>
            <p:nvPr/>
          </p:nvSpPr>
          <p:spPr>
            <a:xfrm>
              <a:off x="5212156" y="4733488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6D434B0D-3B3B-BAEB-B736-C42AB2189A27}"/>
                </a:ext>
              </a:extLst>
            </p:cNvPr>
            <p:cNvSpPr txBox="1"/>
            <p:nvPr/>
          </p:nvSpPr>
          <p:spPr>
            <a:xfrm>
              <a:off x="3266189" y="47334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04D900F-6B96-06A4-4C42-0402162825C4}"/>
                </a:ext>
              </a:extLst>
            </p:cNvPr>
            <p:cNvSpPr txBox="1"/>
            <p:nvPr/>
          </p:nvSpPr>
          <p:spPr>
            <a:xfrm>
              <a:off x="3320932" y="4167484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x(t) = x’(t-1)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BEF8AA4E-2D3E-9792-2167-D8233052E352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>
              <a:off x="7697975" y="4154246"/>
              <a:ext cx="2081025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86DCB378-A7A6-2DCD-D5D3-A97F232E9420}"/>
                </a:ext>
              </a:extLst>
            </p:cNvPr>
            <p:cNvSpPr txBox="1"/>
            <p:nvPr/>
          </p:nvSpPr>
          <p:spPr>
            <a:xfrm>
              <a:off x="9246580" y="369815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1073A377-5C8C-8041-1C23-C1788594C438}"/>
                </a:ext>
              </a:extLst>
            </p:cNvPr>
            <p:cNvSpPr txBox="1"/>
            <p:nvPr/>
          </p:nvSpPr>
          <p:spPr>
            <a:xfrm>
              <a:off x="7202907" y="3847330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</a:t>
              </a:r>
              <a:endParaRPr lang="de-DE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CA4F9A5F-0EDD-47A0-9D2E-52940A41A8DB}"/>
                </a:ext>
              </a:extLst>
            </p:cNvPr>
            <p:cNvSpPr txBox="1"/>
            <p:nvPr/>
          </p:nvSpPr>
          <p:spPr>
            <a:xfrm>
              <a:off x="1006371" y="3613417"/>
              <a:ext cx="18838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State: (s, x, c)</a:t>
              </a:r>
            </a:p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Parameters: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l:  lag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d: duty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r: relax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98ECBCB1-4760-D25A-4731-53150F4E8729}"/>
              </a:ext>
            </a:extLst>
          </p:cNvPr>
          <p:cNvCxnSpPr>
            <a:cxnSpLocks/>
          </p:cNvCxnSpPr>
          <p:nvPr/>
        </p:nvCxnSpPr>
        <p:spPr>
          <a:xfrm>
            <a:off x="8255565" y="3294639"/>
            <a:ext cx="127" cy="486474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93C0D794-B117-FFCC-DF3C-7EA75864D14E}"/>
              </a:ext>
            </a:extLst>
          </p:cNvPr>
          <p:cNvSpPr/>
          <p:nvPr/>
        </p:nvSpPr>
        <p:spPr>
          <a:xfrm>
            <a:off x="8199295" y="3242687"/>
            <a:ext cx="112539" cy="1125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91D3645E-DA4F-6B70-F2C6-4ABC68474CFC}"/>
              </a:ext>
            </a:extLst>
          </p:cNvPr>
          <p:cNvSpPr/>
          <p:nvPr/>
        </p:nvSpPr>
        <p:spPr>
          <a:xfrm>
            <a:off x="4059877" y="3982550"/>
            <a:ext cx="649223" cy="624753"/>
          </a:xfrm>
          <a:prstGeom prst="rect">
            <a:avLst/>
          </a:prstGeom>
          <a:solidFill>
            <a:srgbClr val="FFC6D8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6763BD30-D924-7014-B606-6053D30585A9}"/>
              </a:ext>
            </a:extLst>
          </p:cNvPr>
          <p:cNvSpPr txBox="1"/>
          <p:nvPr/>
        </p:nvSpPr>
        <p:spPr>
          <a:xfrm>
            <a:off x="4222530" y="3977878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x</a:t>
            </a:r>
            <a:endParaRPr lang="de-DE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8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>
            <a:extLst>
              <a:ext uri="{FF2B5EF4-FFF2-40B4-BE49-F238E27FC236}">
                <a16:creationId xmlns:a16="http://schemas.microsoft.com/office/drawing/2014/main" id="{20361D04-BB9A-9BC1-435B-E2C53C92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28" y="2646878"/>
            <a:ext cx="4406203" cy="3614406"/>
          </a:xfrm>
          <a:prstGeom prst="rect">
            <a:avLst/>
          </a:prstGeom>
        </p:spPr>
      </p:pic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67673F-04A2-7D8C-ED40-3AC374146322}"/>
              </a:ext>
            </a:extLst>
          </p:cNvPr>
          <p:cNvSpPr/>
          <p:nvPr/>
        </p:nvSpPr>
        <p:spPr>
          <a:xfrm>
            <a:off x="3228979" y="679017"/>
            <a:ext cx="4764088" cy="5650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8A64041-6F73-AFA6-35D5-C2C7DA6DCE86}"/>
              </a:ext>
            </a:extLst>
          </p:cNvPr>
          <p:cNvGrpSpPr/>
          <p:nvPr/>
        </p:nvGrpSpPr>
        <p:grpSpPr>
          <a:xfrm>
            <a:off x="6036652" y="5585471"/>
            <a:ext cx="1480698" cy="561513"/>
            <a:chOff x="3169798" y="3458195"/>
            <a:chExt cx="2383538" cy="90389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8EFD271-42B7-D1AE-080A-138C0E04B746}"/>
                </a:ext>
              </a:extLst>
            </p:cNvPr>
            <p:cNvSpPr/>
            <p:nvPr/>
          </p:nvSpPr>
          <p:spPr>
            <a:xfrm>
              <a:off x="3803844" y="3458195"/>
              <a:ext cx="1299870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3BD7965-B36B-DE4E-35AF-AABCC0442404}"/>
                </a:ext>
              </a:extLst>
            </p:cNvPr>
            <p:cNvSpPr txBox="1"/>
            <p:nvPr/>
          </p:nvSpPr>
          <p:spPr>
            <a:xfrm>
              <a:off x="3169798" y="3521142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5BF2BC6A-034E-85E3-EEFD-9E17987BFCBC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24BC5E47-F479-2D99-D964-069FA0816954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BB7AE7BB-0FB1-A960-B906-8BF4642ABA9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854A19D0-CA37-CA2E-38F4-F68ECBD7F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83BF84D-BA32-8AF6-B6C2-EEDFA1710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F4A853E-4917-00AA-7A6C-AD69DE7518C8}"/>
                </a:ext>
              </a:extLst>
            </p:cNvPr>
            <p:cNvSpPr txBox="1"/>
            <p:nvPr/>
          </p:nvSpPr>
          <p:spPr>
            <a:xfrm>
              <a:off x="4247707" y="3697644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9EDEAC7-795C-8A6E-B362-EA9571F07D5A}"/>
                </a:ext>
              </a:extLst>
            </p:cNvPr>
            <p:cNvSpPr txBox="1"/>
            <p:nvPr/>
          </p:nvSpPr>
          <p:spPr>
            <a:xfrm>
              <a:off x="4537188" y="3696503"/>
              <a:ext cx="384998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3A05A1B-F294-1CEE-6C34-7D1E4B0BB0B2}"/>
                </a:ext>
              </a:extLst>
            </p:cNvPr>
            <p:cNvSpPr txBox="1"/>
            <p:nvPr/>
          </p:nvSpPr>
          <p:spPr>
            <a:xfrm>
              <a:off x="3950309" y="3695978"/>
              <a:ext cx="359194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21DF95B-1603-30C0-B1F2-F4C5AE4A87A4}"/>
                </a:ext>
              </a:extLst>
            </p:cNvPr>
            <p:cNvSpPr txBox="1"/>
            <p:nvPr/>
          </p:nvSpPr>
          <p:spPr>
            <a:xfrm>
              <a:off x="5142534" y="3506518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8F04D10-640F-625C-EB2D-DACAA890FC6A}"/>
              </a:ext>
            </a:extLst>
          </p:cNvPr>
          <p:cNvCxnSpPr>
            <a:cxnSpLocks/>
          </p:cNvCxnSpPr>
          <p:nvPr/>
        </p:nvCxnSpPr>
        <p:spPr>
          <a:xfrm>
            <a:off x="7238035" y="5862668"/>
            <a:ext cx="382692" cy="0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E822D6D-F184-198E-0D44-C8BD78E5A0CC}"/>
              </a:ext>
            </a:extLst>
          </p:cNvPr>
          <p:cNvCxnSpPr>
            <a:cxnSpLocks/>
          </p:cNvCxnSpPr>
          <p:nvPr/>
        </p:nvCxnSpPr>
        <p:spPr>
          <a:xfrm>
            <a:off x="6047840" y="5862668"/>
            <a:ext cx="382692" cy="0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6D3590F7-D183-168D-33A3-6C0A7FE5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173" y="774179"/>
            <a:ext cx="4585933" cy="17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 flipV="1">
            <a:off x="3374151" y="4427670"/>
            <a:ext cx="6492653" cy="68400"/>
          </a:xfrm>
          <a:prstGeom prst="rect">
            <a:avLst/>
          </a:prstGeom>
          <a:solidFill>
            <a:srgbClr val="C99F78"/>
          </a:solidFill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8E51CF36-B60C-63AB-4A1E-61735A20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92" y="1505036"/>
            <a:ext cx="1985457" cy="2623499"/>
          </a:xfrm>
          <a:prstGeom prst="rect">
            <a:avLst/>
          </a:prstGeom>
        </p:spPr>
      </p:pic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DA150BA-0D2D-841D-6BE4-9D750DAC7067}"/>
              </a:ext>
            </a:extLst>
          </p:cNvPr>
          <p:cNvCxnSpPr>
            <a:cxnSpLocks/>
          </p:cNvCxnSpPr>
          <p:nvPr/>
        </p:nvCxnSpPr>
        <p:spPr>
          <a:xfrm>
            <a:off x="3916021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fik 135">
            <a:extLst>
              <a:ext uri="{FF2B5EF4-FFF2-40B4-BE49-F238E27FC236}">
                <a16:creationId xmlns:a16="http://schemas.microsoft.com/office/drawing/2014/main" id="{FE8A5EBA-15C0-B9D5-E572-EC354254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1505036"/>
            <a:ext cx="1985457" cy="2623499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B93DA749-8471-F1BB-A1EE-B95A7F71BC54}"/>
              </a:ext>
            </a:extLst>
          </p:cNvPr>
          <p:cNvCxnSpPr>
            <a:cxnSpLocks/>
          </p:cNvCxnSpPr>
          <p:nvPr/>
        </p:nvCxnSpPr>
        <p:spPr>
          <a:xfrm>
            <a:off x="6619464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fik 138">
            <a:extLst>
              <a:ext uri="{FF2B5EF4-FFF2-40B4-BE49-F238E27FC236}">
                <a16:creationId xmlns:a16="http://schemas.microsoft.com/office/drawing/2014/main" id="{87D0660C-98EB-552B-A533-7F619C4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77" y="1505036"/>
            <a:ext cx="1985457" cy="2623499"/>
          </a:xfrm>
          <a:prstGeom prst="rect">
            <a:avLst/>
          </a:prstGeom>
        </p:spPr>
      </p:pic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E366567F-A223-3041-3028-BCC6F71FF433}"/>
              </a:ext>
            </a:extLst>
          </p:cNvPr>
          <p:cNvCxnSpPr>
            <a:cxnSpLocks/>
          </p:cNvCxnSpPr>
          <p:nvPr/>
        </p:nvCxnSpPr>
        <p:spPr>
          <a:xfrm>
            <a:off x="9322906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62CB7335-622A-F629-79BB-64CC51A31D83}"/>
              </a:ext>
            </a:extLst>
          </p:cNvPr>
          <p:cNvCxnSpPr>
            <a:cxnSpLocks/>
          </p:cNvCxnSpPr>
          <p:nvPr/>
        </p:nvCxnSpPr>
        <p:spPr>
          <a:xfrm>
            <a:off x="6619464" y="4502150"/>
            <a:ext cx="0" cy="532003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318D9E9-C019-4385-F139-6F5425B0B90F}"/>
              </a:ext>
            </a:extLst>
          </p:cNvPr>
          <p:cNvCxnSpPr>
            <a:cxnSpLocks/>
          </p:cNvCxnSpPr>
          <p:nvPr/>
        </p:nvCxnSpPr>
        <p:spPr>
          <a:xfrm>
            <a:off x="2143544" y="931507"/>
            <a:ext cx="0" cy="4102646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F9EE1534-13F8-9449-2605-7C654D4D19CF}"/>
              </a:ext>
            </a:extLst>
          </p:cNvPr>
          <p:cNvCxnSpPr>
            <a:cxnSpLocks/>
          </p:cNvCxnSpPr>
          <p:nvPr/>
        </p:nvCxnSpPr>
        <p:spPr>
          <a:xfrm>
            <a:off x="2143544" y="5039951"/>
            <a:ext cx="4475919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1B2F381-8E3F-BBBE-5DA2-9EF69C533461}"/>
              </a:ext>
            </a:extLst>
          </p:cNvPr>
          <p:cNvCxnSpPr>
            <a:cxnSpLocks/>
          </p:cNvCxnSpPr>
          <p:nvPr/>
        </p:nvCxnSpPr>
        <p:spPr>
          <a:xfrm>
            <a:off x="2143544" y="931777"/>
            <a:ext cx="8458514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08B68E47-E52E-CF9A-9363-A8C8561D8296}"/>
              </a:ext>
            </a:extLst>
          </p:cNvPr>
          <p:cNvGrpSpPr/>
          <p:nvPr/>
        </p:nvGrpSpPr>
        <p:grpSpPr>
          <a:xfrm>
            <a:off x="3183868" y="903413"/>
            <a:ext cx="2038022" cy="2769010"/>
            <a:chOff x="2328059" y="1777472"/>
            <a:chExt cx="2038022" cy="2769010"/>
          </a:xfrm>
        </p:grpSpPr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B8689052-ADD1-CCC3-7196-79CD43242A8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71BE5B7-6B59-9039-FEBC-86C2ED94C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C281211E-455B-9442-0EBE-9BB72D2E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2B0BB77-C439-E212-A520-C299310E36AD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482E65C8-8061-50D6-65BF-D89C8A5876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C2216A40-B804-0A39-48A2-868295574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E44B3B7-EC07-9BAF-018B-EE53E35D8D6C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53D1AE2-25DF-6EA5-3BF7-72EBE4712249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D6986218-54DD-38A1-FDE5-7591D4135CCB}"/>
              </a:ext>
            </a:extLst>
          </p:cNvPr>
          <p:cNvGrpSpPr/>
          <p:nvPr/>
        </p:nvGrpSpPr>
        <p:grpSpPr>
          <a:xfrm>
            <a:off x="5883103" y="903413"/>
            <a:ext cx="2038022" cy="2769010"/>
            <a:chOff x="2328059" y="1777472"/>
            <a:chExt cx="2038022" cy="2769010"/>
          </a:xfrm>
        </p:grpSpPr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3B786DEB-8776-F703-936B-3600CA1D0C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2A392710-210F-B02D-64FD-CAA8032D7920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5D8A8EBF-A74D-57D8-FEB3-D61E372D9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C5B4A48-8D34-79E9-D126-2229349B705E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934A78C8-4B8D-EB06-0983-2A2F8904FD76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C6DEE8D2-AA94-7B30-FB5E-B9451E80C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F7E5E58-6033-C0AF-05BB-008CB25F12A0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87762FC-47F1-BBF1-9E03-A642BAA79D33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E1115A54-D1DD-6B40-A2DB-EFECD4FC0FA1}"/>
              </a:ext>
            </a:extLst>
          </p:cNvPr>
          <p:cNvGrpSpPr/>
          <p:nvPr/>
        </p:nvGrpSpPr>
        <p:grpSpPr>
          <a:xfrm>
            <a:off x="8592130" y="903413"/>
            <a:ext cx="2010987" cy="2769010"/>
            <a:chOff x="2328059" y="1777472"/>
            <a:chExt cx="2010987" cy="2769010"/>
          </a:xfrm>
        </p:grpSpPr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6358A8F7-232D-E5C1-BD5B-CEE336DBB2E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70B6BEF4-03F3-13E4-D5EC-417357603F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D424DE06-5B8E-0F6A-677E-AADA71075D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39C5E21-6BF7-DFBE-CD88-91380213CC58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9" name="Gerade Verbindung mit Pfeil 208">
              <a:extLst>
                <a:ext uri="{FF2B5EF4-FFF2-40B4-BE49-F238E27FC236}">
                  <a16:creationId xmlns:a16="http://schemas.microsoft.com/office/drawing/2014/main" id="{6FEE387D-62BD-1C93-8BD5-C91F5F4CF81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05566"/>
              <a:ext cx="0" cy="2740916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FDC7DF96-6E77-6B21-689F-8B113790C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39F77A8-5330-CAF0-1E93-77276A085945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0CF09804-3F5A-8A7D-DF3E-2B38942C16E8}"/>
              </a:ext>
            </a:extLst>
          </p:cNvPr>
          <p:cNvCxnSpPr>
            <a:cxnSpLocks/>
          </p:cNvCxnSpPr>
          <p:nvPr/>
        </p:nvCxnSpPr>
        <p:spPr>
          <a:xfrm>
            <a:off x="2659441" y="5597906"/>
            <a:ext cx="5396244" cy="0"/>
          </a:xfrm>
          <a:prstGeom prst="straightConnector1">
            <a:avLst/>
          </a:prstGeom>
          <a:ln w="19050" cap="rnd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C6BCAC43-58E6-A770-19E8-0C75E3DDB2CD}"/>
              </a:ext>
            </a:extLst>
          </p:cNvPr>
          <p:cNvGrpSpPr/>
          <p:nvPr/>
        </p:nvGrpSpPr>
        <p:grpSpPr>
          <a:xfrm>
            <a:off x="5345896" y="3669522"/>
            <a:ext cx="334928" cy="2445528"/>
            <a:chOff x="2082681" y="3669522"/>
            <a:chExt cx="353820" cy="2445528"/>
          </a:xfrm>
        </p:grpSpPr>
        <p:cxnSp>
          <p:nvCxnSpPr>
            <p:cNvPr id="223" name="Gerade Verbindung mit Pfeil 222">
              <a:extLst>
                <a:ext uri="{FF2B5EF4-FFF2-40B4-BE49-F238E27FC236}">
                  <a16:creationId xmlns:a16="http://schemas.microsoft.com/office/drawing/2014/main" id="{E5A4F4EC-767C-A384-CB0E-E350A18ACD10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244552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3AC60F2-D9A8-FDB5-2C5D-700E3828E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62DFCF0-F08B-B009-D9A3-CC9745843ADA}"/>
              </a:ext>
            </a:extLst>
          </p:cNvPr>
          <p:cNvGrpSpPr/>
          <p:nvPr/>
        </p:nvGrpSpPr>
        <p:grpSpPr>
          <a:xfrm>
            <a:off x="2662314" y="3669522"/>
            <a:ext cx="334928" cy="1928384"/>
            <a:chOff x="2082681" y="3669522"/>
            <a:chExt cx="353820" cy="1928384"/>
          </a:xfrm>
        </p:grpSpPr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72F96446-FCCB-4BC7-E22D-DC4561307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mit Pfeil 226">
              <a:extLst>
                <a:ext uri="{FF2B5EF4-FFF2-40B4-BE49-F238E27FC236}">
                  <a16:creationId xmlns:a16="http://schemas.microsoft.com/office/drawing/2014/main" id="{75DF649F-2365-7A18-1848-C55BFFCB4E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C1EF58DC-BF1C-461D-101F-A61A382B9382}"/>
              </a:ext>
            </a:extLst>
          </p:cNvPr>
          <p:cNvGrpSpPr/>
          <p:nvPr/>
        </p:nvGrpSpPr>
        <p:grpSpPr>
          <a:xfrm>
            <a:off x="8055685" y="3669522"/>
            <a:ext cx="334928" cy="1928384"/>
            <a:chOff x="2082681" y="3669522"/>
            <a:chExt cx="353820" cy="1928384"/>
          </a:xfrm>
        </p:grpSpPr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79B631FA-30EE-820A-1E35-4B3C98F0FC38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F545DA03-A7BE-C2F6-E189-9607CD2DE2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Oval 232">
            <a:extLst>
              <a:ext uri="{FF2B5EF4-FFF2-40B4-BE49-F238E27FC236}">
                <a16:creationId xmlns:a16="http://schemas.microsoft.com/office/drawing/2014/main" id="{37DE4D38-945D-3334-E208-E841D27E34C8}"/>
              </a:ext>
            </a:extLst>
          </p:cNvPr>
          <p:cNvSpPr/>
          <p:nvPr/>
        </p:nvSpPr>
        <p:spPr>
          <a:xfrm>
            <a:off x="5317802" y="5568963"/>
            <a:ext cx="56188" cy="561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C5BBF812-E0D0-D176-E348-EB5B2ED2E0A4}"/>
              </a:ext>
            </a:extLst>
          </p:cNvPr>
          <p:cNvSpPr txBox="1"/>
          <p:nvPr/>
        </p:nvSpPr>
        <p:spPr>
          <a:xfrm>
            <a:off x="5381568" y="5839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C2F041E-0CF5-DCDA-55D0-B900E5466EA6}"/>
              </a:ext>
            </a:extLst>
          </p:cNvPr>
          <p:cNvSpPr txBox="1"/>
          <p:nvPr/>
        </p:nvSpPr>
        <p:spPr>
          <a:xfrm>
            <a:off x="6593670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F0842823-7C1C-04B1-5177-2B95CB381A30}"/>
              </a:ext>
            </a:extLst>
          </p:cNvPr>
          <p:cNvSpPr txBox="1"/>
          <p:nvPr/>
        </p:nvSpPr>
        <p:spPr>
          <a:xfrm>
            <a:off x="3929535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6D7BBD2-0B72-8301-0AFF-641EF60ACC93}"/>
              </a:ext>
            </a:extLst>
          </p:cNvPr>
          <p:cNvSpPr txBox="1"/>
          <p:nvPr/>
        </p:nvSpPr>
        <p:spPr>
          <a:xfrm>
            <a:off x="9329365" y="39619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2B8CF307-CDC9-22FC-A6AF-64A031A006CC}"/>
              </a:ext>
            </a:extLst>
          </p:cNvPr>
          <p:cNvSpPr txBox="1"/>
          <p:nvPr/>
        </p:nvSpPr>
        <p:spPr>
          <a:xfrm>
            <a:off x="1030128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2ABD48E0-DB73-7704-0774-9C03CCC6FB7B}"/>
              </a:ext>
            </a:extLst>
          </p:cNvPr>
          <p:cNvSpPr txBox="1"/>
          <p:nvPr/>
        </p:nvSpPr>
        <p:spPr>
          <a:xfrm>
            <a:off x="8592130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394FD50A-34C1-2CD2-207B-3B013D23FE3B}"/>
              </a:ext>
            </a:extLst>
          </p:cNvPr>
          <p:cNvSpPr txBox="1"/>
          <p:nvPr/>
        </p:nvSpPr>
        <p:spPr>
          <a:xfrm>
            <a:off x="8592130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71E88013-5FCF-77B5-C45E-E1F05F6D199B}"/>
              </a:ext>
            </a:extLst>
          </p:cNvPr>
          <p:cNvSpPr txBox="1"/>
          <p:nvPr/>
        </p:nvSpPr>
        <p:spPr>
          <a:xfrm>
            <a:off x="5919292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8AB42D78-F888-C1C0-1C2C-7219819B5019}"/>
              </a:ext>
            </a:extLst>
          </p:cNvPr>
          <p:cNvSpPr txBox="1"/>
          <p:nvPr/>
        </p:nvSpPr>
        <p:spPr>
          <a:xfrm>
            <a:off x="5919292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E50B1EFC-D8E0-DE13-399A-576CF37A72E9}"/>
              </a:ext>
            </a:extLst>
          </p:cNvPr>
          <p:cNvSpPr txBox="1"/>
          <p:nvPr/>
        </p:nvSpPr>
        <p:spPr>
          <a:xfrm>
            <a:off x="3208296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8ACF937-AF0D-226F-1C4E-3C98745FC7B6}"/>
              </a:ext>
            </a:extLst>
          </p:cNvPr>
          <p:cNvSpPr txBox="1"/>
          <p:nvPr/>
        </p:nvSpPr>
        <p:spPr>
          <a:xfrm>
            <a:off x="3208296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4B60D36F-A379-A65B-A6D5-94103DB833E0}"/>
              </a:ext>
            </a:extLst>
          </p:cNvPr>
          <p:cNvSpPr txBox="1"/>
          <p:nvPr/>
        </p:nvSpPr>
        <p:spPr>
          <a:xfrm>
            <a:off x="7567811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480CD0FF-46AF-BE13-6019-58DB08B66D61}"/>
              </a:ext>
            </a:extLst>
          </p:cNvPr>
          <p:cNvSpPr txBox="1"/>
          <p:nvPr/>
        </p:nvSpPr>
        <p:spPr>
          <a:xfrm>
            <a:off x="493161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A1C67A58-979F-C03F-0885-FC282FAA81E4}"/>
              </a:ext>
            </a:extLst>
          </p:cNvPr>
          <p:cNvSpPr txBox="1"/>
          <p:nvPr/>
        </p:nvSpPr>
        <p:spPr>
          <a:xfrm>
            <a:off x="5381568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0B933E80-5644-FEFD-BBE5-3ACA5B59726F}"/>
              </a:ext>
            </a:extLst>
          </p:cNvPr>
          <p:cNvSpPr txBox="1"/>
          <p:nvPr/>
        </p:nvSpPr>
        <p:spPr>
          <a:xfrm>
            <a:off x="8056674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E0416E7A-539A-52FA-A2B9-84C29B9FA986}"/>
              </a:ext>
            </a:extLst>
          </p:cNvPr>
          <p:cNvSpPr txBox="1"/>
          <p:nvPr/>
        </p:nvSpPr>
        <p:spPr>
          <a:xfrm>
            <a:off x="2687006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EB5F0DE0-8D88-723B-87C4-90C45072415F}"/>
              </a:ext>
            </a:extLst>
          </p:cNvPr>
          <p:cNvSpPr txBox="1"/>
          <p:nvPr/>
        </p:nvSpPr>
        <p:spPr>
          <a:xfrm>
            <a:off x="5824578" y="5057531"/>
            <a:ext cx="21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e-DE" b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B5B7577A-C400-3994-D8AF-CE40A56C1139}"/>
              </a:ext>
            </a:extLst>
          </p:cNvPr>
          <p:cNvSpPr txBox="1"/>
          <p:nvPr/>
        </p:nvSpPr>
        <p:spPr>
          <a:xfrm>
            <a:off x="2479799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80DCE2CB-3603-53F7-B234-88B93CBE1A74}"/>
              </a:ext>
            </a:extLst>
          </p:cNvPr>
          <p:cNvSpPr txBox="1"/>
          <p:nvPr/>
        </p:nvSpPr>
        <p:spPr>
          <a:xfrm>
            <a:off x="5212318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95885E16-9D6B-AD28-40DB-1CC6BC09888D}"/>
              </a:ext>
            </a:extLst>
          </p:cNvPr>
          <p:cNvSpPr txBox="1"/>
          <p:nvPr/>
        </p:nvSpPr>
        <p:spPr>
          <a:xfrm>
            <a:off x="792775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feld 256">
            <a:extLst>
              <a:ext uri="{FF2B5EF4-FFF2-40B4-BE49-F238E27FC236}">
                <a16:creationId xmlns:a16="http://schemas.microsoft.com/office/drawing/2014/main" id="{A3BDCB68-D534-EBD8-9EC9-07F79F0889BB}"/>
              </a:ext>
            </a:extLst>
          </p:cNvPr>
          <p:cNvSpPr txBox="1"/>
          <p:nvPr/>
        </p:nvSpPr>
        <p:spPr>
          <a:xfrm>
            <a:off x="3512306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1930BB26-E605-BEED-35B0-F3C5DDED2E8A}"/>
              </a:ext>
            </a:extLst>
          </p:cNvPr>
          <p:cNvSpPr txBox="1"/>
          <p:nvPr/>
        </p:nvSpPr>
        <p:spPr>
          <a:xfrm>
            <a:off x="6148501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FC08BE7A-007B-112F-FEF1-F460FB4D7E9C}"/>
              </a:ext>
            </a:extLst>
          </p:cNvPr>
          <p:cNvSpPr txBox="1"/>
          <p:nvPr/>
        </p:nvSpPr>
        <p:spPr>
          <a:xfrm>
            <a:off x="8862518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15E3B5B1-B2B9-B5BD-5C94-8E1103C6BD14}"/>
              </a:ext>
            </a:extLst>
          </p:cNvPr>
          <p:cNvSpPr txBox="1"/>
          <p:nvPr/>
        </p:nvSpPr>
        <p:spPr>
          <a:xfrm>
            <a:off x="4387727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C5118F0A-4CD6-06EA-907F-F5E7DDD922E5}"/>
              </a:ext>
            </a:extLst>
          </p:cNvPr>
          <p:cNvSpPr txBox="1"/>
          <p:nvPr/>
        </p:nvSpPr>
        <p:spPr>
          <a:xfrm>
            <a:off x="7103581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22B2AB5A-A3FC-0D01-CCE7-DB25EEE73833}"/>
              </a:ext>
            </a:extLst>
          </p:cNvPr>
          <p:cNvSpPr txBox="1"/>
          <p:nvPr/>
        </p:nvSpPr>
        <p:spPr>
          <a:xfrm>
            <a:off x="980929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7D5BFD16-16C2-C513-0E75-E40C18E6EA67}"/>
              </a:ext>
            </a:extLst>
          </p:cNvPr>
          <p:cNvSpPr/>
          <p:nvPr/>
        </p:nvSpPr>
        <p:spPr>
          <a:xfrm>
            <a:off x="1588882" y="377690"/>
            <a:ext cx="9572760" cy="59536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9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ieck 1">
            <a:extLst>
              <a:ext uri="{FF2B5EF4-FFF2-40B4-BE49-F238E27FC236}">
                <a16:creationId xmlns:a16="http://schemas.microsoft.com/office/drawing/2014/main" id="{49334E7C-94CD-42F5-F137-8E65E0DC1A86}"/>
              </a:ext>
            </a:extLst>
          </p:cNvPr>
          <p:cNvSpPr/>
          <p:nvPr/>
        </p:nvSpPr>
        <p:spPr>
          <a:xfrm>
            <a:off x="2202131" y="666362"/>
            <a:ext cx="2820169" cy="38509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h="1143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8B97057-C1B7-0DC6-7113-F6482AE83219}"/>
              </a:ext>
            </a:extLst>
          </p:cNvPr>
          <p:cNvGrpSpPr/>
          <p:nvPr/>
        </p:nvGrpSpPr>
        <p:grpSpPr>
          <a:xfrm rot="10800000">
            <a:off x="3997042" y="3659488"/>
            <a:ext cx="1143775" cy="1021733"/>
            <a:chOff x="3854653" y="5069606"/>
            <a:chExt cx="1143775" cy="102173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1BF303-924A-5730-8EAF-17768B0CFAC3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Kreis 58">
              <a:extLst>
                <a:ext uri="{FF2B5EF4-FFF2-40B4-BE49-F238E27FC236}">
                  <a16:creationId xmlns:a16="http://schemas.microsoft.com/office/drawing/2014/main" id="{2F5262B6-8145-A52A-161A-D320B87744EB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3416D2FA-3F17-446A-DD99-4D66397BDF00}"/>
                </a:ext>
              </a:extLst>
            </p:cNvPr>
            <p:cNvGrpSpPr/>
            <p:nvPr/>
          </p:nvGrpSpPr>
          <p:grpSpPr>
            <a:xfrm>
              <a:off x="3854653" y="5071393"/>
              <a:ext cx="1143775" cy="1019946"/>
              <a:chOff x="3854653" y="5071393"/>
              <a:chExt cx="1143775" cy="101994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89ABE1-03A0-72BD-80C9-C84AFF88E6A1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4F868C3-6B8B-1EAC-890E-071296443879}"/>
                  </a:ext>
                </a:extLst>
              </p:cNvPr>
              <p:cNvSpPr txBox="1"/>
              <p:nvPr/>
            </p:nvSpPr>
            <p:spPr>
              <a:xfrm rot="10800000">
                <a:off x="385465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80" name="Ring 79">
            <a:extLst>
              <a:ext uri="{FF2B5EF4-FFF2-40B4-BE49-F238E27FC236}">
                <a16:creationId xmlns:a16="http://schemas.microsoft.com/office/drawing/2014/main" id="{ED03B6A5-EF58-EAF8-507D-38F1986DE87C}"/>
              </a:ext>
            </a:extLst>
          </p:cNvPr>
          <p:cNvSpPr/>
          <p:nvPr/>
        </p:nvSpPr>
        <p:spPr>
          <a:xfrm>
            <a:off x="3881273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>
            <a:off x="218313" y="6201443"/>
            <a:ext cx="11973687" cy="88567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312F32E-D2D9-C7A3-B088-38E5AA61CDE7}"/>
              </a:ext>
            </a:extLst>
          </p:cNvPr>
          <p:cNvCxnSpPr>
            <a:cxnSpLocks/>
          </p:cNvCxnSpPr>
          <p:nvPr/>
        </p:nvCxnSpPr>
        <p:spPr>
          <a:xfrm>
            <a:off x="936456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3AD47B0-61A3-A6CC-ECDE-8F46E673A5A9}"/>
              </a:ext>
            </a:extLst>
          </p:cNvPr>
          <p:cNvCxnSpPr>
            <a:cxnSpLocks/>
          </p:cNvCxnSpPr>
          <p:nvPr/>
        </p:nvCxnSpPr>
        <p:spPr>
          <a:xfrm>
            <a:off x="620310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E196D2-0CFE-2FAB-BAA2-83B424AA7BD0}"/>
              </a:ext>
            </a:extLst>
          </p:cNvPr>
          <p:cNvCxnSpPr>
            <a:cxnSpLocks/>
          </p:cNvCxnSpPr>
          <p:nvPr/>
        </p:nvCxnSpPr>
        <p:spPr>
          <a:xfrm>
            <a:off x="3060212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F98F442-148D-E310-40DC-7F5C0DC3D0CF}"/>
              </a:ext>
            </a:extLst>
          </p:cNvPr>
          <p:cNvGrpSpPr/>
          <p:nvPr/>
        </p:nvGrpSpPr>
        <p:grpSpPr>
          <a:xfrm>
            <a:off x="10505904" y="2101615"/>
            <a:ext cx="1036374" cy="1731560"/>
            <a:chOff x="3934898" y="875612"/>
            <a:chExt cx="1036374" cy="173156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CA3314C-3B84-B83A-5F4D-D536565E9E1C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B620059C-7A02-F477-5EF5-90A11A38B00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BA20AA-291B-D915-189D-5427C8504FF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6250E708-0122-EDE9-E5BF-8D693EE359D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558AD95-DAEB-D102-CC53-B69028F14734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F28E090-C3D5-5ACF-C5AB-6D0FF37E1B64}"/>
              </a:ext>
            </a:extLst>
          </p:cNvPr>
          <p:cNvGrpSpPr/>
          <p:nvPr/>
        </p:nvGrpSpPr>
        <p:grpSpPr>
          <a:xfrm>
            <a:off x="2194282" y="3646122"/>
            <a:ext cx="1041374" cy="1021733"/>
            <a:chOff x="3948488" y="3127816"/>
            <a:chExt cx="1041374" cy="102173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A1A423-932B-C8AC-B1D9-4C60F55E2647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Kreis 70">
              <a:extLst>
                <a:ext uri="{FF2B5EF4-FFF2-40B4-BE49-F238E27FC236}">
                  <a16:creationId xmlns:a16="http://schemas.microsoft.com/office/drawing/2014/main" id="{F393C492-CB5E-C9BE-83CC-5E8E22A9B1F5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BFC0A7D8-B7F1-3F71-4242-20BBC3EB917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61AC1C-FBC4-CF03-140F-67534975ED70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6DBF6166-7454-CF6E-8926-F892883529CB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0B971D0-1C0F-5795-DE88-78DB5654D2EF}"/>
              </a:ext>
            </a:extLst>
          </p:cNvPr>
          <p:cNvGrpSpPr/>
          <p:nvPr/>
        </p:nvGrpSpPr>
        <p:grpSpPr>
          <a:xfrm>
            <a:off x="2967903" y="2505147"/>
            <a:ext cx="1317741" cy="1352791"/>
            <a:chOff x="7297328" y="1226450"/>
            <a:chExt cx="1223847" cy="1256399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755CB76D-865A-E9A6-94AE-8FAB4FC9611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78" name="Ring 77">
                <a:extLst>
                  <a:ext uri="{FF2B5EF4-FFF2-40B4-BE49-F238E27FC236}">
                    <a16:creationId xmlns:a16="http://schemas.microsoft.com/office/drawing/2014/main" id="{4B64B5DF-9D00-3E18-1A7C-888B3C4D16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1ED1C0-DCC3-C8C9-79E4-57A7F6F93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DAEE7D0B-FE12-1474-257B-EE0B99AC4B7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Ring 80">
            <a:extLst>
              <a:ext uri="{FF2B5EF4-FFF2-40B4-BE49-F238E27FC236}">
                <a16:creationId xmlns:a16="http://schemas.microsoft.com/office/drawing/2014/main" id="{F067FA49-A3C4-3E45-C2AA-9291288E4016}"/>
              </a:ext>
            </a:extLst>
          </p:cNvPr>
          <p:cNvSpPr/>
          <p:nvPr/>
        </p:nvSpPr>
        <p:spPr>
          <a:xfrm>
            <a:off x="2051327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ing 85">
            <a:extLst>
              <a:ext uri="{FF2B5EF4-FFF2-40B4-BE49-F238E27FC236}">
                <a16:creationId xmlns:a16="http://schemas.microsoft.com/office/drawing/2014/main" id="{4DBE620F-C1CF-874A-1194-6F53AEFD13B4}"/>
              </a:ext>
            </a:extLst>
          </p:cNvPr>
          <p:cNvSpPr/>
          <p:nvPr/>
        </p:nvSpPr>
        <p:spPr>
          <a:xfrm>
            <a:off x="7207843" y="760909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600B199-A9A8-60BD-B920-E7119BE745F7}"/>
              </a:ext>
            </a:extLst>
          </p:cNvPr>
          <p:cNvGrpSpPr/>
          <p:nvPr/>
        </p:nvGrpSpPr>
        <p:grpSpPr>
          <a:xfrm>
            <a:off x="7128940" y="701862"/>
            <a:ext cx="1036374" cy="1731560"/>
            <a:chOff x="3934898" y="875612"/>
            <a:chExt cx="1036374" cy="173156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101AD10-F028-4A27-C596-6CCAC666913B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97" name="Abgerundetes Rechteck 96">
                <a:extLst>
                  <a:ext uri="{FF2B5EF4-FFF2-40B4-BE49-F238E27FC236}">
                    <a16:creationId xmlns:a16="http://schemas.microsoft.com/office/drawing/2014/main" id="{98F9387C-E1DB-07CA-2985-C1FFE4B529CF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FEF02631-1778-7D38-6C17-A38A71BC8E40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Abgerundetes Rechteck 98">
                <a:extLst>
                  <a:ext uri="{FF2B5EF4-FFF2-40B4-BE49-F238E27FC236}">
                    <a16:creationId xmlns:a16="http://schemas.microsoft.com/office/drawing/2014/main" id="{D3159F27-3CEA-B48B-0798-C63F980772A3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918B671-0010-D94C-3F36-3837482DA929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48301EF-14CE-0647-F823-666B40B0CFF4}"/>
              </a:ext>
            </a:extLst>
          </p:cNvPr>
          <p:cNvGrpSpPr/>
          <p:nvPr/>
        </p:nvGrpSpPr>
        <p:grpSpPr>
          <a:xfrm>
            <a:off x="9224097" y="787467"/>
            <a:ext cx="1343414" cy="2043569"/>
            <a:chOff x="8689201" y="1439215"/>
            <a:chExt cx="1343414" cy="2043569"/>
          </a:xfrm>
        </p:grpSpPr>
        <p:sp>
          <p:nvSpPr>
            <p:cNvPr id="85" name="Abgerundetes Rechteck 84">
              <a:extLst>
                <a:ext uri="{FF2B5EF4-FFF2-40B4-BE49-F238E27FC236}">
                  <a16:creationId xmlns:a16="http://schemas.microsoft.com/office/drawing/2014/main" id="{1704E755-F031-F613-2EE4-DD9DCF1D155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564D669-D98C-BE5B-D6DD-1324F143665F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0020BC54-A7DF-D7F2-07E9-AC83B5F4C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E62FD11-9BC0-7ACE-7849-C28C915B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7AC346A6-1C16-CE46-8774-A75873E0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2AF84-5848-F883-8789-85BE29ECF351}"/>
              </a:ext>
            </a:extLst>
          </p:cNvPr>
          <p:cNvGrpSpPr/>
          <p:nvPr/>
        </p:nvGrpSpPr>
        <p:grpSpPr>
          <a:xfrm>
            <a:off x="7387487" y="2619068"/>
            <a:ext cx="1343414" cy="2043569"/>
            <a:chOff x="8689201" y="1439215"/>
            <a:chExt cx="1343414" cy="2043569"/>
          </a:xfrm>
        </p:grpSpPr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DBA4FFB-E782-27AA-5E83-69AD4085C7E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D902D6E0-2C47-1180-DE17-3401A147937E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53FB952-C6A6-D79E-CA55-30C4B19F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15C0A2AF-F1C7-3AA6-6548-93C30E92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CF10D6E8-F7A9-FCC3-2B64-2E8497AC0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DB74DEB-D95D-F4EB-AF6A-B861EDDC5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29" b="95872" l="5856" r="92793">
                        <a14:foregroundMark x1="15991" y1="14679" x2="29955" y2="8180"/>
                        <a14:foregroundMark x1="29955" y1="8180" x2="46734" y2="4893"/>
                        <a14:foregroundMark x1="46734" y1="4893" x2="63401" y2="6193"/>
                        <a14:foregroundMark x1="63401" y1="6193" x2="69707" y2="10550"/>
                        <a14:foregroundMark x1="72523" y1="7722" x2="90878" y2="27523"/>
                        <a14:foregroundMark x1="90878" y1="27523" x2="93018" y2="40291"/>
                        <a14:foregroundMark x1="93018" y1="46101" x2="86374" y2="80581"/>
                        <a14:foregroundMark x1="86374" y1="80581" x2="77477" y2="90291"/>
                        <a14:foregroundMark x1="77477" y1="90291" x2="65766" y2="91972"/>
                        <a14:foregroundMark x1="53491" y1="95872" x2="22072" y2="88073"/>
                        <a14:foregroundMark x1="22072" y1="88073" x2="10135" y2="76911"/>
                        <a14:foregroundMark x1="8221" y1="73165" x2="5968" y2="44037"/>
                        <a14:foregroundMark x1="6644" y1="41055" x2="6644" y2="28976"/>
                        <a14:foregroundMark x1="6644" y1="28976" x2="11261" y2="22401"/>
                        <a14:foregroundMark x1="18694" y1="22401" x2="32995" y2="15673"/>
                        <a14:foregroundMark x1="32995" y1="15673" x2="28153" y2="26835"/>
                        <a14:foregroundMark x1="28153" y1="26835" x2="15315" y2="34862"/>
                        <a14:foregroundMark x1="15315" y1="34862" x2="32207" y2="30963"/>
                        <a14:foregroundMark x1="32207" y1="30963" x2="50000" y2="22936"/>
                        <a14:foregroundMark x1="50000" y1="22936" x2="14077" y2="52752"/>
                        <a14:foregroundMark x1="14077" y1="52752" x2="46847" y2="40749"/>
                        <a14:foregroundMark x1="46847" y1="40749" x2="23086" y2="61162"/>
                        <a14:foregroundMark x1="23086" y1="61162" x2="41892" y2="57569"/>
                        <a14:foregroundMark x1="41892" y1="57569" x2="35586" y2="68196"/>
                        <a14:foregroundMark x1="35586" y1="68196" x2="24324" y2="77523"/>
                        <a14:foregroundMark x1="24324" y1="77523" x2="40203" y2="71407"/>
                        <a14:foregroundMark x1="40203" y1="71407" x2="36712" y2="82951"/>
                        <a14:foregroundMark x1="36712" y1="82951" x2="46734" y2="88761"/>
                        <a14:foregroundMark x1="23198" y1="45183" x2="24550" y2="46713"/>
                        <a14:foregroundMark x1="44369" y1="2829" x2="56982" y2="3135"/>
                        <a14:foregroundMark x1="42455" y1="45948" x2="42455" y2="48318"/>
                        <a14:backgroundMark x1="55293" y1="99694" x2="47185" y2="99694"/>
                        <a14:backgroundMark x1="52928" y1="99083" x2="57658" y2="98777"/>
                        <a14:backgroundMark x1="51126" y1="99235" x2="46959" y2="99388"/>
                        <a14:backgroundMark x1="46396" y1="99541" x2="48536" y2="99694"/>
                        <a14:backgroundMark x1="47185" y1="98930" x2="47635" y2="9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298" y="599903"/>
            <a:ext cx="1298094" cy="1912058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9281549-062D-0399-04C0-CA18EA4E90A7}"/>
              </a:ext>
            </a:extLst>
          </p:cNvPr>
          <p:cNvGrpSpPr/>
          <p:nvPr/>
        </p:nvGrpSpPr>
        <p:grpSpPr>
          <a:xfrm>
            <a:off x="9647913" y="4153257"/>
            <a:ext cx="699610" cy="698541"/>
            <a:chOff x="8936345" y="1226450"/>
            <a:chExt cx="1258725" cy="125680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36E8AD6-CDE7-1FBF-EDB9-07829728A8ED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33" name="Ring 32">
                <a:extLst>
                  <a:ext uri="{FF2B5EF4-FFF2-40B4-BE49-F238E27FC236}">
                    <a16:creationId xmlns:a16="http://schemas.microsoft.com/office/drawing/2014/main" id="{9A1D232A-25CF-4EB7-58A1-E6F1BEA83F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FBE434-153A-C8FA-54B7-9C38641663D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14946B5-0F41-E426-BD91-F7BD7A91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A28EA810-0FD5-817A-17AF-2512634DC6D9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3860A82-033B-08AE-A337-AFED4A7D3DFC}"/>
              </a:ext>
            </a:extLst>
          </p:cNvPr>
          <p:cNvGrpSpPr/>
          <p:nvPr/>
        </p:nvGrpSpPr>
        <p:grpSpPr>
          <a:xfrm>
            <a:off x="10561161" y="4143987"/>
            <a:ext cx="688036" cy="698318"/>
            <a:chOff x="8936345" y="2669744"/>
            <a:chExt cx="1237900" cy="125639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CDA9E5C-3BE2-9972-6CF6-A31B0190734D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40" name="Ring 39">
                <a:extLst>
                  <a:ext uri="{FF2B5EF4-FFF2-40B4-BE49-F238E27FC236}">
                    <a16:creationId xmlns:a16="http://schemas.microsoft.com/office/drawing/2014/main" id="{AB5E7E11-57EC-5634-6FF8-11D957CB8FE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138BD8-B841-3864-0C68-5B9B5437B72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338E26E-1F8D-9C15-9B8C-9A183A48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39" name="Abgerundetes Rechteck 38">
              <a:extLst>
                <a:ext uri="{FF2B5EF4-FFF2-40B4-BE49-F238E27FC236}">
                  <a16:creationId xmlns:a16="http://schemas.microsoft.com/office/drawing/2014/main" id="{C2E2747F-27EA-07B4-1D5C-2381B65F30EF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3FC8092-3BF6-B975-D7E7-06A6478065EC}"/>
              </a:ext>
            </a:extLst>
          </p:cNvPr>
          <p:cNvGrpSpPr/>
          <p:nvPr/>
        </p:nvGrpSpPr>
        <p:grpSpPr>
          <a:xfrm>
            <a:off x="9621788" y="5078879"/>
            <a:ext cx="701160" cy="706322"/>
            <a:chOff x="7950956" y="3803407"/>
            <a:chExt cx="701160" cy="706322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0E100E4-E801-E6CF-897F-FE3BD5418DCE}"/>
                </a:ext>
              </a:extLst>
            </p:cNvPr>
            <p:cNvGrpSpPr/>
            <p:nvPr/>
          </p:nvGrpSpPr>
          <p:grpSpPr>
            <a:xfrm>
              <a:off x="7950956" y="3803407"/>
              <a:ext cx="688831" cy="706322"/>
              <a:chOff x="7281844" y="1218399"/>
              <a:chExt cx="1239331" cy="1270800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CFDCB6E5-540F-9530-FBF6-73E7A9C12DC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58" name="Ring 57">
                  <a:extLst>
                    <a:ext uri="{FF2B5EF4-FFF2-40B4-BE49-F238E27FC236}">
                      <a16:creationId xmlns:a16="http://schemas.microsoft.com/office/drawing/2014/main" id="{39A2F3A4-5369-4E2D-BC1B-6FCE01CA11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D852285-429F-3ADF-D2C4-DD8109EA24A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57516393-CB4B-4288-6EC5-54898B55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4BF3B597-489B-62B4-4FBF-51B08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4192" y="3809845"/>
              <a:ext cx="347924" cy="692316"/>
            </a:xfrm>
            <a:prstGeom prst="rect">
              <a:avLst/>
            </a:prstGeom>
          </p:spPr>
        </p:pic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B33AB5DB-1A91-47FC-7382-2F9A9CA83F2B}"/>
                </a:ext>
              </a:extLst>
            </p:cNvPr>
            <p:cNvSpPr/>
            <p:nvPr/>
          </p:nvSpPr>
          <p:spPr>
            <a:xfrm>
              <a:off x="8222312" y="380788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E091286-F8F6-ED72-FE2E-0D12BCD179BC}"/>
              </a:ext>
            </a:extLst>
          </p:cNvPr>
          <p:cNvGrpSpPr/>
          <p:nvPr/>
        </p:nvGrpSpPr>
        <p:grpSpPr>
          <a:xfrm>
            <a:off x="10550128" y="5083354"/>
            <a:ext cx="691258" cy="710324"/>
            <a:chOff x="10798299" y="3795876"/>
            <a:chExt cx="691258" cy="710324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F6F2216-C598-D620-26DD-681020A38A5F}"/>
                </a:ext>
              </a:extLst>
            </p:cNvPr>
            <p:cNvGrpSpPr/>
            <p:nvPr/>
          </p:nvGrpSpPr>
          <p:grpSpPr>
            <a:xfrm>
              <a:off x="10809332" y="3812216"/>
              <a:ext cx="680225" cy="680225"/>
              <a:chOff x="5206567" y="1243128"/>
              <a:chExt cx="1223847" cy="1223847"/>
            </a:xfrm>
          </p:grpSpPr>
          <p:sp>
            <p:nvSpPr>
              <p:cNvPr id="68" name="Ring 67">
                <a:extLst>
                  <a:ext uri="{FF2B5EF4-FFF2-40B4-BE49-F238E27FC236}">
                    <a16:creationId xmlns:a16="http://schemas.microsoft.com/office/drawing/2014/main" id="{E12947C4-6ABD-A66F-EDF5-0CD966E6305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8B9677-1CA8-CB19-0D3A-2D7B39FFA18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1DA2037A-FB10-AE45-7353-8370E3A3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C5BE9585-7D46-F00A-C473-17973ED69938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04934C8-4383-723D-7321-96BC763A5EBA}"/>
              </a:ext>
            </a:extLst>
          </p:cNvPr>
          <p:cNvGrpSpPr/>
          <p:nvPr/>
        </p:nvGrpSpPr>
        <p:grpSpPr>
          <a:xfrm>
            <a:off x="8639303" y="5073970"/>
            <a:ext cx="740163" cy="725847"/>
            <a:chOff x="8903350" y="4331347"/>
            <a:chExt cx="1308287" cy="1282981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F77B5B53-7829-A89C-6E46-EBB6D185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DD175C23-380E-615F-8B05-27B937FF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DFB497E3-E487-71DA-4BE2-4ACE24EB3BD6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9387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uppieren 557">
            <a:extLst>
              <a:ext uri="{FF2B5EF4-FFF2-40B4-BE49-F238E27FC236}">
                <a16:creationId xmlns:a16="http://schemas.microsoft.com/office/drawing/2014/main" id="{816B64EA-D190-9843-A8B1-F8A1B2B95026}"/>
              </a:ext>
            </a:extLst>
          </p:cNvPr>
          <p:cNvGrpSpPr/>
          <p:nvPr/>
        </p:nvGrpSpPr>
        <p:grpSpPr>
          <a:xfrm>
            <a:off x="2077410" y="1449929"/>
            <a:ext cx="6304834" cy="3958141"/>
            <a:chOff x="1005355" y="796477"/>
            <a:chExt cx="6304834" cy="3958141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E54008C-F315-E5BB-24B0-A19BBBF83AB9}"/>
                </a:ext>
              </a:extLst>
            </p:cNvPr>
            <p:cNvCxnSpPr>
              <a:cxnSpLocks/>
            </p:cNvCxnSpPr>
            <p:nvPr/>
          </p:nvCxnSpPr>
          <p:spPr>
            <a:xfrm>
              <a:off x="7310189" y="796477"/>
              <a:ext cx="0" cy="34481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1CCE4E3-91B5-545B-EB65-680D123829A9}"/>
                </a:ext>
              </a:extLst>
            </p:cNvPr>
            <p:cNvSpPr txBox="1"/>
            <p:nvPr/>
          </p:nvSpPr>
          <p:spPr>
            <a:xfrm>
              <a:off x="2238913" y="938942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1E447437-9838-B831-6CEF-1D6D9CE4802A}"/>
                </a:ext>
              </a:extLst>
            </p:cNvPr>
            <p:cNvGrpSpPr/>
            <p:nvPr/>
          </p:nvGrpSpPr>
          <p:grpSpPr>
            <a:xfrm>
              <a:off x="1005355" y="901977"/>
              <a:ext cx="1063921" cy="903890"/>
              <a:chOff x="3917470" y="3458195"/>
              <a:chExt cx="1063921" cy="903890"/>
            </a:xfrm>
          </p:grpSpPr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0D7C2A8B-82F8-6A72-6B02-3B3783A929A6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5C3E3824-47E3-C943-F6E4-AC75E875930E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26" name="Gerade Verbindung 125">
                <a:extLst>
                  <a:ext uri="{FF2B5EF4-FFF2-40B4-BE49-F238E27FC236}">
                    <a16:creationId xmlns:a16="http://schemas.microsoft.com/office/drawing/2014/main" id="{8F46B2DA-5806-76D7-1A8C-73847CFE0D14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>
                <a:extLst>
                  <a:ext uri="{FF2B5EF4-FFF2-40B4-BE49-F238E27FC236}">
                    <a16:creationId xmlns:a16="http://schemas.microsoft.com/office/drawing/2014/main" id="{38C9A0B1-5659-2E23-7D7B-6969590CF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>
                <a:extLst>
                  <a:ext uri="{FF2B5EF4-FFF2-40B4-BE49-F238E27FC236}">
                    <a16:creationId xmlns:a16="http://schemas.microsoft.com/office/drawing/2014/main" id="{1F40E759-C1E7-E397-0CAB-61AFB37E9D2D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D37A4E37-2BF2-1930-EE06-A2CD120F8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F3DC8B5B-BC1E-47CC-856A-839560810E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DC66F77F-1332-AF99-82A2-214EB76363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CB668E56-E888-74EA-1A05-31F32F8A123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7CEDB88D-CA56-511D-0CCF-EA9268B1FB46}"/>
                </a:ext>
              </a:extLst>
            </p:cNvPr>
            <p:cNvSpPr txBox="1"/>
            <p:nvPr/>
          </p:nvSpPr>
          <p:spPr>
            <a:xfrm>
              <a:off x="2159538" y="1408027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215ED7-3E8D-71BD-60E9-AC1B67DDAE5C}"/>
                </a:ext>
              </a:extLst>
            </p:cNvPr>
            <p:cNvGrpSpPr/>
            <p:nvPr/>
          </p:nvGrpSpPr>
          <p:grpSpPr>
            <a:xfrm>
              <a:off x="1005355" y="2193689"/>
              <a:ext cx="1063921" cy="903890"/>
              <a:chOff x="3917470" y="3458195"/>
              <a:chExt cx="1063921" cy="903890"/>
            </a:xfrm>
          </p:grpSpPr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AD234F2A-C314-1EE3-FA41-DB7B1F2F3453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1CFAB5FC-6F34-62F1-F42A-2520AD6858B7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18" name="Gerade Verbindung 217">
                <a:extLst>
                  <a:ext uri="{FF2B5EF4-FFF2-40B4-BE49-F238E27FC236}">
                    <a16:creationId xmlns:a16="http://schemas.microsoft.com/office/drawing/2014/main" id="{1F4D9D1E-245F-A88A-3ED3-0906D6997797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>
                <a:extLst>
                  <a:ext uri="{FF2B5EF4-FFF2-40B4-BE49-F238E27FC236}">
                    <a16:creationId xmlns:a16="http://schemas.microsoft.com/office/drawing/2014/main" id="{C63319AA-1829-86E0-5AA7-F4EB4D1E4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219">
                <a:extLst>
                  <a:ext uri="{FF2B5EF4-FFF2-40B4-BE49-F238E27FC236}">
                    <a16:creationId xmlns:a16="http://schemas.microsoft.com/office/drawing/2014/main" id="{ABAED0F4-9A04-B3F3-5DC7-F90616FEB646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220">
                <a:extLst>
                  <a:ext uri="{FF2B5EF4-FFF2-40B4-BE49-F238E27FC236}">
                    <a16:creationId xmlns:a16="http://schemas.microsoft.com/office/drawing/2014/main" id="{C4C6AACC-9C8D-A661-B5FE-0AC614B4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221">
                <a:extLst>
                  <a:ext uri="{FF2B5EF4-FFF2-40B4-BE49-F238E27FC236}">
                    <a16:creationId xmlns:a16="http://schemas.microsoft.com/office/drawing/2014/main" id="{E319F10B-69DB-88AE-2D19-7730EA65E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DAB75E64-B265-493D-9A22-CAAC57EEA8C5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01D22D73-9DAD-21C7-8A13-77AEDAB3DB0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B979E9AB-E2B4-9D19-762A-93DF771A3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90487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96DF2659-1D6B-B85A-E139-CEBD158DF6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297307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72210AF-F391-8565-8E4F-2D810CA1672F}"/>
                </a:ext>
              </a:extLst>
            </p:cNvPr>
            <p:cNvSpPr/>
            <p:nvPr/>
          </p:nvSpPr>
          <p:spPr>
            <a:xfrm>
              <a:off x="3070083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793DB025-FC29-C686-E4B3-848083CF17D0}"/>
                </a:ext>
              </a:extLst>
            </p:cNvPr>
            <p:cNvGrpSpPr/>
            <p:nvPr/>
          </p:nvGrpSpPr>
          <p:grpSpPr>
            <a:xfrm>
              <a:off x="2873377" y="1016384"/>
              <a:ext cx="79098" cy="279123"/>
              <a:chOff x="3486673" y="1016384"/>
              <a:chExt cx="79098" cy="279123"/>
            </a:xfrm>
          </p:grpSpPr>
          <p:cxnSp>
            <p:nvCxnSpPr>
              <p:cNvPr id="186" name="Gerade Verbindung mit Pfeil 185">
                <a:extLst>
                  <a:ext uri="{FF2B5EF4-FFF2-40B4-BE49-F238E27FC236}">
                    <a16:creationId xmlns:a16="http://schemas.microsoft.com/office/drawing/2014/main" id="{4DD19D71-3091-8730-C6C9-2A70ED80F9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CB2BDFA-9E43-2781-3A84-0133F4DE97F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50BC573-C903-7453-F739-F9CD0851BBFD}"/>
                </a:ext>
              </a:extLst>
            </p:cNvPr>
            <p:cNvSpPr/>
            <p:nvPr/>
          </p:nvSpPr>
          <p:spPr>
            <a:xfrm>
              <a:off x="3263758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8555C5C-3471-FF8D-3DC1-3880D7449228}"/>
                </a:ext>
              </a:extLst>
            </p:cNvPr>
            <p:cNvSpPr/>
            <p:nvPr/>
          </p:nvSpPr>
          <p:spPr>
            <a:xfrm>
              <a:off x="3457199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E867649-E1E0-E7DE-82FA-25C2CED7792A}"/>
                </a:ext>
              </a:extLst>
            </p:cNvPr>
            <p:cNvSpPr/>
            <p:nvPr/>
          </p:nvSpPr>
          <p:spPr>
            <a:xfrm>
              <a:off x="3650874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A183A4-C0B3-9C10-BAE2-C43C0D06A37E}"/>
                </a:ext>
              </a:extLst>
            </p:cNvPr>
            <p:cNvSpPr/>
            <p:nvPr/>
          </p:nvSpPr>
          <p:spPr>
            <a:xfrm>
              <a:off x="3847536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6B571CEA-BC28-5A98-F897-DE7F0334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137396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17F0F2C0-2E33-CF0C-1ED2-4DE8BDE6BA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766392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5C944F6-2BE6-B3BE-2260-DF9E53134CE9}"/>
                </a:ext>
              </a:extLst>
            </p:cNvPr>
            <p:cNvSpPr/>
            <p:nvPr/>
          </p:nvSpPr>
          <p:spPr>
            <a:xfrm>
              <a:off x="3070083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F4F5640-2365-C4DB-6F2D-4244492A69FC}"/>
                </a:ext>
              </a:extLst>
            </p:cNvPr>
            <p:cNvSpPr/>
            <p:nvPr/>
          </p:nvSpPr>
          <p:spPr>
            <a:xfrm>
              <a:off x="326375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AA12606-4245-C61A-9D35-BBA2D45D8328}"/>
                </a:ext>
              </a:extLst>
            </p:cNvPr>
            <p:cNvSpPr/>
            <p:nvPr/>
          </p:nvSpPr>
          <p:spPr>
            <a:xfrm>
              <a:off x="3457199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ADCFCEA0-7DF3-C027-B229-17E07D1B7D5C}"/>
                </a:ext>
              </a:extLst>
            </p:cNvPr>
            <p:cNvSpPr/>
            <p:nvPr/>
          </p:nvSpPr>
          <p:spPr>
            <a:xfrm>
              <a:off x="3650874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82AC1F4-AB18-310F-A23A-7C8857A2F058}"/>
                </a:ext>
              </a:extLst>
            </p:cNvPr>
            <p:cNvSpPr/>
            <p:nvPr/>
          </p:nvSpPr>
          <p:spPr>
            <a:xfrm>
              <a:off x="3847536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A60CC98-3FDD-EF8A-6D75-ABA169BA1B31}"/>
                </a:ext>
              </a:extLst>
            </p:cNvPr>
            <p:cNvSpPr/>
            <p:nvPr/>
          </p:nvSpPr>
          <p:spPr>
            <a:xfrm>
              <a:off x="287570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3" name="Gerade Verbindung mit Pfeil 212">
              <a:extLst>
                <a:ext uri="{FF2B5EF4-FFF2-40B4-BE49-F238E27FC236}">
                  <a16:creationId xmlns:a16="http://schemas.microsoft.com/office/drawing/2014/main" id="{91C5B62F-4B69-3DA0-3E79-BAD96E511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D03CA0A6-3C5D-4F9D-6FCD-672F91BC0AEC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EAA318C-9355-7CB9-4117-5C34E8B39954}"/>
                </a:ext>
              </a:extLst>
            </p:cNvPr>
            <p:cNvGrpSpPr/>
            <p:nvPr/>
          </p:nvGrpSpPr>
          <p:grpSpPr>
            <a:xfrm>
              <a:off x="4394665" y="1015923"/>
              <a:ext cx="79098" cy="279123"/>
              <a:chOff x="3486673" y="1016384"/>
              <a:chExt cx="79098" cy="279123"/>
            </a:xfrm>
          </p:grpSpPr>
          <p:cxnSp>
            <p:nvCxnSpPr>
              <p:cNvPr id="227" name="Gerade Verbindung mit Pfeil 226">
                <a:extLst>
                  <a:ext uri="{FF2B5EF4-FFF2-40B4-BE49-F238E27FC236}">
                    <a16:creationId xmlns:a16="http://schemas.microsoft.com/office/drawing/2014/main" id="{0BE877F0-3E33-8C2D-35E1-D3DBE6B51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4E06700-18FA-4DEA-A5ED-1D2DA744BB0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3007FD1-B208-4CF0-30C5-55DAA19ED427}"/>
                </a:ext>
              </a:extLst>
            </p:cNvPr>
            <p:cNvSpPr/>
            <p:nvPr/>
          </p:nvSpPr>
          <p:spPr>
            <a:xfrm>
              <a:off x="4781659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6F7AC64-D419-C25E-26AB-7347B6898F0F}"/>
                </a:ext>
              </a:extLst>
            </p:cNvPr>
            <p:cNvSpPr/>
            <p:nvPr/>
          </p:nvSpPr>
          <p:spPr>
            <a:xfrm>
              <a:off x="4975100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2870836-1DB3-B0B3-2059-B37E0A99F9BF}"/>
                </a:ext>
              </a:extLst>
            </p:cNvPr>
            <p:cNvSpPr/>
            <p:nvPr/>
          </p:nvSpPr>
          <p:spPr>
            <a:xfrm>
              <a:off x="5168775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6BFDD4F-EBA3-01D0-ABAB-884164EAA79E}"/>
                </a:ext>
              </a:extLst>
            </p:cNvPr>
            <p:cNvSpPr/>
            <p:nvPr/>
          </p:nvSpPr>
          <p:spPr>
            <a:xfrm>
              <a:off x="5365437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id="{374EC02F-5B2C-410C-8BC6-BF04448F5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53152F8B-B5C8-F4E6-C777-717E56A9688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BE27E9C-2CA8-E762-C395-FCF54BE0EEB8}"/>
                </a:ext>
              </a:extLst>
            </p:cNvPr>
            <p:cNvSpPr/>
            <p:nvPr/>
          </p:nvSpPr>
          <p:spPr>
            <a:xfrm>
              <a:off x="4391134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7D04EC1-AB81-427D-554F-525527C3570E}"/>
                </a:ext>
              </a:extLst>
            </p:cNvPr>
            <p:cNvSpPr/>
            <p:nvPr/>
          </p:nvSpPr>
          <p:spPr>
            <a:xfrm>
              <a:off x="4781659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E951ED7-2578-A682-70B9-0E0B8426E89E}"/>
                </a:ext>
              </a:extLst>
            </p:cNvPr>
            <p:cNvSpPr/>
            <p:nvPr/>
          </p:nvSpPr>
          <p:spPr>
            <a:xfrm>
              <a:off x="4975100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941CC6D-843A-12D0-4927-A94373102ED5}"/>
                </a:ext>
              </a:extLst>
            </p:cNvPr>
            <p:cNvSpPr/>
            <p:nvPr/>
          </p:nvSpPr>
          <p:spPr>
            <a:xfrm>
              <a:off x="5168775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74AB1AF-5B21-7B57-34A2-E91D0A62B41E}"/>
                </a:ext>
              </a:extLst>
            </p:cNvPr>
            <p:cNvSpPr/>
            <p:nvPr/>
          </p:nvSpPr>
          <p:spPr>
            <a:xfrm>
              <a:off x="5365437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B29FA5-234A-D111-5183-8BC692FA7405}"/>
                </a:ext>
              </a:extLst>
            </p:cNvPr>
            <p:cNvGrpSpPr/>
            <p:nvPr/>
          </p:nvGrpSpPr>
          <p:grpSpPr>
            <a:xfrm>
              <a:off x="4587983" y="1015923"/>
              <a:ext cx="79098" cy="279123"/>
              <a:chOff x="3486673" y="1016384"/>
              <a:chExt cx="79098" cy="279123"/>
            </a:xfrm>
          </p:grpSpPr>
          <p:cxnSp>
            <p:nvCxnSpPr>
              <p:cNvPr id="252" name="Gerade Verbindung mit Pfeil 251">
                <a:extLst>
                  <a:ext uri="{FF2B5EF4-FFF2-40B4-BE49-F238E27FC236}">
                    <a16:creationId xmlns:a16="http://schemas.microsoft.com/office/drawing/2014/main" id="{FDC3D3EC-6FE9-FF91-17E0-2BEC9E35A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8645B1F-C88E-1ED0-941A-454625C9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A8FF35A3-65AD-8650-CA4C-C3F2E2078079}"/>
                </a:ext>
              </a:extLst>
            </p:cNvPr>
            <p:cNvGrpSpPr/>
            <p:nvPr/>
          </p:nvGrpSpPr>
          <p:grpSpPr>
            <a:xfrm>
              <a:off x="4587983" y="1485008"/>
              <a:ext cx="79098" cy="279123"/>
              <a:chOff x="3486673" y="1016384"/>
              <a:chExt cx="79098" cy="279123"/>
            </a:xfrm>
          </p:grpSpPr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79A09F6E-D2E0-F1C5-E9E5-7594DF4AF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37798032-6B8B-7678-396D-A309F0811B6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535F916-DDE2-6355-7A9D-FB59F0565C2C}"/>
                </a:ext>
              </a:extLst>
            </p:cNvPr>
            <p:cNvSpPr txBox="1"/>
            <p:nvPr/>
          </p:nvSpPr>
          <p:spPr>
            <a:xfrm>
              <a:off x="2238913" y="222821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D6FE1C25-E9A6-DB91-F5CE-48DA4887E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19415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mit Pfeil 261">
              <a:extLst>
                <a:ext uri="{FF2B5EF4-FFF2-40B4-BE49-F238E27FC236}">
                  <a16:creationId xmlns:a16="http://schemas.microsoft.com/office/drawing/2014/main" id="{550DD945-5C11-5F46-0EDA-2BB5B1F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258658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E46B2935-271B-C388-5308-6344081BC721}"/>
                </a:ext>
              </a:extLst>
            </p:cNvPr>
            <p:cNvGrpSpPr/>
            <p:nvPr/>
          </p:nvGrpSpPr>
          <p:grpSpPr>
            <a:xfrm>
              <a:off x="2873377" y="2305659"/>
              <a:ext cx="79098" cy="279123"/>
              <a:chOff x="3486673" y="1016384"/>
              <a:chExt cx="79098" cy="279123"/>
            </a:xfrm>
          </p:grpSpPr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3F683EFA-68ED-4C93-35E9-3D201795B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6C8AD8D-A5E7-8517-F38C-985321930CD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E7BE6FF-B6F4-54F3-BE61-3F068B6F578B}"/>
                </a:ext>
              </a:extLst>
            </p:cNvPr>
            <p:cNvSpPr/>
            <p:nvPr/>
          </p:nvSpPr>
          <p:spPr>
            <a:xfrm>
              <a:off x="3457199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5860513-1985-2E8B-B9B1-B9690F9EFCA5}"/>
                </a:ext>
              </a:extLst>
            </p:cNvPr>
            <p:cNvSpPr/>
            <p:nvPr/>
          </p:nvSpPr>
          <p:spPr>
            <a:xfrm>
              <a:off x="3650874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3EE7046D-283B-BDF2-6513-1A027DB9AE41}"/>
                </a:ext>
              </a:extLst>
            </p:cNvPr>
            <p:cNvSpPr/>
            <p:nvPr/>
          </p:nvSpPr>
          <p:spPr>
            <a:xfrm>
              <a:off x="3847536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0D61F75-B4A7-C9E9-D707-BAB4AF633E12}"/>
                </a:ext>
              </a:extLst>
            </p:cNvPr>
            <p:cNvSpPr/>
            <p:nvPr/>
          </p:nvSpPr>
          <p:spPr>
            <a:xfrm>
              <a:off x="4041211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854E381-AC8B-E532-54D9-8DB0022A4DC0}"/>
                </a:ext>
              </a:extLst>
            </p:cNvPr>
            <p:cNvSpPr/>
            <p:nvPr/>
          </p:nvSpPr>
          <p:spPr>
            <a:xfrm>
              <a:off x="4234652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FC78997-9B0E-54F3-C273-B2ABB8566B44}"/>
                </a:ext>
              </a:extLst>
            </p:cNvPr>
            <p:cNvSpPr/>
            <p:nvPr/>
          </p:nvSpPr>
          <p:spPr>
            <a:xfrm>
              <a:off x="4428327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2" name="Gerade Verbindung mit Pfeil 271">
              <a:extLst>
                <a:ext uri="{FF2B5EF4-FFF2-40B4-BE49-F238E27FC236}">
                  <a16:creationId xmlns:a16="http://schemas.microsoft.com/office/drawing/2014/main" id="{31263C94-62FE-A4C2-CD2D-767D3CD5F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66323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>
              <a:extLst>
                <a:ext uri="{FF2B5EF4-FFF2-40B4-BE49-F238E27FC236}">
                  <a16:creationId xmlns:a16="http://schemas.microsoft.com/office/drawing/2014/main" id="{A5DF6E94-1CB0-5A31-27C9-2407B85ED360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05566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AD9ABFF-AA57-A325-5332-7BCB8D8575F0}"/>
                </a:ext>
              </a:extLst>
            </p:cNvPr>
            <p:cNvSpPr/>
            <p:nvPr/>
          </p:nvSpPr>
          <p:spPr>
            <a:xfrm>
              <a:off x="3070083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DD565D6-5A89-7424-4363-869012CB9963}"/>
                </a:ext>
              </a:extLst>
            </p:cNvPr>
            <p:cNvSpPr/>
            <p:nvPr/>
          </p:nvSpPr>
          <p:spPr>
            <a:xfrm>
              <a:off x="3847536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B718728D-FE8F-EF39-8B78-21D8FA9C3447}"/>
                </a:ext>
              </a:extLst>
            </p:cNvPr>
            <p:cNvSpPr/>
            <p:nvPr/>
          </p:nvSpPr>
          <p:spPr>
            <a:xfrm>
              <a:off x="4041211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6928F1A-0B08-426B-08D0-1357F5FD7F1B}"/>
                </a:ext>
              </a:extLst>
            </p:cNvPr>
            <p:cNvSpPr/>
            <p:nvPr/>
          </p:nvSpPr>
          <p:spPr>
            <a:xfrm>
              <a:off x="4234652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D79F3D7B-CF7E-ABCA-2565-C7B780075D80}"/>
                </a:ext>
              </a:extLst>
            </p:cNvPr>
            <p:cNvSpPr/>
            <p:nvPr/>
          </p:nvSpPr>
          <p:spPr>
            <a:xfrm>
              <a:off x="4428327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4FF525D-28AE-EEBA-91E7-FF9DFEF9DC95}"/>
                </a:ext>
              </a:extLst>
            </p:cNvPr>
            <p:cNvSpPr/>
            <p:nvPr/>
          </p:nvSpPr>
          <p:spPr>
            <a:xfrm>
              <a:off x="2875708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4CCB111D-4837-6A3F-BE9D-FDB9EE3DD55F}"/>
                </a:ext>
              </a:extLst>
            </p:cNvPr>
            <p:cNvSpPr/>
            <p:nvPr/>
          </p:nvSpPr>
          <p:spPr>
            <a:xfrm>
              <a:off x="4617440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F23883-969A-41C5-A3B2-49CFC7FA8959}"/>
                </a:ext>
              </a:extLst>
            </p:cNvPr>
            <p:cNvSpPr/>
            <p:nvPr/>
          </p:nvSpPr>
          <p:spPr>
            <a:xfrm>
              <a:off x="4617440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6" name="Gerade Verbindung mit Pfeil 285">
              <a:extLst>
                <a:ext uri="{FF2B5EF4-FFF2-40B4-BE49-F238E27FC236}">
                  <a16:creationId xmlns:a16="http://schemas.microsoft.com/office/drawing/2014/main" id="{12795BE9-E46E-23BE-6BFA-3A126CC15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19368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 Verbindung mit Pfeil 286">
              <a:extLst>
                <a:ext uri="{FF2B5EF4-FFF2-40B4-BE49-F238E27FC236}">
                  <a16:creationId xmlns:a16="http://schemas.microsoft.com/office/drawing/2014/main" id="{B9498644-BFC4-E109-A61D-AE79359EBC66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258612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uppieren 287">
              <a:extLst>
                <a:ext uri="{FF2B5EF4-FFF2-40B4-BE49-F238E27FC236}">
                  <a16:creationId xmlns:a16="http://schemas.microsoft.com/office/drawing/2014/main" id="{08EF026A-763E-EABA-B12C-BB6F616DCE5B}"/>
                </a:ext>
              </a:extLst>
            </p:cNvPr>
            <p:cNvGrpSpPr/>
            <p:nvPr/>
          </p:nvGrpSpPr>
          <p:grpSpPr>
            <a:xfrm>
              <a:off x="5243279" y="2305198"/>
              <a:ext cx="79098" cy="279123"/>
              <a:chOff x="3486673" y="1016384"/>
              <a:chExt cx="79098" cy="279123"/>
            </a:xfrm>
          </p:grpSpPr>
          <p:cxnSp>
            <p:nvCxnSpPr>
              <p:cNvPr id="312" name="Gerade Verbindung mit Pfeil 311">
                <a:extLst>
                  <a:ext uri="{FF2B5EF4-FFF2-40B4-BE49-F238E27FC236}">
                    <a16:creationId xmlns:a16="http://schemas.microsoft.com/office/drawing/2014/main" id="{5614FD17-7C2D-11EC-13F0-37F8AEA29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80A6C59-88CD-79DD-40D4-E25480A8F3A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188F72A-C4D0-50FD-9ADB-F2CC21A0ED42}"/>
                </a:ext>
              </a:extLst>
            </p:cNvPr>
            <p:cNvSpPr/>
            <p:nvPr/>
          </p:nvSpPr>
          <p:spPr>
            <a:xfrm>
              <a:off x="6217438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DFF735DE-31FB-1768-6A3B-6E3C4146C7F7}"/>
                </a:ext>
              </a:extLst>
            </p:cNvPr>
            <p:cNvSpPr/>
            <p:nvPr/>
          </p:nvSpPr>
          <p:spPr>
            <a:xfrm>
              <a:off x="6411113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0B99260B-707E-CE3E-5D2B-5C851A97A993}"/>
                </a:ext>
              </a:extLst>
            </p:cNvPr>
            <p:cNvSpPr/>
            <p:nvPr/>
          </p:nvSpPr>
          <p:spPr>
            <a:xfrm>
              <a:off x="6604554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37024F5-C8D1-D703-0309-AB8C34BEDEF8}"/>
                </a:ext>
              </a:extLst>
            </p:cNvPr>
            <p:cNvSpPr/>
            <p:nvPr/>
          </p:nvSpPr>
          <p:spPr>
            <a:xfrm>
              <a:off x="6794842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id="{B5C3D288-F7FC-3838-CF19-EE8574D7C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66277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id="{08D14B80-B0D9-AD7F-FBB6-C4F62C4D9B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05520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370B358-5FCC-1F6D-6C7F-0233339FE185}"/>
                </a:ext>
              </a:extLst>
            </p:cNvPr>
            <p:cNvSpPr/>
            <p:nvPr/>
          </p:nvSpPr>
          <p:spPr>
            <a:xfrm>
              <a:off x="5243135" y="301558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58378AD-9505-0BA8-460A-38057C49A4B3}"/>
                </a:ext>
              </a:extLst>
            </p:cNvPr>
            <p:cNvSpPr/>
            <p:nvPr/>
          </p:nvSpPr>
          <p:spPr>
            <a:xfrm>
              <a:off x="5633660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BB92384-9271-1B27-8054-CA4E40092342}"/>
                </a:ext>
              </a:extLst>
            </p:cNvPr>
            <p:cNvSpPr/>
            <p:nvPr/>
          </p:nvSpPr>
          <p:spPr>
            <a:xfrm>
              <a:off x="5827101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9C849014-2CD3-2121-BCF4-0C59A27608B8}"/>
                </a:ext>
              </a:extLst>
            </p:cNvPr>
            <p:cNvSpPr/>
            <p:nvPr/>
          </p:nvSpPr>
          <p:spPr>
            <a:xfrm>
              <a:off x="6604554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B63F5B3-803B-4C24-2072-C56158F9462C}"/>
                </a:ext>
              </a:extLst>
            </p:cNvPr>
            <p:cNvSpPr/>
            <p:nvPr/>
          </p:nvSpPr>
          <p:spPr>
            <a:xfrm>
              <a:off x="679159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6" name="Gruppieren 305">
              <a:extLst>
                <a:ext uri="{FF2B5EF4-FFF2-40B4-BE49-F238E27FC236}">
                  <a16:creationId xmlns:a16="http://schemas.microsoft.com/office/drawing/2014/main" id="{1C22C787-45D3-AD3E-3869-C4C560E7E13E}"/>
                </a:ext>
              </a:extLst>
            </p:cNvPr>
            <p:cNvGrpSpPr/>
            <p:nvPr/>
          </p:nvGrpSpPr>
          <p:grpSpPr>
            <a:xfrm>
              <a:off x="5439984" y="2305198"/>
              <a:ext cx="79098" cy="279123"/>
              <a:chOff x="3486673" y="1016384"/>
              <a:chExt cx="79098" cy="279123"/>
            </a:xfrm>
          </p:grpSpPr>
          <p:cxnSp>
            <p:nvCxnSpPr>
              <p:cNvPr id="310" name="Gerade Verbindung mit Pfeil 309">
                <a:extLst>
                  <a:ext uri="{FF2B5EF4-FFF2-40B4-BE49-F238E27FC236}">
                    <a16:creationId xmlns:a16="http://schemas.microsoft.com/office/drawing/2014/main" id="{1269EDCC-1582-E3BF-15D9-0A2A07754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6AAE35E9-9F0A-B51F-D6C1-B022E6D44E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7" name="Gruppieren 306">
              <a:extLst>
                <a:ext uri="{FF2B5EF4-FFF2-40B4-BE49-F238E27FC236}">
                  <a16:creationId xmlns:a16="http://schemas.microsoft.com/office/drawing/2014/main" id="{B8F99C60-9B6E-97F3-AA93-0E63FB2F2467}"/>
                </a:ext>
              </a:extLst>
            </p:cNvPr>
            <p:cNvGrpSpPr/>
            <p:nvPr/>
          </p:nvGrpSpPr>
          <p:grpSpPr>
            <a:xfrm>
              <a:off x="6020393" y="2774283"/>
              <a:ext cx="79098" cy="279123"/>
              <a:chOff x="3486673" y="1016384"/>
              <a:chExt cx="79098" cy="279123"/>
            </a:xfrm>
          </p:grpSpPr>
          <p:cxnSp>
            <p:nvCxnSpPr>
              <p:cNvPr id="308" name="Gerade Verbindung mit Pfeil 307">
                <a:extLst>
                  <a:ext uri="{FF2B5EF4-FFF2-40B4-BE49-F238E27FC236}">
                    <a16:creationId xmlns:a16="http://schemas.microsoft.com/office/drawing/2014/main" id="{02DBFD2E-48AE-B472-BFE5-28D1BC59E4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9480F0A-B7E9-16AC-9783-8F12BD83603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463EC23-2279-0822-D0D2-73C68E12CF24}"/>
                </a:ext>
              </a:extLst>
            </p:cNvPr>
            <p:cNvSpPr/>
            <p:nvPr/>
          </p:nvSpPr>
          <p:spPr>
            <a:xfrm>
              <a:off x="6974209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60150D72-A2B5-A903-38E5-E711AB5E49AB}"/>
                </a:ext>
              </a:extLst>
            </p:cNvPr>
            <p:cNvSpPr/>
            <p:nvPr/>
          </p:nvSpPr>
          <p:spPr>
            <a:xfrm>
              <a:off x="697420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4" name="Textfeld 313">
              <a:extLst>
                <a:ext uri="{FF2B5EF4-FFF2-40B4-BE49-F238E27FC236}">
                  <a16:creationId xmlns:a16="http://schemas.microsoft.com/office/drawing/2014/main" id="{761B5BB0-0A6C-B3DB-C36A-163688342BF7}"/>
                </a:ext>
              </a:extLst>
            </p:cNvPr>
            <p:cNvSpPr txBox="1"/>
            <p:nvPr/>
          </p:nvSpPr>
          <p:spPr>
            <a:xfrm>
              <a:off x="2168005" y="262398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id="{F83B3E1C-DFCA-5973-F0C0-7D94BCD82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id="{5D2F39C6-6D4C-74D5-F14F-34420F32C398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67C77D3E-F501-E293-2FC8-A8A7A807EA9D}"/>
                </a:ext>
              </a:extLst>
            </p:cNvPr>
            <p:cNvGrpSpPr/>
            <p:nvPr/>
          </p:nvGrpSpPr>
          <p:grpSpPr>
            <a:xfrm>
              <a:off x="5919000" y="1015923"/>
              <a:ext cx="79098" cy="279123"/>
              <a:chOff x="3486673" y="1016384"/>
              <a:chExt cx="79098" cy="279123"/>
            </a:xfrm>
          </p:grpSpPr>
          <p:cxnSp>
            <p:nvCxnSpPr>
              <p:cNvPr id="322" name="Gerade Verbindung mit Pfeil 321">
                <a:extLst>
                  <a:ext uri="{FF2B5EF4-FFF2-40B4-BE49-F238E27FC236}">
                    <a16:creationId xmlns:a16="http://schemas.microsoft.com/office/drawing/2014/main" id="{3D711B8A-1972-041C-2CC8-438D33C76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C4D8889F-4375-F8E7-5B3C-E29C089F880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8" name="Gerade Verbindung mit Pfeil 327">
              <a:extLst>
                <a:ext uri="{FF2B5EF4-FFF2-40B4-BE49-F238E27FC236}">
                  <a16:creationId xmlns:a16="http://schemas.microsoft.com/office/drawing/2014/main" id="{EC0FC159-E289-24AF-EA48-865B808D3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mit Pfeil 328">
              <a:extLst>
                <a:ext uri="{FF2B5EF4-FFF2-40B4-BE49-F238E27FC236}">
                  <a16:creationId xmlns:a16="http://schemas.microsoft.com/office/drawing/2014/main" id="{A85AA791-0CCB-3208-3623-41C7BB026C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0BF5321-B483-B369-555B-D45374BA684D}"/>
                </a:ext>
              </a:extLst>
            </p:cNvPr>
            <p:cNvSpPr/>
            <p:nvPr/>
          </p:nvSpPr>
          <p:spPr>
            <a:xfrm>
              <a:off x="5915469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5" name="Gruppieren 334">
              <a:extLst>
                <a:ext uri="{FF2B5EF4-FFF2-40B4-BE49-F238E27FC236}">
                  <a16:creationId xmlns:a16="http://schemas.microsoft.com/office/drawing/2014/main" id="{3B51B854-E0D3-4845-AB94-A8BE187F8BAF}"/>
                </a:ext>
              </a:extLst>
            </p:cNvPr>
            <p:cNvGrpSpPr/>
            <p:nvPr/>
          </p:nvGrpSpPr>
          <p:grpSpPr>
            <a:xfrm>
              <a:off x="6112318" y="1015923"/>
              <a:ext cx="79098" cy="279123"/>
              <a:chOff x="3486673" y="1016384"/>
              <a:chExt cx="79098" cy="279123"/>
            </a:xfrm>
          </p:grpSpPr>
          <p:cxnSp>
            <p:nvCxnSpPr>
              <p:cNvPr id="336" name="Gerade Verbindung mit Pfeil 335">
                <a:extLst>
                  <a:ext uri="{FF2B5EF4-FFF2-40B4-BE49-F238E27FC236}">
                    <a16:creationId xmlns:a16="http://schemas.microsoft.com/office/drawing/2014/main" id="{0A78E6E8-D336-DB26-382C-649742A3B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ACF1D2D-0610-1811-1B96-87A910B85CB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8" name="Gruppieren 337">
              <a:extLst>
                <a:ext uri="{FF2B5EF4-FFF2-40B4-BE49-F238E27FC236}">
                  <a16:creationId xmlns:a16="http://schemas.microsoft.com/office/drawing/2014/main" id="{347E1219-A629-65F9-75B7-15A0F288ADB7}"/>
                </a:ext>
              </a:extLst>
            </p:cNvPr>
            <p:cNvGrpSpPr/>
            <p:nvPr/>
          </p:nvGrpSpPr>
          <p:grpSpPr>
            <a:xfrm>
              <a:off x="6112318" y="1485008"/>
              <a:ext cx="79098" cy="279123"/>
              <a:chOff x="3486673" y="1016384"/>
              <a:chExt cx="79098" cy="279123"/>
            </a:xfrm>
          </p:grpSpPr>
          <p:cxnSp>
            <p:nvCxnSpPr>
              <p:cNvPr id="339" name="Gerade Verbindung mit Pfeil 338">
                <a:extLst>
                  <a:ext uri="{FF2B5EF4-FFF2-40B4-BE49-F238E27FC236}">
                    <a16:creationId xmlns:a16="http://schemas.microsoft.com/office/drawing/2014/main" id="{BE511FE1-2D34-758A-E253-7E7F8ADE8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AD000BF-1FD5-BF8A-6921-C09FF1F95AD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9" name="Gruppieren 348">
              <a:extLst>
                <a:ext uri="{FF2B5EF4-FFF2-40B4-BE49-F238E27FC236}">
                  <a16:creationId xmlns:a16="http://schemas.microsoft.com/office/drawing/2014/main" id="{52118464-5E94-0822-4ACE-27B93F8EBB27}"/>
                </a:ext>
              </a:extLst>
            </p:cNvPr>
            <p:cNvGrpSpPr/>
            <p:nvPr/>
          </p:nvGrpSpPr>
          <p:grpSpPr>
            <a:xfrm>
              <a:off x="630629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0" name="Gerade Verbindung mit Pfeil 349">
                <a:extLst>
                  <a:ext uri="{FF2B5EF4-FFF2-40B4-BE49-F238E27FC236}">
                    <a16:creationId xmlns:a16="http://schemas.microsoft.com/office/drawing/2014/main" id="{F18DB73D-5FF6-6527-B494-50D51FC1D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600F63C-E549-8367-D9E5-6F9708D3F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2" name="Gruppieren 351">
              <a:extLst>
                <a:ext uri="{FF2B5EF4-FFF2-40B4-BE49-F238E27FC236}">
                  <a16:creationId xmlns:a16="http://schemas.microsoft.com/office/drawing/2014/main" id="{96C053E3-0FF1-DFC2-68F6-A0A9EC42E61D}"/>
                </a:ext>
              </a:extLst>
            </p:cNvPr>
            <p:cNvGrpSpPr/>
            <p:nvPr/>
          </p:nvGrpSpPr>
          <p:grpSpPr>
            <a:xfrm>
              <a:off x="6499614" y="1015923"/>
              <a:ext cx="79098" cy="279123"/>
              <a:chOff x="3486673" y="1016384"/>
              <a:chExt cx="79098" cy="279123"/>
            </a:xfrm>
          </p:grpSpPr>
          <p:cxnSp>
            <p:nvCxnSpPr>
              <p:cNvPr id="353" name="Gerade Verbindung mit Pfeil 352">
                <a:extLst>
                  <a:ext uri="{FF2B5EF4-FFF2-40B4-BE49-F238E27FC236}">
                    <a16:creationId xmlns:a16="http://schemas.microsoft.com/office/drawing/2014/main" id="{57174602-3020-1D08-709D-C587AE45A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FF8BF0E-15A2-70A3-8C6C-BBF17A7E02D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5" name="Gruppieren 354">
              <a:extLst>
                <a:ext uri="{FF2B5EF4-FFF2-40B4-BE49-F238E27FC236}">
                  <a16:creationId xmlns:a16="http://schemas.microsoft.com/office/drawing/2014/main" id="{3663C9D3-728B-6B89-E228-B7A02F310FCB}"/>
                </a:ext>
              </a:extLst>
            </p:cNvPr>
            <p:cNvGrpSpPr/>
            <p:nvPr/>
          </p:nvGrpSpPr>
          <p:grpSpPr>
            <a:xfrm>
              <a:off x="6694648" y="1015923"/>
              <a:ext cx="79098" cy="279123"/>
              <a:chOff x="3486673" y="1016384"/>
              <a:chExt cx="79098" cy="279123"/>
            </a:xfrm>
          </p:grpSpPr>
          <p:cxnSp>
            <p:nvCxnSpPr>
              <p:cNvPr id="356" name="Gerade Verbindung mit Pfeil 355">
                <a:extLst>
                  <a:ext uri="{FF2B5EF4-FFF2-40B4-BE49-F238E27FC236}">
                    <a16:creationId xmlns:a16="http://schemas.microsoft.com/office/drawing/2014/main" id="{675937BB-502D-171B-8922-3585585B2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3C0CF96A-87D7-5F7E-123C-6CAC6BCCA47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8" name="Gruppieren 357">
              <a:extLst>
                <a:ext uri="{FF2B5EF4-FFF2-40B4-BE49-F238E27FC236}">
                  <a16:creationId xmlns:a16="http://schemas.microsoft.com/office/drawing/2014/main" id="{8E46270F-11F8-81F0-2136-0A8D8C979B1A}"/>
                </a:ext>
              </a:extLst>
            </p:cNvPr>
            <p:cNvGrpSpPr/>
            <p:nvPr/>
          </p:nvGrpSpPr>
          <p:grpSpPr>
            <a:xfrm>
              <a:off x="688796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9" name="Gerade Verbindung mit Pfeil 358">
                <a:extLst>
                  <a:ext uri="{FF2B5EF4-FFF2-40B4-BE49-F238E27FC236}">
                    <a16:creationId xmlns:a16="http://schemas.microsoft.com/office/drawing/2014/main" id="{F6BBB4FB-EDA2-2292-E92B-429BF6409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16BEE05-96FB-6C79-8775-E1A26F242D0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7" name="Gruppieren 366">
              <a:extLst>
                <a:ext uri="{FF2B5EF4-FFF2-40B4-BE49-F238E27FC236}">
                  <a16:creationId xmlns:a16="http://schemas.microsoft.com/office/drawing/2014/main" id="{20FA3F2A-A688-C24D-681A-876FD2C3B1CF}"/>
                </a:ext>
              </a:extLst>
            </p:cNvPr>
            <p:cNvGrpSpPr/>
            <p:nvPr/>
          </p:nvGrpSpPr>
          <p:grpSpPr>
            <a:xfrm>
              <a:off x="6306504" y="1485008"/>
              <a:ext cx="79098" cy="279123"/>
              <a:chOff x="3486673" y="1016384"/>
              <a:chExt cx="79098" cy="279123"/>
            </a:xfrm>
          </p:grpSpPr>
          <p:cxnSp>
            <p:nvCxnSpPr>
              <p:cNvPr id="368" name="Gerade Verbindung mit Pfeil 367">
                <a:extLst>
                  <a:ext uri="{FF2B5EF4-FFF2-40B4-BE49-F238E27FC236}">
                    <a16:creationId xmlns:a16="http://schemas.microsoft.com/office/drawing/2014/main" id="{ECF3E607-94AD-797E-8904-B58C7FA83A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4FDC26EB-1445-7219-ED40-996C4E1F7DE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0" name="Gruppieren 369">
              <a:extLst>
                <a:ext uri="{FF2B5EF4-FFF2-40B4-BE49-F238E27FC236}">
                  <a16:creationId xmlns:a16="http://schemas.microsoft.com/office/drawing/2014/main" id="{AE5170F7-080D-CD5F-97C5-D602A7BC16C4}"/>
                </a:ext>
              </a:extLst>
            </p:cNvPr>
            <p:cNvGrpSpPr/>
            <p:nvPr/>
          </p:nvGrpSpPr>
          <p:grpSpPr>
            <a:xfrm>
              <a:off x="6500084" y="1485008"/>
              <a:ext cx="79098" cy="279123"/>
              <a:chOff x="3486673" y="1016384"/>
              <a:chExt cx="79098" cy="279123"/>
            </a:xfrm>
          </p:grpSpPr>
          <p:cxnSp>
            <p:nvCxnSpPr>
              <p:cNvPr id="371" name="Gerade Verbindung mit Pfeil 370">
                <a:extLst>
                  <a:ext uri="{FF2B5EF4-FFF2-40B4-BE49-F238E27FC236}">
                    <a16:creationId xmlns:a16="http://schemas.microsoft.com/office/drawing/2014/main" id="{7662C824-7BCE-1432-086B-A7230E519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F2AB83CB-808E-5009-C12C-F19EEF70B48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3" name="Gruppieren 372">
              <a:extLst>
                <a:ext uri="{FF2B5EF4-FFF2-40B4-BE49-F238E27FC236}">
                  <a16:creationId xmlns:a16="http://schemas.microsoft.com/office/drawing/2014/main" id="{98151AAA-3410-879C-3D9F-04CBC306FCC3}"/>
                </a:ext>
              </a:extLst>
            </p:cNvPr>
            <p:cNvGrpSpPr/>
            <p:nvPr/>
          </p:nvGrpSpPr>
          <p:grpSpPr>
            <a:xfrm>
              <a:off x="6694270" y="1485008"/>
              <a:ext cx="79098" cy="279123"/>
              <a:chOff x="3486673" y="1016384"/>
              <a:chExt cx="79098" cy="279123"/>
            </a:xfrm>
          </p:grpSpPr>
          <p:cxnSp>
            <p:nvCxnSpPr>
              <p:cNvPr id="374" name="Gerade Verbindung mit Pfeil 373">
                <a:extLst>
                  <a:ext uri="{FF2B5EF4-FFF2-40B4-BE49-F238E27FC236}">
                    <a16:creationId xmlns:a16="http://schemas.microsoft.com/office/drawing/2014/main" id="{CB26DC9E-6F64-D39A-5F56-996C9F304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3B303C97-959F-5ADE-7C37-775D6C3571B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C9A5246B-01DD-A1A7-AC8F-627F468FE41C}"/>
                </a:ext>
              </a:extLst>
            </p:cNvPr>
            <p:cNvGrpSpPr/>
            <p:nvPr/>
          </p:nvGrpSpPr>
          <p:grpSpPr>
            <a:xfrm>
              <a:off x="6887966" y="1485008"/>
              <a:ext cx="79098" cy="279123"/>
              <a:chOff x="3486673" y="1016384"/>
              <a:chExt cx="79098" cy="279123"/>
            </a:xfrm>
          </p:grpSpPr>
          <p:cxnSp>
            <p:nvCxnSpPr>
              <p:cNvPr id="377" name="Gerade Verbindung mit Pfeil 376">
                <a:extLst>
                  <a:ext uri="{FF2B5EF4-FFF2-40B4-BE49-F238E27FC236}">
                    <a16:creationId xmlns:a16="http://schemas.microsoft.com/office/drawing/2014/main" id="{178D227D-EC88-CBF7-7C71-71B0FB1CA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A1EE12D9-CBC9-5C95-0235-F877C5DC2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632D6726-8896-3E05-01A5-A5161E2063E9}"/>
                </a:ext>
              </a:extLst>
            </p:cNvPr>
            <p:cNvGrpSpPr/>
            <p:nvPr/>
          </p:nvGrpSpPr>
          <p:grpSpPr>
            <a:xfrm>
              <a:off x="3071679" y="2305659"/>
              <a:ext cx="79098" cy="279123"/>
              <a:chOff x="3486673" y="1016384"/>
              <a:chExt cx="79098" cy="279123"/>
            </a:xfrm>
          </p:grpSpPr>
          <p:cxnSp>
            <p:nvCxnSpPr>
              <p:cNvPr id="380" name="Gerade Verbindung mit Pfeil 379">
                <a:extLst>
                  <a:ext uri="{FF2B5EF4-FFF2-40B4-BE49-F238E27FC236}">
                    <a16:creationId xmlns:a16="http://schemas.microsoft.com/office/drawing/2014/main" id="{A5206CC1-7373-A11C-5CC2-0C25CF2743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A5325740-F34A-62EA-7572-606EE7556A5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2" name="Gruppieren 381">
              <a:extLst>
                <a:ext uri="{FF2B5EF4-FFF2-40B4-BE49-F238E27FC236}">
                  <a16:creationId xmlns:a16="http://schemas.microsoft.com/office/drawing/2014/main" id="{FB237E0F-2CAD-7A58-DB2A-C91734B6BCC1}"/>
                </a:ext>
              </a:extLst>
            </p:cNvPr>
            <p:cNvGrpSpPr/>
            <p:nvPr/>
          </p:nvGrpSpPr>
          <p:grpSpPr>
            <a:xfrm>
              <a:off x="3261478" y="2305659"/>
              <a:ext cx="79098" cy="279123"/>
              <a:chOff x="3486673" y="1016384"/>
              <a:chExt cx="79098" cy="279123"/>
            </a:xfrm>
          </p:grpSpPr>
          <p:cxnSp>
            <p:nvCxnSpPr>
              <p:cNvPr id="383" name="Gerade Verbindung mit Pfeil 382">
                <a:extLst>
                  <a:ext uri="{FF2B5EF4-FFF2-40B4-BE49-F238E27FC236}">
                    <a16:creationId xmlns:a16="http://schemas.microsoft.com/office/drawing/2014/main" id="{AB41A28C-2012-A980-0148-9AC0B980B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467ADC9-113D-32FC-6716-8D27504AC1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5" name="Gruppieren 384">
              <a:extLst>
                <a:ext uri="{FF2B5EF4-FFF2-40B4-BE49-F238E27FC236}">
                  <a16:creationId xmlns:a16="http://schemas.microsoft.com/office/drawing/2014/main" id="{4602B0DB-E665-9FF7-C683-03893B64310F}"/>
                </a:ext>
              </a:extLst>
            </p:cNvPr>
            <p:cNvGrpSpPr/>
            <p:nvPr/>
          </p:nvGrpSpPr>
          <p:grpSpPr>
            <a:xfrm>
              <a:off x="3261478" y="2769436"/>
              <a:ext cx="79098" cy="279123"/>
              <a:chOff x="3486673" y="1016384"/>
              <a:chExt cx="79098" cy="279123"/>
            </a:xfrm>
          </p:grpSpPr>
          <p:cxnSp>
            <p:nvCxnSpPr>
              <p:cNvPr id="386" name="Gerade Verbindung mit Pfeil 385">
                <a:extLst>
                  <a:ext uri="{FF2B5EF4-FFF2-40B4-BE49-F238E27FC236}">
                    <a16:creationId xmlns:a16="http://schemas.microsoft.com/office/drawing/2014/main" id="{9DFEEE91-0684-B2E3-2CC7-799D12BCCE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5E76E004-22DE-6AB0-6443-55D12029796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409529AC-C532-D929-B696-DC8ECCDADD4E}"/>
                </a:ext>
              </a:extLst>
            </p:cNvPr>
            <p:cNvGrpSpPr/>
            <p:nvPr/>
          </p:nvGrpSpPr>
          <p:grpSpPr>
            <a:xfrm>
              <a:off x="3459549" y="2769436"/>
              <a:ext cx="79098" cy="279123"/>
              <a:chOff x="3486673" y="1016384"/>
              <a:chExt cx="79098" cy="279123"/>
            </a:xfrm>
          </p:grpSpPr>
          <p:cxnSp>
            <p:nvCxnSpPr>
              <p:cNvPr id="389" name="Gerade Verbindung mit Pfeil 388">
                <a:extLst>
                  <a:ext uri="{FF2B5EF4-FFF2-40B4-BE49-F238E27FC236}">
                    <a16:creationId xmlns:a16="http://schemas.microsoft.com/office/drawing/2014/main" id="{302344DE-35BB-27A6-2270-206DC48A6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82F8B0C-C495-D28A-4387-0C134D0F969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4C132E76-B8AA-E703-F57F-49001691BCC6}"/>
                </a:ext>
              </a:extLst>
            </p:cNvPr>
            <p:cNvGrpSpPr/>
            <p:nvPr/>
          </p:nvGrpSpPr>
          <p:grpSpPr>
            <a:xfrm>
              <a:off x="3650618" y="2769436"/>
              <a:ext cx="79098" cy="279123"/>
              <a:chOff x="3486673" y="1016384"/>
              <a:chExt cx="79098" cy="279123"/>
            </a:xfrm>
          </p:grpSpPr>
          <p:cxnSp>
            <p:nvCxnSpPr>
              <p:cNvPr id="392" name="Gerade Verbindung mit Pfeil 391">
                <a:extLst>
                  <a:ext uri="{FF2B5EF4-FFF2-40B4-BE49-F238E27FC236}">
                    <a16:creationId xmlns:a16="http://schemas.microsoft.com/office/drawing/2014/main" id="{C97168CB-53AF-D658-E35E-7BE145AB8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AEDD69AB-7064-36FB-6624-36973270C98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BEE42C96-2387-FE11-8C67-C30D82D24F3B}"/>
                </a:ext>
              </a:extLst>
            </p:cNvPr>
            <p:cNvGrpSpPr/>
            <p:nvPr/>
          </p:nvGrpSpPr>
          <p:grpSpPr>
            <a:xfrm>
              <a:off x="5827739" y="2305198"/>
              <a:ext cx="79098" cy="279123"/>
              <a:chOff x="3486673" y="1016384"/>
              <a:chExt cx="79098" cy="279123"/>
            </a:xfrm>
          </p:grpSpPr>
          <p:cxnSp>
            <p:nvCxnSpPr>
              <p:cNvPr id="398" name="Gerade Verbindung mit Pfeil 397">
                <a:extLst>
                  <a:ext uri="{FF2B5EF4-FFF2-40B4-BE49-F238E27FC236}">
                    <a16:creationId xmlns:a16="http://schemas.microsoft.com/office/drawing/2014/main" id="{367A088F-1457-4C81-654D-DEFE8887E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83B91915-9A26-B660-AAAE-6AD7E680BB3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3D01187A-7FAE-3C07-D4F5-C009503DE5E3}"/>
                </a:ext>
              </a:extLst>
            </p:cNvPr>
            <p:cNvGrpSpPr/>
            <p:nvPr/>
          </p:nvGrpSpPr>
          <p:grpSpPr>
            <a:xfrm>
              <a:off x="6021717" y="2305198"/>
              <a:ext cx="79098" cy="279123"/>
              <a:chOff x="3486673" y="1016384"/>
              <a:chExt cx="79098" cy="279123"/>
            </a:xfrm>
          </p:grpSpPr>
          <p:cxnSp>
            <p:nvCxnSpPr>
              <p:cNvPr id="401" name="Gerade Verbindung mit Pfeil 400">
                <a:extLst>
                  <a:ext uri="{FF2B5EF4-FFF2-40B4-BE49-F238E27FC236}">
                    <a16:creationId xmlns:a16="http://schemas.microsoft.com/office/drawing/2014/main" id="{CD382332-6603-CE7A-8A99-C9EE459C6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2C9E9B1-97F6-3666-1DF1-BC76BAAB9C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4C07F4B4-7C10-8196-5C43-AF4A84350379}"/>
                </a:ext>
              </a:extLst>
            </p:cNvPr>
            <p:cNvSpPr/>
            <p:nvPr/>
          </p:nvSpPr>
          <p:spPr>
            <a:xfrm>
              <a:off x="5632880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691C9F1F-442C-2E60-9A93-22D6089D362C}"/>
                </a:ext>
              </a:extLst>
            </p:cNvPr>
            <p:cNvSpPr/>
            <p:nvPr/>
          </p:nvSpPr>
          <p:spPr>
            <a:xfrm>
              <a:off x="5443195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1BCC4746-34D4-6A42-B172-80ABF35C6B66}"/>
                </a:ext>
              </a:extLst>
            </p:cNvPr>
            <p:cNvGrpSpPr/>
            <p:nvPr/>
          </p:nvGrpSpPr>
          <p:grpSpPr>
            <a:xfrm>
              <a:off x="6217162" y="2774283"/>
              <a:ext cx="79098" cy="279123"/>
              <a:chOff x="3486673" y="1016384"/>
              <a:chExt cx="79098" cy="279123"/>
            </a:xfrm>
          </p:grpSpPr>
          <p:cxnSp>
            <p:nvCxnSpPr>
              <p:cNvPr id="406" name="Gerade Verbindung mit Pfeil 405">
                <a:extLst>
                  <a:ext uri="{FF2B5EF4-FFF2-40B4-BE49-F238E27FC236}">
                    <a16:creationId xmlns:a16="http://schemas.microsoft.com/office/drawing/2014/main" id="{A08C9846-47FF-BA1E-10E1-047F8A72F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D1202D10-6505-6074-6C70-83F385030F1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8" name="Gruppieren 407">
              <a:extLst>
                <a:ext uri="{FF2B5EF4-FFF2-40B4-BE49-F238E27FC236}">
                  <a16:creationId xmlns:a16="http://schemas.microsoft.com/office/drawing/2014/main" id="{7306396B-4F07-5B49-8216-CF449349F4E6}"/>
                </a:ext>
              </a:extLst>
            </p:cNvPr>
            <p:cNvGrpSpPr/>
            <p:nvPr/>
          </p:nvGrpSpPr>
          <p:grpSpPr>
            <a:xfrm>
              <a:off x="6414356" y="2774283"/>
              <a:ext cx="79098" cy="279123"/>
              <a:chOff x="3486673" y="1016384"/>
              <a:chExt cx="79098" cy="279123"/>
            </a:xfrm>
          </p:grpSpPr>
          <p:cxnSp>
            <p:nvCxnSpPr>
              <p:cNvPr id="409" name="Gerade Verbindung mit Pfeil 408">
                <a:extLst>
                  <a:ext uri="{FF2B5EF4-FFF2-40B4-BE49-F238E27FC236}">
                    <a16:creationId xmlns:a16="http://schemas.microsoft.com/office/drawing/2014/main" id="{7288E21C-B8C4-BEA1-482C-323232E705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D28BF041-9D56-8DB2-1819-B4E39E38E8D3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1" name="Gruppieren 410">
              <a:extLst>
                <a:ext uri="{FF2B5EF4-FFF2-40B4-BE49-F238E27FC236}">
                  <a16:creationId xmlns:a16="http://schemas.microsoft.com/office/drawing/2014/main" id="{08D1627C-400D-6904-D060-6ABAD7F3CE1B}"/>
                </a:ext>
              </a:extLst>
            </p:cNvPr>
            <p:cNvGrpSpPr/>
            <p:nvPr/>
          </p:nvGrpSpPr>
          <p:grpSpPr>
            <a:xfrm>
              <a:off x="1005355" y="3494339"/>
              <a:ext cx="1063921" cy="903890"/>
              <a:chOff x="3917470" y="3458195"/>
              <a:chExt cx="1063921" cy="903890"/>
            </a:xfrm>
          </p:grpSpPr>
          <p:sp>
            <p:nvSpPr>
              <p:cNvPr id="412" name="Rechteck 411">
                <a:extLst>
                  <a:ext uri="{FF2B5EF4-FFF2-40B4-BE49-F238E27FC236}">
                    <a16:creationId xmlns:a16="http://schemas.microsoft.com/office/drawing/2014/main" id="{84F96AAE-321D-3B7A-9943-615F8A2A3E27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feld 412">
                <a:extLst>
                  <a:ext uri="{FF2B5EF4-FFF2-40B4-BE49-F238E27FC236}">
                    <a16:creationId xmlns:a16="http://schemas.microsoft.com/office/drawing/2014/main" id="{F92ABCCB-6952-E404-1A72-29CB2E5A62DA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414" name="Gerade Verbindung 413">
                <a:extLst>
                  <a:ext uri="{FF2B5EF4-FFF2-40B4-BE49-F238E27FC236}">
                    <a16:creationId xmlns:a16="http://schemas.microsoft.com/office/drawing/2014/main" id="{B0E27DA1-1550-D2E1-8E46-D173F5D6C168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>
                <a:extLst>
                  <a:ext uri="{FF2B5EF4-FFF2-40B4-BE49-F238E27FC236}">
                    <a16:creationId xmlns:a16="http://schemas.microsoft.com/office/drawing/2014/main" id="{B9CE7B04-B1F0-FD40-1B53-7E793D16A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>
                <a:extLst>
                  <a:ext uri="{FF2B5EF4-FFF2-40B4-BE49-F238E27FC236}">
                    <a16:creationId xmlns:a16="http://schemas.microsoft.com/office/drawing/2014/main" id="{A8159391-8B5E-D388-0AFD-05D584DD30E4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Gerade Verbindung 416">
                <a:extLst>
                  <a:ext uri="{FF2B5EF4-FFF2-40B4-BE49-F238E27FC236}">
                    <a16:creationId xmlns:a16="http://schemas.microsoft.com/office/drawing/2014/main" id="{9D03BFF3-03D8-1602-B094-185223A0C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Gerade Verbindung 417">
                <a:extLst>
                  <a:ext uri="{FF2B5EF4-FFF2-40B4-BE49-F238E27FC236}">
                    <a16:creationId xmlns:a16="http://schemas.microsoft.com/office/drawing/2014/main" id="{843E5302-C3AA-47E3-180E-33F5D5C4E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" name="Textfeld 418">
                <a:extLst>
                  <a:ext uri="{FF2B5EF4-FFF2-40B4-BE49-F238E27FC236}">
                    <a16:creationId xmlns:a16="http://schemas.microsoft.com/office/drawing/2014/main" id="{AB0AC9C8-BC1A-6902-4905-9074B8C4BCC2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0" name="Textfeld 419">
                <a:extLst>
                  <a:ext uri="{FF2B5EF4-FFF2-40B4-BE49-F238E27FC236}">
                    <a16:creationId xmlns:a16="http://schemas.microsoft.com/office/drawing/2014/main" id="{AD7B2144-183F-54B1-8BAF-05B4D9642DAB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421" name="Textfeld 420">
              <a:extLst>
                <a:ext uri="{FF2B5EF4-FFF2-40B4-BE49-F238E27FC236}">
                  <a16:creationId xmlns:a16="http://schemas.microsoft.com/office/drawing/2014/main" id="{17BB15FB-6087-2410-E08A-1430FFB469C6}"/>
                </a:ext>
              </a:extLst>
            </p:cNvPr>
            <p:cNvSpPr txBox="1"/>
            <p:nvPr/>
          </p:nvSpPr>
          <p:spPr>
            <a:xfrm>
              <a:off x="2238913" y="352886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2" name="Gerade Verbindung mit Pfeil 421">
              <a:extLst>
                <a:ext uri="{FF2B5EF4-FFF2-40B4-BE49-F238E27FC236}">
                  <a16:creationId xmlns:a16="http://schemas.microsoft.com/office/drawing/2014/main" id="{E8C5CB56-09CD-4E93-03BB-9FCD1FC3A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49480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Gerade Verbindung mit Pfeil 422">
              <a:extLst>
                <a:ext uri="{FF2B5EF4-FFF2-40B4-BE49-F238E27FC236}">
                  <a16:creationId xmlns:a16="http://schemas.microsoft.com/office/drawing/2014/main" id="{EC81CCD3-0670-1FB4-6325-9F8EF4E592FC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88723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801CBB32-6A37-6B8C-03FA-8795BA35A458}"/>
                </a:ext>
              </a:extLst>
            </p:cNvPr>
            <p:cNvSpPr/>
            <p:nvPr/>
          </p:nvSpPr>
          <p:spPr>
            <a:xfrm>
              <a:off x="4234652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C537A258-116D-D160-44BA-72C193196CE0}"/>
                </a:ext>
              </a:extLst>
            </p:cNvPr>
            <p:cNvSpPr/>
            <p:nvPr/>
          </p:nvSpPr>
          <p:spPr>
            <a:xfrm>
              <a:off x="4428327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3" name="Gerade Verbindung mit Pfeil 432">
              <a:extLst>
                <a:ext uri="{FF2B5EF4-FFF2-40B4-BE49-F238E27FC236}">
                  <a16:creationId xmlns:a16="http://schemas.microsoft.com/office/drawing/2014/main" id="{91972E2D-C236-4A98-BB2A-6718471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96388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Gerade Verbindung mit Pfeil 433">
              <a:extLst>
                <a:ext uri="{FF2B5EF4-FFF2-40B4-BE49-F238E27FC236}">
                  <a16:creationId xmlns:a16="http://schemas.microsoft.com/office/drawing/2014/main" id="{EC1F7F09-4533-291E-E591-2EC900E8EFEB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435631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149B3FBE-E088-9678-690B-2F321BC55872}"/>
                </a:ext>
              </a:extLst>
            </p:cNvPr>
            <p:cNvSpPr/>
            <p:nvPr/>
          </p:nvSpPr>
          <p:spPr>
            <a:xfrm>
              <a:off x="384753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C766F968-8507-64E9-A65A-FFCF3ABD5A3A}"/>
                </a:ext>
              </a:extLst>
            </p:cNvPr>
            <p:cNvSpPr/>
            <p:nvPr/>
          </p:nvSpPr>
          <p:spPr>
            <a:xfrm>
              <a:off x="4041211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5C914E9F-0AB9-30B9-6B90-9F5398AD606B}"/>
                </a:ext>
              </a:extLst>
            </p:cNvPr>
            <p:cNvSpPr/>
            <p:nvPr/>
          </p:nvSpPr>
          <p:spPr>
            <a:xfrm>
              <a:off x="4234652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8D56FAB4-A4AB-39D8-99FA-2D56DEBD0CFF}"/>
                </a:ext>
              </a:extLst>
            </p:cNvPr>
            <p:cNvSpPr/>
            <p:nvPr/>
          </p:nvSpPr>
          <p:spPr>
            <a:xfrm>
              <a:off x="4428327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3C0307A-4BCD-16D0-6944-B40A83EAEC11}"/>
                </a:ext>
              </a:extLst>
            </p:cNvPr>
            <p:cNvSpPr/>
            <p:nvPr/>
          </p:nvSpPr>
          <p:spPr>
            <a:xfrm>
              <a:off x="2875708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19B1DDAC-10D6-0EDA-E2DC-9420FF97FC5A}"/>
                </a:ext>
              </a:extLst>
            </p:cNvPr>
            <p:cNvSpPr/>
            <p:nvPr/>
          </p:nvSpPr>
          <p:spPr>
            <a:xfrm>
              <a:off x="4617440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33129F84-BCD4-F5CF-7789-D290C1AEA9F8}"/>
                </a:ext>
              </a:extLst>
            </p:cNvPr>
            <p:cNvSpPr/>
            <p:nvPr/>
          </p:nvSpPr>
          <p:spPr>
            <a:xfrm>
              <a:off x="4617440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3" name="Gerade Verbindung mit Pfeil 442">
              <a:extLst>
                <a:ext uri="{FF2B5EF4-FFF2-40B4-BE49-F238E27FC236}">
                  <a16:creationId xmlns:a16="http://schemas.microsoft.com/office/drawing/2014/main" id="{E9BD8E5E-B39B-FDDA-72C0-1C11BA2E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49433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Gerade Verbindung mit Pfeil 443">
              <a:extLst>
                <a:ext uri="{FF2B5EF4-FFF2-40B4-BE49-F238E27FC236}">
                  <a16:creationId xmlns:a16="http://schemas.microsoft.com/office/drawing/2014/main" id="{277ACDC3-67B5-C02D-FAE4-8495C3A247C0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88677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uppieren 444">
              <a:extLst>
                <a:ext uri="{FF2B5EF4-FFF2-40B4-BE49-F238E27FC236}">
                  <a16:creationId xmlns:a16="http://schemas.microsoft.com/office/drawing/2014/main" id="{CF5D0161-FBB5-B287-7615-9ACA22772B0C}"/>
                </a:ext>
              </a:extLst>
            </p:cNvPr>
            <p:cNvGrpSpPr/>
            <p:nvPr/>
          </p:nvGrpSpPr>
          <p:grpSpPr>
            <a:xfrm>
              <a:off x="5246454" y="3605848"/>
              <a:ext cx="79098" cy="279123"/>
              <a:chOff x="3486673" y="1016384"/>
              <a:chExt cx="79098" cy="279123"/>
            </a:xfrm>
          </p:grpSpPr>
          <p:cxnSp>
            <p:nvCxnSpPr>
              <p:cNvPr id="446" name="Gerade Verbindung mit Pfeil 445">
                <a:extLst>
                  <a:ext uri="{FF2B5EF4-FFF2-40B4-BE49-F238E27FC236}">
                    <a16:creationId xmlns:a16="http://schemas.microsoft.com/office/drawing/2014/main" id="{335B5719-415E-609B-9CD2-EF38817596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8BF67AB7-520E-4EBE-8E57-7015A90E0D5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52" name="Gerade Verbindung mit Pfeil 451">
              <a:extLst>
                <a:ext uri="{FF2B5EF4-FFF2-40B4-BE49-F238E27FC236}">
                  <a16:creationId xmlns:a16="http://schemas.microsoft.com/office/drawing/2014/main" id="{B0A434AC-E4E1-E131-F71C-1518641A9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96342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Gerade Verbindung mit Pfeil 452">
              <a:extLst>
                <a:ext uri="{FF2B5EF4-FFF2-40B4-BE49-F238E27FC236}">
                  <a16:creationId xmlns:a16="http://schemas.microsoft.com/office/drawing/2014/main" id="{439E48EF-8AE9-6453-E34A-5F2410AAF0F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435585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2AA694C3-EF0F-3DF2-4DB3-6F46DC42F9A2}"/>
                </a:ext>
              </a:extLst>
            </p:cNvPr>
            <p:cNvSpPr/>
            <p:nvPr/>
          </p:nvSpPr>
          <p:spPr>
            <a:xfrm>
              <a:off x="5243135" y="431623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D009887-CB4D-2117-2D8D-24F0E524BC89}"/>
                </a:ext>
              </a:extLst>
            </p:cNvPr>
            <p:cNvSpPr/>
            <p:nvPr/>
          </p:nvSpPr>
          <p:spPr>
            <a:xfrm>
              <a:off x="5827101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9" name="Gruppieren 458">
              <a:extLst>
                <a:ext uri="{FF2B5EF4-FFF2-40B4-BE49-F238E27FC236}">
                  <a16:creationId xmlns:a16="http://schemas.microsoft.com/office/drawing/2014/main" id="{4049EB4F-FB97-2FD6-D06A-6595DF8D358B}"/>
                </a:ext>
              </a:extLst>
            </p:cNvPr>
            <p:cNvGrpSpPr/>
            <p:nvPr/>
          </p:nvGrpSpPr>
          <p:grpSpPr>
            <a:xfrm>
              <a:off x="5439984" y="3605848"/>
              <a:ext cx="79098" cy="279123"/>
              <a:chOff x="3486673" y="1016384"/>
              <a:chExt cx="79098" cy="279123"/>
            </a:xfrm>
          </p:grpSpPr>
          <p:cxnSp>
            <p:nvCxnSpPr>
              <p:cNvPr id="460" name="Gerade Verbindung mit Pfeil 459">
                <a:extLst>
                  <a:ext uri="{FF2B5EF4-FFF2-40B4-BE49-F238E27FC236}">
                    <a16:creationId xmlns:a16="http://schemas.microsoft.com/office/drawing/2014/main" id="{749EDB82-92B7-BB99-34AC-B5385FE3BE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7BBF3486-DDCD-36E6-BCF3-0ACBED0B789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28C1D0C-306B-7505-9733-CA2730D74A63}"/>
                </a:ext>
              </a:extLst>
            </p:cNvPr>
            <p:cNvSpPr/>
            <p:nvPr/>
          </p:nvSpPr>
          <p:spPr>
            <a:xfrm>
              <a:off x="6974209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Textfeld 466">
              <a:extLst>
                <a:ext uri="{FF2B5EF4-FFF2-40B4-BE49-F238E27FC236}">
                  <a16:creationId xmlns:a16="http://schemas.microsoft.com/office/drawing/2014/main" id="{923E0586-3B28-3D08-FC99-FAC1501FE26A}"/>
                </a:ext>
              </a:extLst>
            </p:cNvPr>
            <p:cNvSpPr txBox="1"/>
            <p:nvPr/>
          </p:nvSpPr>
          <p:spPr>
            <a:xfrm>
              <a:off x="2168005" y="392463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8" name="Gruppieren 467">
              <a:extLst>
                <a:ext uri="{FF2B5EF4-FFF2-40B4-BE49-F238E27FC236}">
                  <a16:creationId xmlns:a16="http://schemas.microsoft.com/office/drawing/2014/main" id="{711ABFB6-7939-BEE7-D2D6-736B468C2A65}"/>
                </a:ext>
              </a:extLst>
            </p:cNvPr>
            <p:cNvGrpSpPr/>
            <p:nvPr/>
          </p:nvGrpSpPr>
          <p:grpSpPr>
            <a:xfrm>
              <a:off x="3071679" y="3606309"/>
              <a:ext cx="79098" cy="279123"/>
              <a:chOff x="3486673" y="1016384"/>
              <a:chExt cx="79098" cy="279123"/>
            </a:xfrm>
          </p:grpSpPr>
          <p:cxnSp>
            <p:nvCxnSpPr>
              <p:cNvPr id="469" name="Gerade Verbindung mit Pfeil 468">
                <a:extLst>
                  <a:ext uri="{FF2B5EF4-FFF2-40B4-BE49-F238E27FC236}">
                    <a16:creationId xmlns:a16="http://schemas.microsoft.com/office/drawing/2014/main" id="{1592EFF7-69CF-B547-BBFB-72DA0EAB4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3A619199-0807-BC9D-7EED-1A703A935E6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1" name="Gruppieren 470">
              <a:extLst>
                <a:ext uri="{FF2B5EF4-FFF2-40B4-BE49-F238E27FC236}">
                  <a16:creationId xmlns:a16="http://schemas.microsoft.com/office/drawing/2014/main" id="{AAE8A7A1-9005-F264-A3A0-CE884065EA69}"/>
                </a:ext>
              </a:extLst>
            </p:cNvPr>
            <p:cNvGrpSpPr/>
            <p:nvPr/>
          </p:nvGrpSpPr>
          <p:grpSpPr>
            <a:xfrm>
              <a:off x="3261478" y="3606309"/>
              <a:ext cx="79098" cy="279123"/>
              <a:chOff x="3486673" y="1016384"/>
              <a:chExt cx="79098" cy="279123"/>
            </a:xfrm>
          </p:grpSpPr>
          <p:cxnSp>
            <p:nvCxnSpPr>
              <p:cNvPr id="472" name="Gerade Verbindung mit Pfeil 471">
                <a:extLst>
                  <a:ext uri="{FF2B5EF4-FFF2-40B4-BE49-F238E27FC236}">
                    <a16:creationId xmlns:a16="http://schemas.microsoft.com/office/drawing/2014/main" id="{D95F7FD3-AC33-F97B-3949-648DBDA15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56747BA5-31FD-6142-489D-75BCC1A4343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4" name="Gruppieren 473">
              <a:extLst>
                <a:ext uri="{FF2B5EF4-FFF2-40B4-BE49-F238E27FC236}">
                  <a16:creationId xmlns:a16="http://schemas.microsoft.com/office/drawing/2014/main" id="{3A41F5E0-4D23-0680-432F-4D2EB8EC2B25}"/>
                </a:ext>
              </a:extLst>
            </p:cNvPr>
            <p:cNvGrpSpPr/>
            <p:nvPr/>
          </p:nvGrpSpPr>
          <p:grpSpPr>
            <a:xfrm>
              <a:off x="3261478" y="4070086"/>
              <a:ext cx="79098" cy="279123"/>
              <a:chOff x="3486673" y="1016384"/>
              <a:chExt cx="79098" cy="279123"/>
            </a:xfrm>
          </p:grpSpPr>
          <p:cxnSp>
            <p:nvCxnSpPr>
              <p:cNvPr id="475" name="Gerade Verbindung mit Pfeil 474">
                <a:extLst>
                  <a:ext uri="{FF2B5EF4-FFF2-40B4-BE49-F238E27FC236}">
                    <a16:creationId xmlns:a16="http://schemas.microsoft.com/office/drawing/2014/main" id="{FC3D4E3E-311D-21E9-8782-78A9C2AB5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2831AFBD-E264-5884-12A4-C3448C528CD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7" name="Gruppieren 476">
              <a:extLst>
                <a:ext uri="{FF2B5EF4-FFF2-40B4-BE49-F238E27FC236}">
                  <a16:creationId xmlns:a16="http://schemas.microsoft.com/office/drawing/2014/main" id="{B1F00F82-151C-C1E7-0D13-82BEEBAB59CC}"/>
                </a:ext>
              </a:extLst>
            </p:cNvPr>
            <p:cNvGrpSpPr/>
            <p:nvPr/>
          </p:nvGrpSpPr>
          <p:grpSpPr>
            <a:xfrm>
              <a:off x="3069149" y="4070086"/>
              <a:ext cx="79098" cy="279123"/>
              <a:chOff x="3486673" y="1016384"/>
              <a:chExt cx="79098" cy="279123"/>
            </a:xfrm>
          </p:grpSpPr>
          <p:cxnSp>
            <p:nvCxnSpPr>
              <p:cNvPr id="478" name="Gerade Verbindung mit Pfeil 477">
                <a:extLst>
                  <a:ext uri="{FF2B5EF4-FFF2-40B4-BE49-F238E27FC236}">
                    <a16:creationId xmlns:a16="http://schemas.microsoft.com/office/drawing/2014/main" id="{63E58653-1CC2-0550-5AC9-671061746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0425125E-EB73-4E6E-ED1A-B1F5D94ADD3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3" name="Gruppieren 482">
              <a:extLst>
                <a:ext uri="{FF2B5EF4-FFF2-40B4-BE49-F238E27FC236}">
                  <a16:creationId xmlns:a16="http://schemas.microsoft.com/office/drawing/2014/main" id="{3376DD85-A0E7-F7A2-44E6-A264511F3320}"/>
                </a:ext>
              </a:extLst>
            </p:cNvPr>
            <p:cNvGrpSpPr/>
            <p:nvPr/>
          </p:nvGrpSpPr>
          <p:grpSpPr>
            <a:xfrm>
              <a:off x="5827739" y="3605848"/>
              <a:ext cx="79098" cy="279123"/>
              <a:chOff x="3486673" y="1016384"/>
              <a:chExt cx="79098" cy="279123"/>
            </a:xfrm>
          </p:grpSpPr>
          <p:cxnSp>
            <p:nvCxnSpPr>
              <p:cNvPr id="484" name="Gerade Verbindung mit Pfeil 483">
                <a:extLst>
                  <a:ext uri="{FF2B5EF4-FFF2-40B4-BE49-F238E27FC236}">
                    <a16:creationId xmlns:a16="http://schemas.microsoft.com/office/drawing/2014/main" id="{353DACCF-7B53-EBC0-E742-C3FA99443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87671C6C-2430-25E2-28DA-03637EF73B0F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0A63DEDB-F8FC-795C-CF77-D04855CF8439}"/>
                </a:ext>
              </a:extLst>
            </p:cNvPr>
            <p:cNvGrpSpPr/>
            <p:nvPr/>
          </p:nvGrpSpPr>
          <p:grpSpPr>
            <a:xfrm>
              <a:off x="6021717" y="3605848"/>
              <a:ext cx="79098" cy="279123"/>
              <a:chOff x="3486673" y="1016384"/>
              <a:chExt cx="79098" cy="279123"/>
            </a:xfrm>
          </p:grpSpPr>
          <p:cxnSp>
            <p:nvCxnSpPr>
              <p:cNvPr id="487" name="Gerade Verbindung mit Pfeil 486">
                <a:extLst>
                  <a:ext uri="{FF2B5EF4-FFF2-40B4-BE49-F238E27FC236}">
                    <a16:creationId xmlns:a16="http://schemas.microsoft.com/office/drawing/2014/main" id="{0853F80C-4C0F-69C2-843F-032ED50B8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AA6E04DA-62EC-F232-1D27-BD5420A9469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B81FF54F-5AF4-8E21-90EB-9D27CB76BABA}"/>
                </a:ext>
              </a:extLst>
            </p:cNvPr>
            <p:cNvSpPr/>
            <p:nvPr/>
          </p:nvSpPr>
          <p:spPr>
            <a:xfrm>
              <a:off x="34601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E89B054A-CBF2-3BF7-E225-10C1904E5489}"/>
                </a:ext>
              </a:extLst>
            </p:cNvPr>
            <p:cNvSpPr/>
            <p:nvPr/>
          </p:nvSpPr>
          <p:spPr>
            <a:xfrm>
              <a:off x="36506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3" name="Gruppieren 502">
              <a:extLst>
                <a:ext uri="{FF2B5EF4-FFF2-40B4-BE49-F238E27FC236}">
                  <a16:creationId xmlns:a16="http://schemas.microsoft.com/office/drawing/2014/main" id="{120DC3E0-3991-9B85-7D85-DB207095BB7A}"/>
                </a:ext>
              </a:extLst>
            </p:cNvPr>
            <p:cNvGrpSpPr/>
            <p:nvPr/>
          </p:nvGrpSpPr>
          <p:grpSpPr>
            <a:xfrm>
              <a:off x="2875667" y="3606309"/>
              <a:ext cx="79098" cy="279123"/>
              <a:chOff x="3486673" y="1016384"/>
              <a:chExt cx="79098" cy="279123"/>
            </a:xfrm>
          </p:grpSpPr>
          <p:cxnSp>
            <p:nvCxnSpPr>
              <p:cNvPr id="504" name="Gerade Verbindung mit Pfeil 503">
                <a:extLst>
                  <a:ext uri="{FF2B5EF4-FFF2-40B4-BE49-F238E27FC236}">
                    <a16:creationId xmlns:a16="http://schemas.microsoft.com/office/drawing/2014/main" id="{CD5E924A-EC6D-1E3A-F4DB-48176D4BA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604841E9-42CC-10D2-B512-D640BADC6D5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6" name="Gruppieren 505">
              <a:extLst>
                <a:ext uri="{FF2B5EF4-FFF2-40B4-BE49-F238E27FC236}">
                  <a16:creationId xmlns:a16="http://schemas.microsoft.com/office/drawing/2014/main" id="{0666C1A2-0B83-3BEC-918F-11F510301B8B}"/>
                </a:ext>
              </a:extLst>
            </p:cNvPr>
            <p:cNvGrpSpPr/>
            <p:nvPr/>
          </p:nvGrpSpPr>
          <p:grpSpPr>
            <a:xfrm>
              <a:off x="3652593" y="3606309"/>
              <a:ext cx="79098" cy="279123"/>
              <a:chOff x="3486673" y="1016384"/>
              <a:chExt cx="79098" cy="279123"/>
            </a:xfrm>
          </p:grpSpPr>
          <p:cxnSp>
            <p:nvCxnSpPr>
              <p:cNvPr id="507" name="Gerade Verbindung mit Pfeil 506">
                <a:extLst>
                  <a:ext uri="{FF2B5EF4-FFF2-40B4-BE49-F238E27FC236}">
                    <a16:creationId xmlns:a16="http://schemas.microsoft.com/office/drawing/2014/main" id="{175CB5D8-74F3-0057-FB3E-C251F8EF2D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E99B2702-B143-4081-C83D-8FFC32B0384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9" name="Gruppieren 508">
              <a:extLst>
                <a:ext uri="{FF2B5EF4-FFF2-40B4-BE49-F238E27FC236}">
                  <a16:creationId xmlns:a16="http://schemas.microsoft.com/office/drawing/2014/main" id="{96AE3B74-C679-1718-5652-8CFBD341CEDF}"/>
                </a:ext>
              </a:extLst>
            </p:cNvPr>
            <p:cNvGrpSpPr/>
            <p:nvPr/>
          </p:nvGrpSpPr>
          <p:grpSpPr>
            <a:xfrm>
              <a:off x="3848742" y="3606309"/>
              <a:ext cx="79098" cy="279123"/>
              <a:chOff x="3486673" y="1016384"/>
              <a:chExt cx="79098" cy="279123"/>
            </a:xfrm>
          </p:grpSpPr>
          <p:cxnSp>
            <p:nvCxnSpPr>
              <p:cNvPr id="510" name="Gerade Verbindung mit Pfeil 509">
                <a:extLst>
                  <a:ext uri="{FF2B5EF4-FFF2-40B4-BE49-F238E27FC236}">
                    <a16:creationId xmlns:a16="http://schemas.microsoft.com/office/drawing/2014/main" id="{3E6C90FA-0298-D6F8-94CF-16A8A4977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D224FB73-B4E7-D159-3736-085ED04CF5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2" name="Gruppieren 511">
              <a:extLst>
                <a:ext uri="{FF2B5EF4-FFF2-40B4-BE49-F238E27FC236}">
                  <a16:creationId xmlns:a16="http://schemas.microsoft.com/office/drawing/2014/main" id="{5A236FD7-6EB1-FD99-7808-E3E7E15E807C}"/>
                </a:ext>
              </a:extLst>
            </p:cNvPr>
            <p:cNvGrpSpPr/>
            <p:nvPr/>
          </p:nvGrpSpPr>
          <p:grpSpPr>
            <a:xfrm>
              <a:off x="3459756" y="3606309"/>
              <a:ext cx="79098" cy="279123"/>
              <a:chOff x="3486673" y="1016384"/>
              <a:chExt cx="79098" cy="279123"/>
            </a:xfrm>
          </p:grpSpPr>
          <p:cxnSp>
            <p:nvCxnSpPr>
              <p:cNvPr id="513" name="Gerade Verbindung mit Pfeil 512">
                <a:extLst>
                  <a:ext uri="{FF2B5EF4-FFF2-40B4-BE49-F238E27FC236}">
                    <a16:creationId xmlns:a16="http://schemas.microsoft.com/office/drawing/2014/main" id="{C40785F7-D835-D09C-A471-5B9C13360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F866C77D-35F7-4B66-B976-056CBCDEF9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5" name="Gruppieren 514">
              <a:extLst>
                <a:ext uri="{FF2B5EF4-FFF2-40B4-BE49-F238E27FC236}">
                  <a16:creationId xmlns:a16="http://schemas.microsoft.com/office/drawing/2014/main" id="{80EEA694-DA22-65DE-7557-3C9E26C264FB}"/>
                </a:ext>
              </a:extLst>
            </p:cNvPr>
            <p:cNvGrpSpPr/>
            <p:nvPr/>
          </p:nvGrpSpPr>
          <p:grpSpPr>
            <a:xfrm>
              <a:off x="4042340" y="3606309"/>
              <a:ext cx="79098" cy="279123"/>
              <a:chOff x="3486673" y="1016384"/>
              <a:chExt cx="79098" cy="279123"/>
            </a:xfrm>
          </p:grpSpPr>
          <p:cxnSp>
            <p:nvCxnSpPr>
              <p:cNvPr id="516" name="Gerade Verbindung mit Pfeil 515">
                <a:extLst>
                  <a:ext uri="{FF2B5EF4-FFF2-40B4-BE49-F238E27FC236}">
                    <a16:creationId xmlns:a16="http://schemas.microsoft.com/office/drawing/2014/main" id="{9F48B99A-7D4A-CDB0-F75F-1CB12FD4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8FAA4D20-FABC-2F8F-C926-9BD20A915BF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8" name="Gruppieren 517">
              <a:extLst>
                <a:ext uri="{FF2B5EF4-FFF2-40B4-BE49-F238E27FC236}">
                  <a16:creationId xmlns:a16="http://schemas.microsoft.com/office/drawing/2014/main" id="{4AF4060A-B8AA-C6AB-6C3C-46032B0B2B5C}"/>
                </a:ext>
              </a:extLst>
            </p:cNvPr>
            <p:cNvGrpSpPr/>
            <p:nvPr/>
          </p:nvGrpSpPr>
          <p:grpSpPr>
            <a:xfrm>
              <a:off x="5633660" y="3605848"/>
              <a:ext cx="79098" cy="279123"/>
              <a:chOff x="3486673" y="1016384"/>
              <a:chExt cx="79098" cy="279123"/>
            </a:xfrm>
          </p:grpSpPr>
          <p:cxnSp>
            <p:nvCxnSpPr>
              <p:cNvPr id="519" name="Gerade Verbindung mit Pfeil 518">
                <a:extLst>
                  <a:ext uri="{FF2B5EF4-FFF2-40B4-BE49-F238E27FC236}">
                    <a16:creationId xmlns:a16="http://schemas.microsoft.com/office/drawing/2014/main" id="{79733FF6-C119-F21F-78F9-5D0A61F1F6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C2DB1814-D5AE-7A42-DC85-E473B2CEE2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1" name="Gruppieren 520">
              <a:extLst>
                <a:ext uri="{FF2B5EF4-FFF2-40B4-BE49-F238E27FC236}">
                  <a16:creationId xmlns:a16="http://schemas.microsoft.com/office/drawing/2014/main" id="{5BD1B190-E7BE-0D9D-EF34-C3965541C7EA}"/>
                </a:ext>
              </a:extLst>
            </p:cNvPr>
            <p:cNvGrpSpPr/>
            <p:nvPr/>
          </p:nvGrpSpPr>
          <p:grpSpPr>
            <a:xfrm>
              <a:off x="621482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2" name="Gerade Verbindung mit Pfeil 521">
                <a:extLst>
                  <a:ext uri="{FF2B5EF4-FFF2-40B4-BE49-F238E27FC236}">
                    <a16:creationId xmlns:a16="http://schemas.microsoft.com/office/drawing/2014/main" id="{85365308-AE5B-D41C-D4E4-1481988B81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CFE5D1F3-3859-5F6B-A904-E72DB822B9B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4" name="Gruppieren 523">
              <a:extLst>
                <a:ext uri="{FF2B5EF4-FFF2-40B4-BE49-F238E27FC236}">
                  <a16:creationId xmlns:a16="http://schemas.microsoft.com/office/drawing/2014/main" id="{170DAE61-7816-6C1C-B533-3FDDC9A02E8B}"/>
                </a:ext>
              </a:extLst>
            </p:cNvPr>
            <p:cNvGrpSpPr/>
            <p:nvPr/>
          </p:nvGrpSpPr>
          <p:grpSpPr>
            <a:xfrm>
              <a:off x="640835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5" name="Gerade Verbindung mit Pfeil 524">
                <a:extLst>
                  <a:ext uri="{FF2B5EF4-FFF2-40B4-BE49-F238E27FC236}">
                    <a16:creationId xmlns:a16="http://schemas.microsoft.com/office/drawing/2014/main" id="{0181E5D3-A590-5997-B298-A0D912089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924270EF-E1AA-9E42-10D9-7C6ED518D3A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7" name="Gruppieren 526">
              <a:extLst>
                <a:ext uri="{FF2B5EF4-FFF2-40B4-BE49-F238E27FC236}">
                  <a16:creationId xmlns:a16="http://schemas.microsoft.com/office/drawing/2014/main" id="{9125A2F3-81EE-1BC3-3733-CEF1C097743D}"/>
                </a:ext>
              </a:extLst>
            </p:cNvPr>
            <p:cNvGrpSpPr/>
            <p:nvPr/>
          </p:nvGrpSpPr>
          <p:grpSpPr>
            <a:xfrm>
              <a:off x="6796114" y="3605848"/>
              <a:ext cx="79098" cy="279123"/>
              <a:chOff x="3486673" y="1016384"/>
              <a:chExt cx="79098" cy="279123"/>
            </a:xfrm>
          </p:grpSpPr>
          <p:cxnSp>
            <p:nvCxnSpPr>
              <p:cNvPr id="528" name="Gerade Verbindung mit Pfeil 527">
                <a:extLst>
                  <a:ext uri="{FF2B5EF4-FFF2-40B4-BE49-F238E27FC236}">
                    <a16:creationId xmlns:a16="http://schemas.microsoft.com/office/drawing/2014/main" id="{D08FB243-5045-EE08-FEFF-FA32D1115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24F99C8E-B929-E8C5-837E-57D76246FDF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0" name="Gruppieren 529">
              <a:extLst>
                <a:ext uri="{FF2B5EF4-FFF2-40B4-BE49-F238E27FC236}">
                  <a16:creationId xmlns:a16="http://schemas.microsoft.com/office/drawing/2014/main" id="{D7C3F1C7-372A-A905-D2C2-5B5D4B1D6535}"/>
                </a:ext>
              </a:extLst>
            </p:cNvPr>
            <p:cNvGrpSpPr/>
            <p:nvPr/>
          </p:nvGrpSpPr>
          <p:grpSpPr>
            <a:xfrm>
              <a:off x="6983742" y="3605848"/>
              <a:ext cx="79098" cy="279123"/>
              <a:chOff x="3486673" y="1016384"/>
              <a:chExt cx="79098" cy="279123"/>
            </a:xfrm>
          </p:grpSpPr>
          <p:cxnSp>
            <p:nvCxnSpPr>
              <p:cNvPr id="531" name="Gerade Verbindung mit Pfeil 530">
                <a:extLst>
                  <a:ext uri="{FF2B5EF4-FFF2-40B4-BE49-F238E27FC236}">
                    <a16:creationId xmlns:a16="http://schemas.microsoft.com/office/drawing/2014/main" id="{9ECB08A8-180C-8BAF-19C9-41983BD9C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2B0DD8DD-E7C9-5504-206C-75A7BE83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3" name="Gruppieren 532">
              <a:extLst>
                <a:ext uri="{FF2B5EF4-FFF2-40B4-BE49-F238E27FC236}">
                  <a16:creationId xmlns:a16="http://schemas.microsoft.com/office/drawing/2014/main" id="{175ADE1D-72F7-0C5A-2781-D802259F95F9}"/>
                </a:ext>
              </a:extLst>
            </p:cNvPr>
            <p:cNvGrpSpPr/>
            <p:nvPr/>
          </p:nvGrpSpPr>
          <p:grpSpPr>
            <a:xfrm>
              <a:off x="6602035" y="3605848"/>
              <a:ext cx="79098" cy="279123"/>
              <a:chOff x="3486673" y="1016384"/>
              <a:chExt cx="79098" cy="279123"/>
            </a:xfrm>
          </p:grpSpPr>
          <p:cxnSp>
            <p:nvCxnSpPr>
              <p:cNvPr id="534" name="Gerade Verbindung mit Pfeil 533">
                <a:extLst>
                  <a:ext uri="{FF2B5EF4-FFF2-40B4-BE49-F238E27FC236}">
                    <a16:creationId xmlns:a16="http://schemas.microsoft.com/office/drawing/2014/main" id="{9F703C95-E210-5F0F-3E90-E7C862611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9E8F3CB-073D-7253-487B-1E5B2573AC18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6" name="Gruppieren 535">
              <a:extLst>
                <a:ext uri="{FF2B5EF4-FFF2-40B4-BE49-F238E27FC236}">
                  <a16:creationId xmlns:a16="http://schemas.microsoft.com/office/drawing/2014/main" id="{48FD4BAD-DBB6-21E3-D87E-8B45F926DD6C}"/>
                </a:ext>
              </a:extLst>
            </p:cNvPr>
            <p:cNvGrpSpPr/>
            <p:nvPr/>
          </p:nvGrpSpPr>
          <p:grpSpPr>
            <a:xfrm>
              <a:off x="5443509" y="4074933"/>
              <a:ext cx="79098" cy="279123"/>
              <a:chOff x="3486673" y="1016384"/>
              <a:chExt cx="79098" cy="279123"/>
            </a:xfrm>
          </p:grpSpPr>
          <p:cxnSp>
            <p:nvCxnSpPr>
              <p:cNvPr id="537" name="Gerade Verbindung mit Pfeil 536">
                <a:extLst>
                  <a:ext uri="{FF2B5EF4-FFF2-40B4-BE49-F238E27FC236}">
                    <a16:creationId xmlns:a16="http://schemas.microsoft.com/office/drawing/2014/main" id="{317FF579-6509-BD75-3398-AFDDA2434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F8FF45FA-CDCD-02C6-3498-4080A8E3A3D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9" name="Gruppieren 538">
              <a:extLst>
                <a:ext uri="{FF2B5EF4-FFF2-40B4-BE49-F238E27FC236}">
                  <a16:creationId xmlns:a16="http://schemas.microsoft.com/office/drawing/2014/main" id="{CAE95B82-F884-0DE6-6932-C3C839C059C9}"/>
                </a:ext>
              </a:extLst>
            </p:cNvPr>
            <p:cNvGrpSpPr/>
            <p:nvPr/>
          </p:nvGrpSpPr>
          <p:grpSpPr>
            <a:xfrm>
              <a:off x="56402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0" name="Gerade Verbindung mit Pfeil 539">
                <a:extLst>
                  <a:ext uri="{FF2B5EF4-FFF2-40B4-BE49-F238E27FC236}">
                    <a16:creationId xmlns:a16="http://schemas.microsoft.com/office/drawing/2014/main" id="{77AAA2EA-335E-8E09-4716-0CDE17FD0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EFD46686-5338-42E5-CEA8-CF6ABCB13F0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0BC7E8D5-281B-D172-CE3B-A4B0C589FFC8}"/>
                </a:ext>
              </a:extLst>
            </p:cNvPr>
            <p:cNvSpPr/>
            <p:nvPr/>
          </p:nvSpPr>
          <p:spPr>
            <a:xfrm>
              <a:off x="6026952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9D9A6F94-4864-BD25-4AD2-9695A812BEF4}"/>
                </a:ext>
              </a:extLst>
            </p:cNvPr>
            <p:cNvSpPr/>
            <p:nvPr/>
          </p:nvSpPr>
          <p:spPr>
            <a:xfrm>
              <a:off x="622034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B464E116-6E10-5355-FAA8-06D142E549DF}"/>
                </a:ext>
              </a:extLst>
            </p:cNvPr>
            <p:cNvSpPr/>
            <p:nvPr/>
          </p:nvSpPr>
          <p:spPr>
            <a:xfrm>
              <a:off x="640930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9038EC2B-D508-CD72-89B3-267C322AB5BD}"/>
                </a:ext>
              </a:extLst>
            </p:cNvPr>
            <p:cNvGrpSpPr/>
            <p:nvPr/>
          </p:nvGrpSpPr>
          <p:grpSpPr>
            <a:xfrm>
              <a:off x="6602384" y="4074933"/>
              <a:ext cx="79098" cy="279123"/>
              <a:chOff x="3486673" y="1016384"/>
              <a:chExt cx="79098" cy="279123"/>
            </a:xfrm>
          </p:grpSpPr>
          <p:cxnSp>
            <p:nvCxnSpPr>
              <p:cNvPr id="546" name="Gerade Verbindung mit Pfeil 545">
                <a:extLst>
                  <a:ext uri="{FF2B5EF4-FFF2-40B4-BE49-F238E27FC236}">
                    <a16:creationId xmlns:a16="http://schemas.microsoft.com/office/drawing/2014/main" id="{4D6DB41D-0A5A-586B-5A55-21F2DBE04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FFDDB008-AC8B-A0FF-7401-DDD9218B406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8" name="Gruppieren 547">
              <a:extLst>
                <a:ext uri="{FF2B5EF4-FFF2-40B4-BE49-F238E27FC236}">
                  <a16:creationId xmlns:a16="http://schemas.microsoft.com/office/drawing/2014/main" id="{165B8C63-B9A7-4BCA-91F1-C9E47147FFD5}"/>
                </a:ext>
              </a:extLst>
            </p:cNvPr>
            <p:cNvGrpSpPr/>
            <p:nvPr/>
          </p:nvGrpSpPr>
          <p:grpSpPr>
            <a:xfrm>
              <a:off x="67959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9" name="Gerade Verbindung mit Pfeil 548">
                <a:extLst>
                  <a:ext uri="{FF2B5EF4-FFF2-40B4-BE49-F238E27FC236}">
                    <a16:creationId xmlns:a16="http://schemas.microsoft.com/office/drawing/2014/main" id="{6A292ECD-6587-0D86-59E9-AD43F5F6B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25C36BD5-5151-3EB2-4730-E7DDF288FB6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1" name="Textfeld 550">
              <a:extLst>
                <a:ext uri="{FF2B5EF4-FFF2-40B4-BE49-F238E27FC236}">
                  <a16:creationId xmlns:a16="http://schemas.microsoft.com/office/drawing/2014/main" id="{FD90A8F4-6685-5F3D-FEBF-C62DA050F559}"/>
                </a:ext>
              </a:extLst>
            </p:cNvPr>
            <p:cNvSpPr txBox="1"/>
            <p:nvPr/>
          </p:nvSpPr>
          <p:spPr>
            <a:xfrm>
              <a:off x="3404986" y="1788129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a)</a:t>
              </a:r>
            </a:p>
          </p:txBody>
        </p:sp>
        <p:sp>
          <p:nvSpPr>
            <p:cNvPr id="552" name="Textfeld 551">
              <a:extLst>
                <a:ext uri="{FF2B5EF4-FFF2-40B4-BE49-F238E27FC236}">
                  <a16:creationId xmlns:a16="http://schemas.microsoft.com/office/drawing/2014/main" id="{28553F43-52F9-BDE4-2BD8-5368C7D6E6AA}"/>
                </a:ext>
              </a:extLst>
            </p:cNvPr>
            <p:cNvSpPr txBox="1"/>
            <p:nvPr/>
          </p:nvSpPr>
          <p:spPr>
            <a:xfrm>
              <a:off x="5013434" y="17881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b)</a:t>
              </a:r>
            </a:p>
          </p:txBody>
        </p:sp>
        <p:sp>
          <p:nvSpPr>
            <p:cNvPr id="553" name="Textfeld 552">
              <a:extLst>
                <a:ext uri="{FF2B5EF4-FFF2-40B4-BE49-F238E27FC236}">
                  <a16:creationId xmlns:a16="http://schemas.microsoft.com/office/drawing/2014/main" id="{6EDC0DD2-984A-E47E-91A1-FA9EC62FDCFA}"/>
                </a:ext>
              </a:extLst>
            </p:cNvPr>
            <p:cNvSpPr txBox="1"/>
            <p:nvPr/>
          </p:nvSpPr>
          <p:spPr>
            <a:xfrm>
              <a:off x="6432936" y="178812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c)</a:t>
              </a:r>
            </a:p>
          </p:txBody>
        </p:sp>
        <p:sp>
          <p:nvSpPr>
            <p:cNvPr id="554" name="Textfeld 553">
              <a:extLst>
                <a:ext uri="{FF2B5EF4-FFF2-40B4-BE49-F238E27FC236}">
                  <a16:creationId xmlns:a16="http://schemas.microsoft.com/office/drawing/2014/main" id="{99A9F8D9-2787-B13B-9C69-A002A9E5827F}"/>
                </a:ext>
              </a:extLst>
            </p:cNvPr>
            <p:cNvSpPr txBox="1"/>
            <p:nvPr/>
          </p:nvSpPr>
          <p:spPr>
            <a:xfrm>
              <a:off x="3699275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d)</a:t>
              </a:r>
            </a:p>
          </p:txBody>
        </p:sp>
        <p:sp>
          <p:nvSpPr>
            <p:cNvPr id="555" name="Textfeld 554">
              <a:extLst>
                <a:ext uri="{FF2B5EF4-FFF2-40B4-BE49-F238E27FC236}">
                  <a16:creationId xmlns:a16="http://schemas.microsoft.com/office/drawing/2014/main" id="{824E747D-FDD5-A13C-101A-8B3E38B73141}"/>
                </a:ext>
              </a:extLst>
            </p:cNvPr>
            <p:cNvSpPr txBox="1"/>
            <p:nvPr/>
          </p:nvSpPr>
          <p:spPr>
            <a:xfrm>
              <a:off x="6104669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e)</a:t>
              </a:r>
            </a:p>
          </p:txBody>
        </p:sp>
        <p:sp>
          <p:nvSpPr>
            <p:cNvPr id="556" name="Textfeld 555">
              <a:extLst>
                <a:ext uri="{FF2B5EF4-FFF2-40B4-BE49-F238E27FC236}">
                  <a16:creationId xmlns:a16="http://schemas.microsoft.com/office/drawing/2014/main" id="{6E3779E5-BFEE-8926-E5AB-3061C69BC98D}"/>
                </a:ext>
              </a:extLst>
            </p:cNvPr>
            <p:cNvSpPr txBox="1"/>
            <p:nvPr/>
          </p:nvSpPr>
          <p:spPr>
            <a:xfrm>
              <a:off x="3699275" y="4385286"/>
              <a:ext cx="329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f)</a:t>
              </a:r>
            </a:p>
          </p:txBody>
        </p:sp>
        <p:sp>
          <p:nvSpPr>
            <p:cNvPr id="557" name="Textfeld 556">
              <a:extLst>
                <a:ext uri="{FF2B5EF4-FFF2-40B4-BE49-F238E27FC236}">
                  <a16:creationId xmlns:a16="http://schemas.microsoft.com/office/drawing/2014/main" id="{C39B0B3D-CFDB-EBF4-AE77-DCF12BA7CE17}"/>
                </a:ext>
              </a:extLst>
            </p:cNvPr>
            <p:cNvSpPr txBox="1"/>
            <p:nvPr/>
          </p:nvSpPr>
          <p:spPr>
            <a:xfrm>
              <a:off x="6104669" y="43852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3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1996546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69831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3038884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3038884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303888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4225598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4225598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A3E7275-090F-C4BE-91B9-D3A423FC509A}"/>
              </a:ext>
            </a:extLst>
          </p:cNvPr>
          <p:cNvGrpSpPr/>
          <p:nvPr/>
        </p:nvGrpSpPr>
        <p:grpSpPr>
          <a:xfrm>
            <a:off x="4285344" y="1214124"/>
            <a:ext cx="680225" cy="698318"/>
            <a:chOff x="7297328" y="1226450"/>
            <a:chExt cx="1223847" cy="1256399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F1A7B733-C16B-5E24-B1A4-AE38BBA454B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3" name="Ring 282">
                <a:extLst>
                  <a:ext uri="{FF2B5EF4-FFF2-40B4-BE49-F238E27FC236}">
                    <a16:creationId xmlns:a16="http://schemas.microsoft.com/office/drawing/2014/main" id="{E4113E54-55BB-5CEC-E3C1-C6C1E080EA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49A915D3-F427-E57B-B9BC-FB59EE23426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2" name="Abgerundetes Rechteck 281">
              <a:extLst>
                <a:ext uri="{FF2B5EF4-FFF2-40B4-BE49-F238E27FC236}">
                  <a16:creationId xmlns:a16="http://schemas.microsoft.com/office/drawing/2014/main" id="{B97147D0-6E0A-F8D2-F426-AD7F746F637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0B748F3B-71CF-9E7E-D0B6-F76AA5299D1B}"/>
              </a:ext>
            </a:extLst>
          </p:cNvPr>
          <p:cNvGrpSpPr/>
          <p:nvPr/>
        </p:nvGrpSpPr>
        <p:grpSpPr>
          <a:xfrm>
            <a:off x="3042251" y="1992544"/>
            <a:ext cx="688831" cy="706322"/>
            <a:chOff x="7281844" y="1218399"/>
            <a:chExt cx="1239331" cy="12708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A035BF26-A084-0A64-9A6F-5E5BB87CCF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9" name="Ring 288">
                <a:extLst>
                  <a:ext uri="{FF2B5EF4-FFF2-40B4-BE49-F238E27FC236}">
                    <a16:creationId xmlns:a16="http://schemas.microsoft.com/office/drawing/2014/main" id="{2147DF20-465E-B791-E8B7-AB7954795B2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44EFFAB-9D1B-4CB1-F203-957F6701DB3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87" name="Grafik 286">
              <a:extLst>
                <a:ext uri="{FF2B5EF4-FFF2-40B4-BE49-F238E27FC236}">
                  <a16:creationId xmlns:a16="http://schemas.microsoft.com/office/drawing/2014/main" id="{4DA44431-76AA-D458-FD76-F2A292D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88" name="Abgerundetes Rechteck 287">
              <a:extLst>
                <a:ext uri="{FF2B5EF4-FFF2-40B4-BE49-F238E27FC236}">
                  <a16:creationId xmlns:a16="http://schemas.microsoft.com/office/drawing/2014/main" id="{AC9D6FC2-6FA1-71D3-3AB0-8DC99DDEBE7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8E21508B-C65A-D055-C82E-BE8FC4CE0F17}"/>
              </a:ext>
            </a:extLst>
          </p:cNvPr>
          <p:cNvGrpSpPr/>
          <p:nvPr/>
        </p:nvGrpSpPr>
        <p:grpSpPr>
          <a:xfrm>
            <a:off x="4285344" y="1996546"/>
            <a:ext cx="680225" cy="698318"/>
            <a:chOff x="7297328" y="1226450"/>
            <a:chExt cx="1223847" cy="1256399"/>
          </a:xfrm>
        </p:grpSpPr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F6793F8B-A6F3-8EAD-CE2E-79963070498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4" name="Ring 293">
                <a:extLst>
                  <a:ext uri="{FF2B5EF4-FFF2-40B4-BE49-F238E27FC236}">
                    <a16:creationId xmlns:a16="http://schemas.microsoft.com/office/drawing/2014/main" id="{869768F7-230D-CBDE-6891-83E08EF5AE8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361CECD-D623-56AD-D2DA-0FB355BF13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3" name="Abgerundetes Rechteck 292">
              <a:extLst>
                <a:ext uri="{FF2B5EF4-FFF2-40B4-BE49-F238E27FC236}">
                  <a16:creationId xmlns:a16="http://schemas.microsoft.com/office/drawing/2014/main" id="{14840512-9441-5983-04AB-A4DA551E1C1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5404A609-E048-CEB7-9E8D-035206F38C6C}"/>
              </a:ext>
            </a:extLst>
          </p:cNvPr>
          <p:cNvGrpSpPr/>
          <p:nvPr/>
        </p:nvGrpSpPr>
        <p:grpSpPr>
          <a:xfrm>
            <a:off x="3042251" y="2765829"/>
            <a:ext cx="688831" cy="706322"/>
            <a:chOff x="7281844" y="1218399"/>
            <a:chExt cx="1239331" cy="1270800"/>
          </a:xfrm>
        </p:grpSpPr>
        <p:grpSp>
          <p:nvGrpSpPr>
            <p:cNvPr id="297" name="Gruppieren 296">
              <a:extLst>
                <a:ext uri="{FF2B5EF4-FFF2-40B4-BE49-F238E27FC236}">
                  <a16:creationId xmlns:a16="http://schemas.microsoft.com/office/drawing/2014/main" id="{C87DCEB5-12DF-A645-445B-A4C3DE22B7C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0" name="Ring 299">
                <a:extLst>
                  <a:ext uri="{FF2B5EF4-FFF2-40B4-BE49-F238E27FC236}">
                    <a16:creationId xmlns:a16="http://schemas.microsoft.com/office/drawing/2014/main" id="{84929397-D330-7039-2159-E1348A2D5BB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A532AA2-C57B-DBB5-C935-3A6C4478694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98" name="Grafik 297">
              <a:extLst>
                <a:ext uri="{FF2B5EF4-FFF2-40B4-BE49-F238E27FC236}">
                  <a16:creationId xmlns:a16="http://schemas.microsoft.com/office/drawing/2014/main" id="{A0976840-90FB-4CA1-7EB0-23912486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99" name="Abgerundetes Rechteck 298">
              <a:extLst>
                <a:ext uri="{FF2B5EF4-FFF2-40B4-BE49-F238E27FC236}">
                  <a16:creationId xmlns:a16="http://schemas.microsoft.com/office/drawing/2014/main" id="{21F2A4C9-E242-B01C-2D57-76A7EBC209E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0C65CE8E-C12F-F528-21F6-9D39ADADCB46}"/>
              </a:ext>
            </a:extLst>
          </p:cNvPr>
          <p:cNvGrpSpPr/>
          <p:nvPr/>
        </p:nvGrpSpPr>
        <p:grpSpPr>
          <a:xfrm>
            <a:off x="4285344" y="2769831"/>
            <a:ext cx="680225" cy="698318"/>
            <a:chOff x="7297328" y="1226450"/>
            <a:chExt cx="1223847" cy="1256399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0CA19D53-B596-4A6F-E7E8-A48E3FB91B6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5" name="Ring 304">
                <a:extLst>
                  <a:ext uri="{FF2B5EF4-FFF2-40B4-BE49-F238E27FC236}">
                    <a16:creationId xmlns:a16="http://schemas.microsoft.com/office/drawing/2014/main" id="{910D6C4C-FB0A-F9E6-13F8-4765B1BF7F0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CCC2E16-73C7-2D08-35C3-F1E6A3EEEFC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4" name="Abgerundetes Rechteck 303">
              <a:extLst>
                <a:ext uri="{FF2B5EF4-FFF2-40B4-BE49-F238E27FC236}">
                  <a16:creationId xmlns:a16="http://schemas.microsoft.com/office/drawing/2014/main" id="{77E0675E-398A-471A-17A9-A076A6CD162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E7025BCC-8FE7-0522-F707-42C1F4BAFDA9}"/>
              </a:ext>
            </a:extLst>
          </p:cNvPr>
          <p:cNvGrpSpPr/>
          <p:nvPr/>
        </p:nvGrpSpPr>
        <p:grpSpPr>
          <a:xfrm>
            <a:off x="4285344" y="3571023"/>
            <a:ext cx="680225" cy="698318"/>
            <a:chOff x="7297328" y="1226450"/>
            <a:chExt cx="1223847" cy="1256399"/>
          </a:xfrm>
        </p:grpSpPr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9871E9F1-7B03-317C-BAC9-CD19F0D07BA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0" name="Ring 309">
                <a:extLst>
                  <a:ext uri="{FF2B5EF4-FFF2-40B4-BE49-F238E27FC236}">
                    <a16:creationId xmlns:a16="http://schemas.microsoft.com/office/drawing/2014/main" id="{45E681E4-5C7C-4829-2A78-BE252604EB0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06E15A6-1E77-E3B6-5F42-44F0F2EF03B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9" name="Abgerundetes Rechteck 308">
              <a:extLst>
                <a:ext uri="{FF2B5EF4-FFF2-40B4-BE49-F238E27FC236}">
                  <a16:creationId xmlns:a16="http://schemas.microsoft.com/office/drawing/2014/main" id="{8F05C23C-E23B-AC8C-A715-E64C1BDAE38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AB4E3810-32B0-249A-BD3D-8DE9EE6A2E4B}"/>
              </a:ext>
            </a:extLst>
          </p:cNvPr>
          <p:cNvGrpSpPr/>
          <p:nvPr/>
        </p:nvGrpSpPr>
        <p:grpSpPr>
          <a:xfrm>
            <a:off x="5529717" y="4355973"/>
            <a:ext cx="680225" cy="698318"/>
            <a:chOff x="7297328" y="1226450"/>
            <a:chExt cx="1223847" cy="1256399"/>
          </a:xfrm>
        </p:grpSpPr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414A3B6F-5C4E-83B8-4FF5-A098B2F03A14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5" name="Ring 314">
                <a:extLst>
                  <a:ext uri="{FF2B5EF4-FFF2-40B4-BE49-F238E27FC236}">
                    <a16:creationId xmlns:a16="http://schemas.microsoft.com/office/drawing/2014/main" id="{16BD9715-9501-584C-BD70-0D2E342E03F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89EAAB8-251F-1FB6-56BF-711FA1AE295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4" name="Abgerundetes Rechteck 313">
              <a:extLst>
                <a:ext uri="{FF2B5EF4-FFF2-40B4-BE49-F238E27FC236}">
                  <a16:creationId xmlns:a16="http://schemas.microsoft.com/office/drawing/2014/main" id="{C63BB9BE-CB2E-A07F-0A3A-546FE577075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07D33EE3-58DC-C4C6-9445-3C76F47AA875}"/>
              </a:ext>
            </a:extLst>
          </p:cNvPr>
          <p:cNvGrpSpPr/>
          <p:nvPr/>
        </p:nvGrpSpPr>
        <p:grpSpPr>
          <a:xfrm>
            <a:off x="5524673" y="5150251"/>
            <a:ext cx="680225" cy="698318"/>
            <a:chOff x="7297328" y="1226450"/>
            <a:chExt cx="1223847" cy="1256399"/>
          </a:xfrm>
        </p:grpSpPr>
        <p:grpSp>
          <p:nvGrpSpPr>
            <p:cNvPr id="318" name="Gruppieren 317">
              <a:extLst>
                <a:ext uri="{FF2B5EF4-FFF2-40B4-BE49-F238E27FC236}">
                  <a16:creationId xmlns:a16="http://schemas.microsoft.com/office/drawing/2014/main" id="{80FC779A-744B-41C8-CDA3-64754F05F72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20" name="Ring 319">
                <a:extLst>
                  <a:ext uri="{FF2B5EF4-FFF2-40B4-BE49-F238E27FC236}">
                    <a16:creationId xmlns:a16="http://schemas.microsoft.com/office/drawing/2014/main" id="{14B2BD0F-E47C-A601-4E7E-4451AA8029E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9EABA9D-1EC6-FB95-B740-0E5F93AF51D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9" name="Abgerundetes Rechteck 318">
              <a:extLst>
                <a:ext uri="{FF2B5EF4-FFF2-40B4-BE49-F238E27FC236}">
                  <a16:creationId xmlns:a16="http://schemas.microsoft.com/office/drawing/2014/main" id="{8FD36C47-E76C-F6E5-4353-CE03E4E910B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041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8594453" y="2239805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2656597" y="2597786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2115209" y="2306108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906515" y="2703055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843934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2115209" y="3380765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1908387" y="3199258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1803742" y="191961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1537998" y="241051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1784073" y="35138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1515265" y="286517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676543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982022" y="26126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817706" y="28569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3247684" y="285696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591459" y="2590305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778797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611405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783072" y="26052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741202" y="286084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182546" y="284948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898065" y="2590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6097216" y="2050642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182546" y="19283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7791156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9623764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9851274" y="2559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8675504" y="28506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194905" y="28393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106731" y="1718199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098914" y="166961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7966080" y="25785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1473352" y="4425332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5477798" y="4517665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detector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26673" y="4516876"/>
            <a:ext cx="154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detector set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2854287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3267032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771321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195725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218889" y="271226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8738018" y="2545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1323745" y="1388302"/>
            <a:ext cx="9384895" cy="4081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E75AFC5-32F2-A6A7-2CAC-9E281BF7B123}"/>
              </a:ext>
            </a:extLst>
          </p:cNvPr>
          <p:cNvGrpSpPr/>
          <p:nvPr/>
        </p:nvGrpSpPr>
        <p:grpSpPr>
          <a:xfrm>
            <a:off x="4228855" y="1212242"/>
            <a:ext cx="739971" cy="720328"/>
            <a:chOff x="7189834" y="2653468"/>
            <a:chExt cx="1331341" cy="1296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01219327-706A-9610-9106-AE35B510B10E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B2BA36B2-91C6-E5A8-C693-1D355FDD276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6E75C2F-2C63-9109-63D1-841BF046E3E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C21972FE-3F86-F6DD-2D8C-A1ED1D4D6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5DD6E51E-BF54-6E99-0BEF-58FC533C808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4264668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427509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5474725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5486155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1E395F-D1ED-E24F-178E-0546B6FFF854}"/>
              </a:ext>
            </a:extLst>
          </p:cNvPr>
          <p:cNvGrpSpPr/>
          <p:nvPr/>
        </p:nvGrpSpPr>
        <p:grpSpPr>
          <a:xfrm>
            <a:off x="4264668" y="2771110"/>
            <a:ext cx="740163" cy="725847"/>
            <a:chOff x="8903350" y="4331347"/>
            <a:chExt cx="1308287" cy="1282981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7EC5BE0-2A66-56E1-5833-EC5FBD1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EB4277D-8D0C-5542-E615-F5DDC0036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75B63C99-0A8E-11B3-2671-C9609C2D38C8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23F3EA9-7FDA-B927-5D41-870D2FA8D322}"/>
              </a:ext>
            </a:extLst>
          </p:cNvPr>
          <p:cNvGrpSpPr/>
          <p:nvPr/>
        </p:nvGrpSpPr>
        <p:grpSpPr>
          <a:xfrm>
            <a:off x="4264668" y="3580293"/>
            <a:ext cx="740163" cy="725847"/>
            <a:chOff x="8903350" y="4331347"/>
            <a:chExt cx="1308287" cy="128298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C46EBA9-F87C-1C29-393E-FBE15411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E72EBFF-D20A-2EE6-57DF-B7F97A595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802912CD-73A4-0E2F-A7B9-3773E18CF001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5E5B1A-FB68-8028-7695-5D55D41A084B}"/>
              </a:ext>
            </a:extLst>
          </p:cNvPr>
          <p:cNvGrpSpPr/>
          <p:nvPr/>
        </p:nvGrpSpPr>
        <p:grpSpPr>
          <a:xfrm>
            <a:off x="4264668" y="4370042"/>
            <a:ext cx="740163" cy="725847"/>
            <a:chOff x="8903350" y="4331347"/>
            <a:chExt cx="1308287" cy="128298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E468EA5-75DF-F5A3-0458-860CB00B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E0D156F-B043-854A-F757-6671D75D2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89E0EB30-85F2-91EB-F3F4-28FAB2835002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956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22267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4280550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5509464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4289259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4301103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5530882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5543510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5552116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61EDDCCC-D760-1DA0-50C6-5EC7C0D45528}"/>
              </a:ext>
            </a:extLst>
          </p:cNvPr>
          <p:cNvGrpSpPr/>
          <p:nvPr/>
        </p:nvGrpSpPr>
        <p:grpSpPr>
          <a:xfrm>
            <a:off x="5508016" y="2777654"/>
            <a:ext cx="710643" cy="710324"/>
            <a:chOff x="10798299" y="3795876"/>
            <a:chExt cx="710643" cy="710324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78297B41-ECFB-A6B6-9C87-48B4DBC7AA3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68CDEB91-DF5D-A34E-5701-DCE2CC8378E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66" name="Ring 265">
                  <a:extLst>
                    <a:ext uri="{FF2B5EF4-FFF2-40B4-BE49-F238E27FC236}">
                      <a16:creationId xmlns:a16="http://schemas.microsoft.com/office/drawing/2014/main" id="{04C3E18B-7D5F-1603-D7A9-D2EE269997ED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2824F52-BC12-2CE3-0BB0-3DAA31AB99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65" name="Grafik 264">
                <a:extLst>
                  <a:ext uri="{FF2B5EF4-FFF2-40B4-BE49-F238E27FC236}">
                    <a16:creationId xmlns:a16="http://schemas.microsoft.com/office/drawing/2014/main" id="{F8A15DAC-2046-8985-F145-D7DF4A27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62" name="Grafik 261">
              <a:extLst>
                <a:ext uri="{FF2B5EF4-FFF2-40B4-BE49-F238E27FC236}">
                  <a16:creationId xmlns:a16="http://schemas.microsoft.com/office/drawing/2014/main" id="{D089994F-64E4-CD1E-7530-5EE4BBC3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63" name="Abgerundetes Rechteck 262">
              <a:extLst>
                <a:ext uri="{FF2B5EF4-FFF2-40B4-BE49-F238E27FC236}">
                  <a16:creationId xmlns:a16="http://schemas.microsoft.com/office/drawing/2014/main" id="{CDE24510-E81F-F4D8-FAF1-AEB78E1AF97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5B4A7C2-0399-89F7-DD73-C9F12EE768D1}"/>
              </a:ext>
            </a:extLst>
          </p:cNvPr>
          <p:cNvGrpSpPr/>
          <p:nvPr/>
        </p:nvGrpSpPr>
        <p:grpSpPr>
          <a:xfrm>
            <a:off x="5466016" y="1211262"/>
            <a:ext cx="739971" cy="720328"/>
            <a:chOff x="7189834" y="2653468"/>
            <a:chExt cx="1331341" cy="129600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ADC59C9-FB33-14FA-2D71-6BCFFBADB4E0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3" name="Ring 12">
                <a:extLst>
                  <a:ext uri="{FF2B5EF4-FFF2-40B4-BE49-F238E27FC236}">
                    <a16:creationId xmlns:a16="http://schemas.microsoft.com/office/drawing/2014/main" id="{4A976070-BA2A-8813-C3D4-31B40F5E782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E2A768-B246-E235-2F8F-D758A73F885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C24D8C-9BFE-355A-6CC0-1ADBC826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42404EFF-D4AB-8D7B-3B44-AF3CF00AFA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29D7B4E-4C6A-0B6B-BDCA-488579377756}"/>
              </a:ext>
            </a:extLst>
          </p:cNvPr>
          <p:cNvGrpSpPr/>
          <p:nvPr/>
        </p:nvGrpSpPr>
        <p:grpSpPr>
          <a:xfrm>
            <a:off x="4282691" y="1222267"/>
            <a:ext cx="680225" cy="698318"/>
            <a:chOff x="7297328" y="1226450"/>
            <a:chExt cx="1223847" cy="12563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55EDAEB-9070-FADB-F080-70C6E3566FD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9" name="Ring 18">
                <a:extLst>
                  <a:ext uri="{FF2B5EF4-FFF2-40B4-BE49-F238E27FC236}">
                    <a16:creationId xmlns:a16="http://schemas.microsoft.com/office/drawing/2014/main" id="{FA476418-CED3-3F81-6104-DF6824C510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92DAD5-D256-DBC4-518C-99CB7D637C0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06FB9DB5-A24E-D020-97FA-13C4CFDA7FC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801E26-68A8-A4AB-DB7B-0CD32D8D6412}"/>
              </a:ext>
            </a:extLst>
          </p:cNvPr>
          <p:cNvGrpSpPr/>
          <p:nvPr/>
        </p:nvGrpSpPr>
        <p:grpSpPr>
          <a:xfrm>
            <a:off x="4312466" y="4355973"/>
            <a:ext cx="680225" cy="698318"/>
            <a:chOff x="7297328" y="1226450"/>
            <a:chExt cx="1223847" cy="1256399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527B5C-DA4C-939C-670A-254ED51FF40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94E57A9F-2F78-8D57-9F3F-1FAF9FF0957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C6057-50E2-2F65-020E-ED4A6EC5E81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F368D6E1-5062-2E49-366E-0D38BE0C29F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3E5B106-DC11-CD27-4DD3-33A8BCED10C4}"/>
              </a:ext>
            </a:extLst>
          </p:cNvPr>
          <p:cNvGrpSpPr/>
          <p:nvPr/>
        </p:nvGrpSpPr>
        <p:grpSpPr>
          <a:xfrm>
            <a:off x="4312466" y="5150251"/>
            <a:ext cx="680225" cy="698318"/>
            <a:chOff x="7297328" y="1226450"/>
            <a:chExt cx="1223847" cy="125639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DF3463C-946A-4BAE-E3EA-3E639C17FF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4" name="Ring 33">
                <a:extLst>
                  <a:ext uri="{FF2B5EF4-FFF2-40B4-BE49-F238E27FC236}">
                    <a16:creationId xmlns:a16="http://schemas.microsoft.com/office/drawing/2014/main" id="{5F78D306-D3BF-44FA-013F-346C2378B29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178299-17AA-CC24-85AC-6323F8B090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7B486BAF-47C7-7F74-781E-BC61C433A1C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193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5375488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6AFE2F-7A3C-FB2A-D137-5276FA192DB2}"/>
              </a:ext>
            </a:extLst>
          </p:cNvPr>
          <p:cNvSpPr txBox="1"/>
          <p:nvPr/>
        </p:nvSpPr>
        <p:spPr>
          <a:xfrm>
            <a:off x="1040130" y="1797641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77E153B-36EC-1CEF-C95E-1AB88EA986BF}"/>
              </a:ext>
            </a:extLst>
          </p:cNvPr>
          <p:cNvGrpSpPr/>
          <p:nvPr/>
        </p:nvGrpSpPr>
        <p:grpSpPr>
          <a:xfrm>
            <a:off x="3038884" y="1641740"/>
            <a:ext cx="706234" cy="706322"/>
            <a:chOff x="9391771" y="3793537"/>
            <a:chExt cx="706234" cy="706322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383857A9-70E1-7077-CF08-489735CA8739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3BA9827D-E30D-819D-3216-B3B712E8430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44" name="Ring 43">
                  <a:extLst>
                    <a:ext uri="{FF2B5EF4-FFF2-40B4-BE49-F238E27FC236}">
                      <a16:creationId xmlns:a16="http://schemas.microsoft.com/office/drawing/2014/main" id="{D227743B-8D3F-2E89-B6E3-86726F213CE9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D205F5E-F877-D71A-6927-5F63F4B083C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B3B090-18C3-397B-F5DA-E4330D7EF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22C20ACD-DDE6-D710-0557-5E84AE82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195F0A13-351E-62A7-F5F1-FEC74A3AC9A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A13D93C-C654-4339-82B9-2F4AF763E405}"/>
              </a:ext>
            </a:extLst>
          </p:cNvPr>
          <p:cNvGrpSpPr/>
          <p:nvPr/>
        </p:nvGrpSpPr>
        <p:grpSpPr>
          <a:xfrm>
            <a:off x="4225598" y="1634737"/>
            <a:ext cx="739971" cy="720328"/>
            <a:chOff x="7189834" y="2653468"/>
            <a:chExt cx="1331341" cy="1296000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272A766-AC18-CC76-46D6-1ACFDE0EEB5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50" name="Ring 49">
                <a:extLst>
                  <a:ext uri="{FF2B5EF4-FFF2-40B4-BE49-F238E27FC236}">
                    <a16:creationId xmlns:a16="http://schemas.microsoft.com/office/drawing/2014/main" id="{23D2BA02-F3F7-CEB3-2818-3A463C6286B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1FFBBF-A36C-8417-257F-D2EFC9CBBE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3C19711-D332-A0BD-AC83-2929A031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C9A8A79A-7D14-443F-F33A-839B7CC6A8FE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B84E511-A31B-CDDD-49A3-14536B8E70AD}"/>
              </a:ext>
            </a:extLst>
          </p:cNvPr>
          <p:cNvGrpSpPr/>
          <p:nvPr/>
        </p:nvGrpSpPr>
        <p:grpSpPr>
          <a:xfrm>
            <a:off x="5524673" y="1632470"/>
            <a:ext cx="680225" cy="698318"/>
            <a:chOff x="7297328" y="1226450"/>
            <a:chExt cx="1223847" cy="125639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AEDEC208-EB27-DB1E-113E-4C064FCAEE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57" name="Ring 56">
                <a:extLst>
                  <a:ext uri="{FF2B5EF4-FFF2-40B4-BE49-F238E27FC236}">
                    <a16:creationId xmlns:a16="http://schemas.microsoft.com/office/drawing/2014/main" id="{D9A8EFF4-60CF-75B3-A4D0-0548F85ADA4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78C638-4AC9-C910-B5DC-35D50277906B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C57D4AD-FC38-83EF-EDF9-2940A95E72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A820975C-2458-49AF-4BCF-09E7031E75B0}"/>
              </a:ext>
            </a:extLst>
          </p:cNvPr>
          <p:cNvSpPr txBox="1"/>
          <p:nvPr/>
        </p:nvSpPr>
        <p:spPr>
          <a:xfrm>
            <a:off x="1040130" y="4022649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29FA62B9-24D3-A900-4835-D62433B5ABB9}"/>
              </a:ext>
            </a:extLst>
          </p:cNvPr>
          <p:cNvGrpSpPr/>
          <p:nvPr/>
        </p:nvGrpSpPr>
        <p:grpSpPr>
          <a:xfrm>
            <a:off x="3045505" y="3857478"/>
            <a:ext cx="680225" cy="698318"/>
            <a:chOff x="7297328" y="1226450"/>
            <a:chExt cx="1223847" cy="1256399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9DB9780D-F8E6-6DA5-E767-7BF9830BDB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1C27EE6E-C67B-A500-A26B-C48EFBEC0A7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7AEF3B-31FA-AA03-0E37-EED2411EA5A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6EFC033C-9473-01D8-46B0-ACC348DABA7A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9019161-DBFC-9F9F-10F3-E59AF8631FC1}"/>
              </a:ext>
            </a:extLst>
          </p:cNvPr>
          <p:cNvGrpSpPr/>
          <p:nvPr/>
        </p:nvGrpSpPr>
        <p:grpSpPr>
          <a:xfrm>
            <a:off x="4275094" y="3866748"/>
            <a:ext cx="706234" cy="706322"/>
            <a:chOff x="9391771" y="3793537"/>
            <a:chExt cx="706234" cy="706322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2F4942A1-2C9D-9722-42FD-68E18D7264B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0F455471-388A-ACBD-ACE4-C5FB6D9FEEF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74" name="Ring 73">
                  <a:extLst>
                    <a:ext uri="{FF2B5EF4-FFF2-40B4-BE49-F238E27FC236}">
                      <a16:creationId xmlns:a16="http://schemas.microsoft.com/office/drawing/2014/main" id="{483F2505-F0AD-C2E0-BB2F-9D4514DE809E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7413C1-02B3-943E-9C0C-31FB58705D4C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856264B0-DE8B-A127-A9B1-F2D4B6218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7A22BF91-0D8C-0DE7-EE09-4745CEC6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33E6CB81-78C5-95DE-7E09-35228E7B9776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0E3DAC2-60CD-8E33-FA9A-8396253BD275}"/>
              </a:ext>
            </a:extLst>
          </p:cNvPr>
          <p:cNvGrpSpPr/>
          <p:nvPr/>
        </p:nvGrpSpPr>
        <p:grpSpPr>
          <a:xfrm>
            <a:off x="5486155" y="3859745"/>
            <a:ext cx="739971" cy="720328"/>
            <a:chOff x="7189834" y="2653468"/>
            <a:chExt cx="1331341" cy="1296000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14B75B5E-3071-AEA3-257A-CB9F68A89F5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8D85555E-59B8-9B5B-06F9-DB6B0C45DF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5E89BF3-7112-992B-0D8C-536DD7F4E30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88ED1952-A5AC-52A7-28F7-4DA69034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CF579562-FDE1-667D-33CA-7446047784A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02B19936-0E34-B3AA-E5F7-429CB89D8B44}"/>
              </a:ext>
            </a:extLst>
          </p:cNvPr>
          <p:cNvSpPr txBox="1"/>
          <p:nvPr/>
        </p:nvSpPr>
        <p:spPr>
          <a:xfrm>
            <a:off x="1040130" y="331584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12A867F-C0B6-E483-F189-3AFC432182A7}"/>
              </a:ext>
            </a:extLst>
          </p:cNvPr>
          <p:cNvGrpSpPr/>
          <p:nvPr/>
        </p:nvGrpSpPr>
        <p:grpSpPr>
          <a:xfrm>
            <a:off x="5524674" y="157245"/>
            <a:ext cx="680225" cy="698318"/>
            <a:chOff x="7297328" y="1226450"/>
            <a:chExt cx="1223847" cy="125639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5388E49-6393-27DD-24B4-904E6820B6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87" name="Ring 86">
                <a:extLst>
                  <a:ext uri="{FF2B5EF4-FFF2-40B4-BE49-F238E27FC236}">
                    <a16:creationId xmlns:a16="http://schemas.microsoft.com/office/drawing/2014/main" id="{F16EFCDA-3411-96CE-34B7-8538B860B875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0835BE-F69C-14A6-E8BC-7BE4C0FAAAA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6" name="Abgerundetes Rechteck 85">
              <a:extLst>
                <a:ext uri="{FF2B5EF4-FFF2-40B4-BE49-F238E27FC236}">
                  <a16:creationId xmlns:a16="http://schemas.microsoft.com/office/drawing/2014/main" id="{1A9A2A3C-CA54-E7EC-8F9E-3899723AC3A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09C5ADA-2477-578F-8F2E-E0E9B9381D73}"/>
              </a:ext>
            </a:extLst>
          </p:cNvPr>
          <p:cNvGrpSpPr/>
          <p:nvPr/>
        </p:nvGrpSpPr>
        <p:grpSpPr>
          <a:xfrm>
            <a:off x="3042251" y="153243"/>
            <a:ext cx="688831" cy="706322"/>
            <a:chOff x="7281844" y="1218399"/>
            <a:chExt cx="1239331" cy="1270800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69A1DFE-8BD6-826E-1ECA-F1A8185581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6" name="Ring 95">
                <a:extLst>
                  <a:ext uri="{FF2B5EF4-FFF2-40B4-BE49-F238E27FC236}">
                    <a16:creationId xmlns:a16="http://schemas.microsoft.com/office/drawing/2014/main" id="{D4AA6C79-CEC9-9F34-DAF3-C02556B0DCB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A371009-BAC5-8917-86C9-37F5D3610D0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A6AD0EBE-8EBC-0D5C-1B3B-314F903B1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6AC02B7-9913-C3AD-F4E4-002EA9BC4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257B175-CC8B-853A-E3B8-3A9B8349E506}"/>
              </a:ext>
            </a:extLst>
          </p:cNvPr>
          <p:cNvGrpSpPr/>
          <p:nvPr/>
        </p:nvGrpSpPr>
        <p:grpSpPr>
          <a:xfrm>
            <a:off x="4285344" y="157245"/>
            <a:ext cx="680225" cy="698318"/>
            <a:chOff x="7297328" y="1226450"/>
            <a:chExt cx="1223847" cy="1256399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061FC4B-A0F9-9C3A-CCB7-9F02175E8D3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1" name="Ring 100">
                <a:extLst>
                  <a:ext uri="{FF2B5EF4-FFF2-40B4-BE49-F238E27FC236}">
                    <a16:creationId xmlns:a16="http://schemas.microsoft.com/office/drawing/2014/main" id="{9476478B-1D31-D3EC-38AA-586357E5AF9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0D7338E-CE10-1F70-6C2F-AF4F73554F7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0" name="Abgerundetes Rechteck 99">
              <a:extLst>
                <a:ext uri="{FF2B5EF4-FFF2-40B4-BE49-F238E27FC236}">
                  <a16:creationId xmlns:a16="http://schemas.microsoft.com/office/drawing/2014/main" id="{BE6EE174-3ED1-7A20-E40E-86270B604C9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>
            <a:extLst>
              <a:ext uri="{FF2B5EF4-FFF2-40B4-BE49-F238E27FC236}">
                <a16:creationId xmlns:a16="http://schemas.microsoft.com/office/drawing/2014/main" id="{41541B3D-D19E-28F2-7608-CC4CCD2BD41A}"/>
              </a:ext>
            </a:extLst>
          </p:cNvPr>
          <p:cNvSpPr txBox="1"/>
          <p:nvPr/>
        </p:nvSpPr>
        <p:spPr>
          <a:xfrm>
            <a:off x="1040130" y="1056066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A207DDF-A48A-768C-9DAE-8F4932DA4915}"/>
              </a:ext>
            </a:extLst>
          </p:cNvPr>
          <p:cNvGrpSpPr/>
          <p:nvPr/>
        </p:nvGrpSpPr>
        <p:grpSpPr>
          <a:xfrm>
            <a:off x="5524674" y="911915"/>
            <a:ext cx="680225" cy="698318"/>
            <a:chOff x="7297328" y="1226450"/>
            <a:chExt cx="1223847" cy="12563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C7654F0B-6F0E-CBCD-39D8-2FF9476280D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7" name="Ring 106">
                <a:extLst>
                  <a:ext uri="{FF2B5EF4-FFF2-40B4-BE49-F238E27FC236}">
                    <a16:creationId xmlns:a16="http://schemas.microsoft.com/office/drawing/2014/main" id="{8317E8F6-E1E9-AAF4-6B72-BD82E3E18B0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868E14-3855-3B4E-E8C2-DD4CB264F7B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6" name="Abgerundetes Rechteck 105">
              <a:extLst>
                <a:ext uri="{FF2B5EF4-FFF2-40B4-BE49-F238E27FC236}">
                  <a16:creationId xmlns:a16="http://schemas.microsoft.com/office/drawing/2014/main" id="{037D8A56-A455-E011-18DD-32C8B9B11E4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4DC1C9B7-8A2C-A281-4718-6E718920D3F5}"/>
              </a:ext>
            </a:extLst>
          </p:cNvPr>
          <p:cNvGrpSpPr/>
          <p:nvPr/>
        </p:nvGrpSpPr>
        <p:grpSpPr>
          <a:xfrm>
            <a:off x="3038884" y="895088"/>
            <a:ext cx="706234" cy="706322"/>
            <a:chOff x="9391771" y="3793537"/>
            <a:chExt cx="706234" cy="706322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5F400AE9-B990-340C-3BE6-050F6F97B515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A23C0940-0D73-63DE-D158-40EFC194E77C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15" name="Ring 114">
                  <a:extLst>
                    <a:ext uri="{FF2B5EF4-FFF2-40B4-BE49-F238E27FC236}">
                      <a16:creationId xmlns:a16="http://schemas.microsoft.com/office/drawing/2014/main" id="{E044C665-4E16-99BF-4624-2B6305EACA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230172C-F223-A3A0-F2B9-7D21323867D9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C2D98458-BDAC-6674-C7BE-91C13793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371280DD-ADFE-91D9-4AD1-2806E61C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E8183BD5-1140-66C5-0598-72944FA5BE9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A58AE71-C11C-8968-8AA7-0954997BE702}"/>
              </a:ext>
            </a:extLst>
          </p:cNvPr>
          <p:cNvGrpSpPr/>
          <p:nvPr/>
        </p:nvGrpSpPr>
        <p:grpSpPr>
          <a:xfrm>
            <a:off x="4285344" y="911915"/>
            <a:ext cx="680225" cy="698318"/>
            <a:chOff x="7297328" y="1226450"/>
            <a:chExt cx="1223847" cy="12563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A7BD9FF5-9A8B-1B99-09B1-AA04F68E2EB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0" name="Ring 119">
                <a:extLst>
                  <a:ext uri="{FF2B5EF4-FFF2-40B4-BE49-F238E27FC236}">
                    <a16:creationId xmlns:a16="http://schemas.microsoft.com/office/drawing/2014/main" id="{209AD807-38C5-004C-D87C-91DC975EC92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21075F8-D2FA-A299-FBF1-0618700ECA4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B3D9C46C-3B16-83F2-690E-AC0781E19B3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56802070-58C4-AF6E-3EF9-DB01BCDF7F0F}"/>
              </a:ext>
            </a:extLst>
          </p:cNvPr>
          <p:cNvSpPr txBox="1"/>
          <p:nvPr/>
        </p:nvSpPr>
        <p:spPr>
          <a:xfrm>
            <a:off x="1040130" y="2559767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282EFEB3-84B0-66B3-5B32-E0C6A6CB203B}"/>
              </a:ext>
            </a:extLst>
          </p:cNvPr>
          <p:cNvGrpSpPr/>
          <p:nvPr/>
        </p:nvGrpSpPr>
        <p:grpSpPr>
          <a:xfrm>
            <a:off x="5524674" y="2394596"/>
            <a:ext cx="680225" cy="698318"/>
            <a:chOff x="7297328" y="1226450"/>
            <a:chExt cx="1223847" cy="12563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A8E4A1E-0978-5356-D7F6-D7657ADA9D3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6" name="Ring 125">
                <a:extLst>
                  <a:ext uri="{FF2B5EF4-FFF2-40B4-BE49-F238E27FC236}">
                    <a16:creationId xmlns:a16="http://schemas.microsoft.com/office/drawing/2014/main" id="{8B4AD9E6-63B0-82A2-FE37-7CB8CD2CF2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B3AF697-21AD-B713-5C94-C100DFF97B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5" name="Abgerundetes Rechteck 124">
              <a:extLst>
                <a:ext uri="{FF2B5EF4-FFF2-40B4-BE49-F238E27FC236}">
                  <a16:creationId xmlns:a16="http://schemas.microsoft.com/office/drawing/2014/main" id="{F230D156-5509-9200-5255-D81E7CAC123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76D663D0-BA83-7965-8C2C-4E80CEA8AFE7}"/>
              </a:ext>
            </a:extLst>
          </p:cNvPr>
          <p:cNvGrpSpPr/>
          <p:nvPr/>
        </p:nvGrpSpPr>
        <p:grpSpPr>
          <a:xfrm>
            <a:off x="3045505" y="2394596"/>
            <a:ext cx="680225" cy="698318"/>
            <a:chOff x="7297328" y="1226450"/>
            <a:chExt cx="1223847" cy="1256399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41172044-C933-9412-EA28-12D3424E10E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33" name="Ring 132">
                <a:extLst>
                  <a:ext uri="{FF2B5EF4-FFF2-40B4-BE49-F238E27FC236}">
                    <a16:creationId xmlns:a16="http://schemas.microsoft.com/office/drawing/2014/main" id="{46E3C8C2-152F-31F0-C57F-563523D163E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B99264D-684E-02F2-C31C-B3A53ABA96C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ADD5B853-4979-2F96-818C-C7F515175E5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7C82AD0F-2D7A-FD98-C934-0FA6022CF97F}"/>
              </a:ext>
            </a:extLst>
          </p:cNvPr>
          <p:cNvGrpSpPr/>
          <p:nvPr/>
        </p:nvGrpSpPr>
        <p:grpSpPr>
          <a:xfrm>
            <a:off x="4264668" y="2386467"/>
            <a:ext cx="710643" cy="710324"/>
            <a:chOff x="10798299" y="3795876"/>
            <a:chExt cx="710643" cy="710324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2B2FB783-E785-02B9-C525-F7F8CDDA70B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DBB0BC9D-CA35-83AE-EC3E-812C8A7775C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1" name="Ring 140">
                  <a:extLst>
                    <a:ext uri="{FF2B5EF4-FFF2-40B4-BE49-F238E27FC236}">
                      <a16:creationId xmlns:a16="http://schemas.microsoft.com/office/drawing/2014/main" id="{11DEB016-3F10-41A7-3071-BA2B3ACA918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86A43272-F9A1-A6B4-BD81-7BF46748507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0" name="Grafik 139">
                <a:extLst>
                  <a:ext uri="{FF2B5EF4-FFF2-40B4-BE49-F238E27FC236}">
                    <a16:creationId xmlns:a16="http://schemas.microsoft.com/office/drawing/2014/main" id="{FFDBD6B9-997E-D359-6A2C-AA221AFF8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F6CC965F-2D54-1177-4B70-744EA030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38" name="Abgerundetes Rechteck 137">
              <a:extLst>
                <a:ext uri="{FF2B5EF4-FFF2-40B4-BE49-F238E27FC236}">
                  <a16:creationId xmlns:a16="http://schemas.microsoft.com/office/drawing/2014/main" id="{CCE1C013-9CE3-0AAC-692A-099641EE7719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E39CA8-03DD-5598-6349-1EBF3D3A6388}"/>
              </a:ext>
            </a:extLst>
          </p:cNvPr>
          <p:cNvSpPr txBox="1"/>
          <p:nvPr/>
        </p:nvSpPr>
        <p:spPr>
          <a:xfrm>
            <a:off x="1040130" y="3300694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7D3CBA23-C8D5-5B8D-0B17-81B128EA6B62}"/>
              </a:ext>
            </a:extLst>
          </p:cNvPr>
          <p:cNvGrpSpPr/>
          <p:nvPr/>
        </p:nvGrpSpPr>
        <p:grpSpPr>
          <a:xfrm>
            <a:off x="5524674" y="3135523"/>
            <a:ext cx="680225" cy="698318"/>
            <a:chOff x="7297328" y="1226450"/>
            <a:chExt cx="1223847" cy="1256399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1DA6A7BD-A874-2A6E-4779-910092BEB12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47" name="Ring 146">
                <a:extLst>
                  <a:ext uri="{FF2B5EF4-FFF2-40B4-BE49-F238E27FC236}">
                    <a16:creationId xmlns:a16="http://schemas.microsoft.com/office/drawing/2014/main" id="{EFB25138-647A-48DF-9967-88B1AF8D03D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84BB62-0775-9DB6-76FD-36611F60194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6" name="Abgerundetes Rechteck 145">
              <a:extLst>
                <a:ext uri="{FF2B5EF4-FFF2-40B4-BE49-F238E27FC236}">
                  <a16:creationId xmlns:a16="http://schemas.microsoft.com/office/drawing/2014/main" id="{34337B6E-8C0F-9AD7-A9AB-DE97AAFA89E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ECE979C-DF45-DC30-E40C-C958B732C68B}"/>
              </a:ext>
            </a:extLst>
          </p:cNvPr>
          <p:cNvGrpSpPr/>
          <p:nvPr/>
        </p:nvGrpSpPr>
        <p:grpSpPr>
          <a:xfrm>
            <a:off x="3045505" y="3135523"/>
            <a:ext cx="680225" cy="698318"/>
            <a:chOff x="7297328" y="1226450"/>
            <a:chExt cx="1223847" cy="1256399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6B2215AB-E2C5-B39C-A657-B4278685E3A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365DFD82-2AC6-B2A5-C390-2C97211E705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6576EFB-D6B7-685E-1BD6-63417A8F062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F7D5E955-BA70-D48A-A04D-A42B82196A4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1C2B119-7374-627F-EBB2-206D270F971D}"/>
              </a:ext>
            </a:extLst>
          </p:cNvPr>
          <p:cNvGrpSpPr/>
          <p:nvPr/>
        </p:nvGrpSpPr>
        <p:grpSpPr>
          <a:xfrm>
            <a:off x="4264668" y="3127394"/>
            <a:ext cx="710643" cy="710324"/>
            <a:chOff x="10798299" y="3795876"/>
            <a:chExt cx="710643" cy="710324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B9E7A8F0-43F2-ABB1-0F10-246E869923EC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FAB864F7-4DAA-7F36-018B-25EDBE6C6C3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66" name="Ring 165">
                  <a:extLst>
                    <a:ext uri="{FF2B5EF4-FFF2-40B4-BE49-F238E27FC236}">
                      <a16:creationId xmlns:a16="http://schemas.microsoft.com/office/drawing/2014/main" id="{09DB4EF2-4953-AE69-D09F-3A8FCFB1F33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4294D009-2F65-35DF-77C4-3E245B4CD4A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65" name="Grafik 164">
                <a:extLst>
                  <a:ext uri="{FF2B5EF4-FFF2-40B4-BE49-F238E27FC236}">
                    <a16:creationId xmlns:a16="http://schemas.microsoft.com/office/drawing/2014/main" id="{62632ECB-379D-DB3D-C981-C773DF75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E41A730-C5E1-D1BA-8166-029960CA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05C12DD1-93FE-D2A6-9F7C-6940AB74803D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8" name="Textfeld 167">
            <a:extLst>
              <a:ext uri="{FF2B5EF4-FFF2-40B4-BE49-F238E27FC236}">
                <a16:creationId xmlns:a16="http://schemas.microsoft.com/office/drawing/2014/main" id="{45F32258-B74C-BC05-5A59-FB003A26B34B}"/>
              </a:ext>
            </a:extLst>
          </p:cNvPr>
          <p:cNvSpPr txBox="1"/>
          <p:nvPr/>
        </p:nvSpPr>
        <p:spPr>
          <a:xfrm>
            <a:off x="1040130" y="478795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B291B910-4367-82F0-B9E6-6B17500F1760}"/>
              </a:ext>
            </a:extLst>
          </p:cNvPr>
          <p:cNvGrpSpPr/>
          <p:nvPr/>
        </p:nvGrpSpPr>
        <p:grpSpPr>
          <a:xfrm>
            <a:off x="4280550" y="4622782"/>
            <a:ext cx="680225" cy="698318"/>
            <a:chOff x="7297328" y="1226450"/>
            <a:chExt cx="1223847" cy="1256399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655652C-C6FD-6268-DAB0-FE8036C037A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E86B37FF-B2E2-201B-1A5B-BEA201D21DD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CF871DC-629F-D8D5-E3A0-362CA96D123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07DB3023-31F6-C4F9-77EA-A694B065E9E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CD4C87B7-5F40-639F-B377-4771B25D6ABF}"/>
              </a:ext>
            </a:extLst>
          </p:cNvPr>
          <p:cNvGrpSpPr/>
          <p:nvPr/>
        </p:nvGrpSpPr>
        <p:grpSpPr>
          <a:xfrm>
            <a:off x="3045505" y="4622782"/>
            <a:ext cx="680225" cy="698318"/>
            <a:chOff x="7297328" y="1226450"/>
            <a:chExt cx="1223847" cy="12563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8FE4379C-219E-56EA-78C8-05652CE1D21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83" name="Ring 182">
                <a:extLst>
                  <a:ext uri="{FF2B5EF4-FFF2-40B4-BE49-F238E27FC236}">
                    <a16:creationId xmlns:a16="http://schemas.microsoft.com/office/drawing/2014/main" id="{F7D9B8DF-D00D-CEDF-2E01-E319B2871E9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6A3FA29-90B8-F4FB-E178-129802A3CA1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2" name="Abgerundetes Rechteck 181">
              <a:extLst>
                <a:ext uri="{FF2B5EF4-FFF2-40B4-BE49-F238E27FC236}">
                  <a16:creationId xmlns:a16="http://schemas.microsoft.com/office/drawing/2014/main" id="{8D7507BF-C121-11BA-E205-B59BBB6DE44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43B0BEAA-790D-2108-5CC7-8F2E306C3501}"/>
              </a:ext>
            </a:extLst>
          </p:cNvPr>
          <p:cNvGrpSpPr/>
          <p:nvPr/>
        </p:nvGrpSpPr>
        <p:grpSpPr>
          <a:xfrm>
            <a:off x="5509464" y="4614653"/>
            <a:ext cx="710643" cy="710324"/>
            <a:chOff x="10798299" y="3795876"/>
            <a:chExt cx="710643" cy="710324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006077F6-7454-4529-A8C6-13BC438BDC7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EBDD3B96-17C6-2CC2-8CDF-DBC6332C2146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1" name="Ring 190">
                  <a:extLst>
                    <a:ext uri="{FF2B5EF4-FFF2-40B4-BE49-F238E27FC236}">
                      <a16:creationId xmlns:a16="http://schemas.microsoft.com/office/drawing/2014/main" id="{13E0A2BE-37D9-390E-BEEF-AD17D4F12980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53B0284-4875-4F55-1E20-723AA2D0657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0" name="Grafik 189">
                <a:extLst>
                  <a:ext uri="{FF2B5EF4-FFF2-40B4-BE49-F238E27FC236}">
                    <a16:creationId xmlns:a16="http://schemas.microsoft.com/office/drawing/2014/main" id="{9E2DD2D3-C7C9-9548-2F4C-B2531842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7" name="Grafik 186">
              <a:extLst>
                <a:ext uri="{FF2B5EF4-FFF2-40B4-BE49-F238E27FC236}">
                  <a16:creationId xmlns:a16="http://schemas.microsoft.com/office/drawing/2014/main" id="{B5ACDB3C-D253-E32C-9DDE-C3559D33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A8F2031B-9082-53CF-060F-12AA215E4DE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3" name="Textfeld 192">
            <a:extLst>
              <a:ext uri="{FF2B5EF4-FFF2-40B4-BE49-F238E27FC236}">
                <a16:creationId xmlns:a16="http://schemas.microsoft.com/office/drawing/2014/main" id="{EA768742-252B-4D43-AB86-E46AABCF734C}"/>
              </a:ext>
            </a:extLst>
          </p:cNvPr>
          <p:cNvSpPr txBox="1"/>
          <p:nvPr/>
        </p:nvSpPr>
        <p:spPr>
          <a:xfrm>
            <a:off x="1040130" y="553503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6A1F00D2-D821-BE72-D1C8-95E4303D8C57}"/>
              </a:ext>
            </a:extLst>
          </p:cNvPr>
          <p:cNvGrpSpPr/>
          <p:nvPr/>
        </p:nvGrpSpPr>
        <p:grpSpPr>
          <a:xfrm>
            <a:off x="4280550" y="5369868"/>
            <a:ext cx="680225" cy="698318"/>
            <a:chOff x="7297328" y="1226450"/>
            <a:chExt cx="1223847" cy="1256399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05B158CB-9799-E6D6-4EA3-4969F798970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3" name="Ring 232">
                <a:extLst>
                  <a:ext uri="{FF2B5EF4-FFF2-40B4-BE49-F238E27FC236}">
                    <a16:creationId xmlns:a16="http://schemas.microsoft.com/office/drawing/2014/main" id="{A3F64200-D5F7-9A8A-24C3-4E1CFFF046F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9C15BF5-C32B-DE4D-44FC-734D6037856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AB31CB2E-2ED3-9F99-9AAB-1B6D4BAA78FB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F8CC8501-7090-F4E7-4351-546DF09C8940}"/>
              </a:ext>
            </a:extLst>
          </p:cNvPr>
          <p:cNvGrpSpPr/>
          <p:nvPr/>
        </p:nvGrpSpPr>
        <p:grpSpPr>
          <a:xfrm>
            <a:off x="3045505" y="5369868"/>
            <a:ext cx="680225" cy="698318"/>
            <a:chOff x="7297328" y="1226450"/>
            <a:chExt cx="1223847" cy="12563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274926E2-444F-3462-4442-32CEE18D5D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8" name="Ring 237">
                <a:extLst>
                  <a:ext uri="{FF2B5EF4-FFF2-40B4-BE49-F238E27FC236}">
                    <a16:creationId xmlns:a16="http://schemas.microsoft.com/office/drawing/2014/main" id="{C2E48702-E0A0-E96F-F42C-08A1A391C7A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980A640B-EC24-2088-2D4B-60F3E2CAF41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7" name="Abgerundetes Rechteck 236">
              <a:extLst>
                <a:ext uri="{FF2B5EF4-FFF2-40B4-BE49-F238E27FC236}">
                  <a16:creationId xmlns:a16="http://schemas.microsoft.com/office/drawing/2014/main" id="{1860E79D-EF2E-B52A-E75E-44EB32F208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E22538D8-AB7B-CF94-419F-40207933B9EB}"/>
              </a:ext>
            </a:extLst>
          </p:cNvPr>
          <p:cNvGrpSpPr/>
          <p:nvPr/>
        </p:nvGrpSpPr>
        <p:grpSpPr>
          <a:xfrm>
            <a:off x="5509464" y="5361739"/>
            <a:ext cx="710643" cy="710324"/>
            <a:chOff x="10798299" y="3795876"/>
            <a:chExt cx="710643" cy="710324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A5780AC4-11A0-9647-11CF-5C23CAF98C6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72" name="Gruppieren 271">
                <a:extLst>
                  <a:ext uri="{FF2B5EF4-FFF2-40B4-BE49-F238E27FC236}">
                    <a16:creationId xmlns:a16="http://schemas.microsoft.com/office/drawing/2014/main" id="{DCB9B342-5F2E-06CE-CFF1-7D7E38E6F3F7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74" name="Ring 273">
                  <a:extLst>
                    <a:ext uri="{FF2B5EF4-FFF2-40B4-BE49-F238E27FC236}">
                      <a16:creationId xmlns:a16="http://schemas.microsoft.com/office/drawing/2014/main" id="{86D5F91C-A0AA-DCD8-CEAB-208F3421C0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5684420-6263-5635-0B7B-698637F7F99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73" name="Grafik 272">
                <a:extLst>
                  <a:ext uri="{FF2B5EF4-FFF2-40B4-BE49-F238E27FC236}">
                    <a16:creationId xmlns:a16="http://schemas.microsoft.com/office/drawing/2014/main" id="{98C554B9-2B4A-45E8-4EBA-981A3E37F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0911C0BD-F60A-B5CD-9368-165F6515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7C2F8309-8418-6F6C-2EEE-A33A3351414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6" name="Textfeld 275">
            <a:extLst>
              <a:ext uri="{FF2B5EF4-FFF2-40B4-BE49-F238E27FC236}">
                <a16:creationId xmlns:a16="http://schemas.microsoft.com/office/drawing/2014/main" id="{C999A9B2-7103-1806-659D-799F9FADD134}"/>
              </a:ext>
            </a:extLst>
          </p:cNvPr>
          <p:cNvSpPr txBox="1"/>
          <p:nvPr/>
        </p:nvSpPr>
        <p:spPr>
          <a:xfrm>
            <a:off x="1040130" y="627076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9DA001C2-4951-E320-7FCC-CECF156EF5F0}"/>
              </a:ext>
            </a:extLst>
          </p:cNvPr>
          <p:cNvGrpSpPr/>
          <p:nvPr/>
        </p:nvGrpSpPr>
        <p:grpSpPr>
          <a:xfrm>
            <a:off x="4280550" y="6100266"/>
            <a:ext cx="680225" cy="698318"/>
            <a:chOff x="7297328" y="1226450"/>
            <a:chExt cx="1223847" cy="1256399"/>
          </a:xfrm>
        </p:grpSpPr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0A29A438-FBBA-AF5D-0246-16D07FC5A45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0" name="Ring 279">
                <a:extLst>
                  <a:ext uri="{FF2B5EF4-FFF2-40B4-BE49-F238E27FC236}">
                    <a16:creationId xmlns:a16="http://schemas.microsoft.com/office/drawing/2014/main" id="{788E71E7-621D-86CA-57D3-24AFF7B1F87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78AABA77-3689-7520-49ED-778CCE96E46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9" name="Abgerundetes Rechteck 278">
              <a:extLst>
                <a:ext uri="{FF2B5EF4-FFF2-40B4-BE49-F238E27FC236}">
                  <a16:creationId xmlns:a16="http://schemas.microsoft.com/office/drawing/2014/main" id="{C35C7D86-288D-4A3D-D95C-B83F0E64E58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818472E3-D1C3-67B2-6C58-ED9C64BB7A9E}"/>
              </a:ext>
            </a:extLst>
          </p:cNvPr>
          <p:cNvGrpSpPr/>
          <p:nvPr/>
        </p:nvGrpSpPr>
        <p:grpSpPr>
          <a:xfrm>
            <a:off x="3045505" y="6100266"/>
            <a:ext cx="680225" cy="698318"/>
            <a:chOff x="7297328" y="1226450"/>
            <a:chExt cx="1223847" cy="1256399"/>
          </a:xfrm>
        </p:grpSpPr>
        <p:grpSp>
          <p:nvGrpSpPr>
            <p:cNvPr id="283" name="Gruppieren 282">
              <a:extLst>
                <a:ext uri="{FF2B5EF4-FFF2-40B4-BE49-F238E27FC236}">
                  <a16:creationId xmlns:a16="http://schemas.microsoft.com/office/drawing/2014/main" id="{D931BEC5-E6DB-DD4F-6006-B4D146C866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5" name="Ring 284">
                <a:extLst>
                  <a:ext uri="{FF2B5EF4-FFF2-40B4-BE49-F238E27FC236}">
                    <a16:creationId xmlns:a16="http://schemas.microsoft.com/office/drawing/2014/main" id="{CE884CEF-BB2E-1572-EE41-93F25977C4F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0454C0E-21A2-AA32-9D3E-429D917B53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4" name="Abgerundetes Rechteck 283">
              <a:extLst>
                <a:ext uri="{FF2B5EF4-FFF2-40B4-BE49-F238E27FC236}">
                  <a16:creationId xmlns:a16="http://schemas.microsoft.com/office/drawing/2014/main" id="{BCA91367-E2BF-5B84-509F-0EFC4B543E9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2CCA2831-919A-2D75-AB72-00CB76F08622}"/>
              </a:ext>
            </a:extLst>
          </p:cNvPr>
          <p:cNvGrpSpPr/>
          <p:nvPr/>
        </p:nvGrpSpPr>
        <p:grpSpPr>
          <a:xfrm>
            <a:off x="5536335" y="6096264"/>
            <a:ext cx="706234" cy="706322"/>
            <a:chOff x="9391771" y="3793537"/>
            <a:chExt cx="706234" cy="706322"/>
          </a:xfrm>
        </p:grpSpPr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87871B44-71A1-F2DF-E360-0D1CDBAEBAF8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99" name="Gruppieren 298">
                <a:extLst>
                  <a:ext uri="{FF2B5EF4-FFF2-40B4-BE49-F238E27FC236}">
                    <a16:creationId xmlns:a16="http://schemas.microsoft.com/office/drawing/2014/main" id="{F029E885-4CF3-E456-060A-DE86A785A07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01" name="Ring 300">
                  <a:extLst>
                    <a:ext uri="{FF2B5EF4-FFF2-40B4-BE49-F238E27FC236}">
                      <a16:creationId xmlns:a16="http://schemas.microsoft.com/office/drawing/2014/main" id="{E0FFCE73-0574-2B48-127D-5195CC33A7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1A6DF503-F138-956A-079B-8D8A3605DF9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0" name="Grafik 299">
                <a:extLst>
                  <a:ext uri="{FF2B5EF4-FFF2-40B4-BE49-F238E27FC236}">
                    <a16:creationId xmlns:a16="http://schemas.microsoft.com/office/drawing/2014/main" id="{E4BC7AF2-E586-EFC7-7CA3-E837456E7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4DC6DF3F-8365-618D-3826-D108F82C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98" name="Abgerundetes Rechteck 297">
              <a:extLst>
                <a:ext uri="{FF2B5EF4-FFF2-40B4-BE49-F238E27FC236}">
                  <a16:creationId xmlns:a16="http://schemas.microsoft.com/office/drawing/2014/main" id="{AD263506-D72A-6982-7845-2DD3A5ACEDE3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3" name="Rechteck 302">
            <a:extLst>
              <a:ext uri="{FF2B5EF4-FFF2-40B4-BE49-F238E27FC236}">
                <a16:creationId xmlns:a16="http://schemas.microsoft.com/office/drawing/2014/main" id="{1E1E7754-C595-C421-6734-BB027EEB84A3}"/>
              </a:ext>
            </a:extLst>
          </p:cNvPr>
          <p:cNvSpPr/>
          <p:nvPr/>
        </p:nvSpPr>
        <p:spPr>
          <a:xfrm>
            <a:off x="813418" y="76434"/>
            <a:ext cx="5681971" cy="67678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4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2B1AD2-491F-C0C1-37F5-1333920E5A54}"/>
              </a:ext>
            </a:extLst>
          </p:cNvPr>
          <p:cNvSpPr/>
          <p:nvPr/>
        </p:nvSpPr>
        <p:spPr>
          <a:xfrm>
            <a:off x="6759523" y="114690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D57690-5BC5-179D-8BAF-A2778249E487}"/>
              </a:ext>
            </a:extLst>
          </p:cNvPr>
          <p:cNvGrpSpPr/>
          <p:nvPr/>
        </p:nvGrpSpPr>
        <p:grpSpPr>
          <a:xfrm>
            <a:off x="4875020" y="2438563"/>
            <a:ext cx="749719" cy="769660"/>
            <a:chOff x="7297328" y="1226450"/>
            <a:chExt cx="1223847" cy="1256399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24350FD-A150-B0DF-AD9A-41D5ABDAF40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5" name="Ring 34">
                <a:extLst>
                  <a:ext uri="{FF2B5EF4-FFF2-40B4-BE49-F238E27FC236}">
                    <a16:creationId xmlns:a16="http://schemas.microsoft.com/office/drawing/2014/main" id="{4A523CED-F78A-FF68-47F1-D30445326FE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3036A4-FA6B-2625-2FE5-F9D0FFBAD4E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E1337A56-37A7-D808-DC0D-7C11E85A0BF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7F0768B9-5E76-DBAC-9E80-952EE66FC2CE}"/>
              </a:ext>
            </a:extLst>
          </p:cNvPr>
          <p:cNvSpPr/>
          <p:nvPr/>
        </p:nvSpPr>
        <p:spPr>
          <a:xfrm>
            <a:off x="6759523" y="431417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378EB4E-97C3-98E3-9444-84F7BBAE8737}"/>
              </a:ext>
            </a:extLst>
          </p:cNvPr>
          <p:cNvGrpSpPr/>
          <p:nvPr/>
        </p:nvGrpSpPr>
        <p:grpSpPr>
          <a:xfrm>
            <a:off x="6204700" y="2433587"/>
            <a:ext cx="759204" cy="778482"/>
            <a:chOff x="7281844" y="1218399"/>
            <a:chExt cx="1239331" cy="1270800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B9452D56-BAF4-6776-551C-77D8564E728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7" name="Ring 156">
                <a:extLst>
                  <a:ext uri="{FF2B5EF4-FFF2-40B4-BE49-F238E27FC236}">
                    <a16:creationId xmlns:a16="http://schemas.microsoft.com/office/drawing/2014/main" id="{9C0AB191-F34A-F8BD-A67A-89E64BA26C4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91A64BB-62C2-3652-41BE-FF7E9155195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9CEF6091-F0AB-220E-AC2D-4B0A2ABA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156" name="Abgerundetes Rechteck 155">
              <a:extLst>
                <a:ext uri="{FF2B5EF4-FFF2-40B4-BE49-F238E27FC236}">
                  <a16:creationId xmlns:a16="http://schemas.microsoft.com/office/drawing/2014/main" id="{C4AFF46C-5F30-01C0-9C5E-016D857DDD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1995C18-D6B2-5444-AEFA-22A05C66B615}"/>
              </a:ext>
            </a:extLst>
          </p:cNvPr>
          <p:cNvGrpSpPr/>
          <p:nvPr/>
        </p:nvGrpSpPr>
        <p:grpSpPr>
          <a:xfrm>
            <a:off x="4814780" y="1092133"/>
            <a:ext cx="815569" cy="793920"/>
            <a:chOff x="7189834" y="2653468"/>
            <a:chExt cx="1331341" cy="1296000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51A63BB-8AC1-6B8F-CDE3-EF571F1BDF91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2" name="Ring 151">
                <a:extLst>
                  <a:ext uri="{FF2B5EF4-FFF2-40B4-BE49-F238E27FC236}">
                    <a16:creationId xmlns:a16="http://schemas.microsoft.com/office/drawing/2014/main" id="{9C3622FD-A027-DB8F-7008-F764FA573D7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4AC699B-2C77-6D80-0A59-F504E5D4A72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85761AF-25CC-6EBA-E381-BCD8CF9E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2C74230B-C5D2-0E61-256F-A1FFD0C35DAC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5C756485-9710-E68A-B187-58E10A3BFBCF}"/>
              </a:ext>
            </a:extLst>
          </p:cNvPr>
          <p:cNvGrpSpPr/>
          <p:nvPr/>
        </p:nvGrpSpPr>
        <p:grpSpPr>
          <a:xfrm>
            <a:off x="7521944" y="3780462"/>
            <a:ext cx="772793" cy="778482"/>
            <a:chOff x="7191411" y="5887150"/>
            <a:chExt cx="772793" cy="778482"/>
          </a:xfrm>
        </p:grpSpPr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8C24629D-B85C-AB85-8272-E6A9EFFE38A5}"/>
                </a:ext>
              </a:extLst>
            </p:cNvPr>
            <p:cNvGrpSpPr/>
            <p:nvPr/>
          </p:nvGrpSpPr>
          <p:grpSpPr>
            <a:xfrm>
              <a:off x="7191411" y="5887150"/>
              <a:ext cx="759204" cy="778482"/>
              <a:chOff x="7281844" y="1218399"/>
              <a:chExt cx="1239331" cy="127080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7A192229-1A96-202B-DD9B-CBDD1E1C2D2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7" name="Ring 146">
                  <a:extLst>
                    <a:ext uri="{FF2B5EF4-FFF2-40B4-BE49-F238E27FC236}">
                      <a16:creationId xmlns:a16="http://schemas.microsoft.com/office/drawing/2014/main" id="{52326C7A-30E6-BC39-D308-612B5704398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9417B0-DBA5-1C16-0D97-27D4D46D1C5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6" name="Grafik 145">
                <a:extLst>
                  <a:ext uri="{FF2B5EF4-FFF2-40B4-BE49-F238E27FC236}">
                    <a16:creationId xmlns:a16="http://schemas.microsoft.com/office/drawing/2014/main" id="{F07EDC1A-EA14-25F7-4A58-B5F868054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5527E7B9-F8D4-C65B-A650-F176B0FA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735" y="5894245"/>
              <a:ext cx="383469" cy="763045"/>
            </a:xfrm>
            <a:prstGeom prst="rect">
              <a:avLst/>
            </a:prstGeom>
          </p:spPr>
        </p:pic>
        <p:sp>
          <p:nvSpPr>
            <p:cNvPr id="130" name="Abgerundetes Rechteck 129">
              <a:extLst>
                <a:ext uri="{FF2B5EF4-FFF2-40B4-BE49-F238E27FC236}">
                  <a16:creationId xmlns:a16="http://schemas.microsoft.com/office/drawing/2014/main" id="{C9B6A4C4-9D28-C2C9-2B25-A8133EB72CB6}"/>
                </a:ext>
              </a:extLst>
            </p:cNvPr>
            <p:cNvSpPr/>
            <p:nvPr/>
          </p:nvSpPr>
          <p:spPr>
            <a:xfrm>
              <a:off x="7490489" y="5892082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887887D9-6DFC-E7C9-AFD7-9BA6B01BD3B9}"/>
              </a:ext>
            </a:extLst>
          </p:cNvPr>
          <p:cNvGrpSpPr/>
          <p:nvPr/>
        </p:nvGrpSpPr>
        <p:grpSpPr>
          <a:xfrm>
            <a:off x="7531727" y="2431023"/>
            <a:ext cx="778385" cy="778482"/>
            <a:chOff x="8779424" y="5876272"/>
            <a:chExt cx="778385" cy="778482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A693FD0-3B97-4DD0-BD1B-FE8824887928}"/>
                </a:ext>
              </a:extLst>
            </p:cNvPr>
            <p:cNvGrpSpPr/>
            <p:nvPr/>
          </p:nvGrpSpPr>
          <p:grpSpPr>
            <a:xfrm>
              <a:off x="8779424" y="5876272"/>
              <a:ext cx="759204" cy="778482"/>
              <a:chOff x="7281844" y="1218399"/>
              <a:chExt cx="1239331" cy="1270800"/>
            </a:xfrm>
          </p:grpSpPr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DCE8936E-F4AB-7A96-721A-BCFEA8AF8C6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71" name="Ring 170">
                  <a:extLst>
                    <a:ext uri="{FF2B5EF4-FFF2-40B4-BE49-F238E27FC236}">
                      <a16:creationId xmlns:a16="http://schemas.microsoft.com/office/drawing/2014/main" id="{C0DAE821-201A-F5F2-E44D-1D7B9D235EF6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0BFCF30-D4BA-E895-65C4-3D158C3AB88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70" name="Grafik 169">
                <a:extLst>
                  <a:ext uri="{FF2B5EF4-FFF2-40B4-BE49-F238E27FC236}">
                    <a16:creationId xmlns:a16="http://schemas.microsoft.com/office/drawing/2014/main" id="{FB57D610-8BFD-C251-B1C1-2BF933165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F72F44E2-163E-0E5B-AC72-50C2228B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2657" y="5882463"/>
              <a:ext cx="395152" cy="769661"/>
            </a:xfrm>
            <a:prstGeom prst="rect">
              <a:avLst/>
            </a:prstGeom>
          </p:spPr>
        </p:pic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8D27C36A-A736-9953-CE14-588EF2754DD9}"/>
                </a:ext>
              </a:extLst>
            </p:cNvPr>
            <p:cNvSpPr/>
            <p:nvPr/>
          </p:nvSpPr>
          <p:spPr>
            <a:xfrm>
              <a:off x="9078501" y="5881204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ED584709-F136-24EF-8E61-A1699B1060D2}"/>
              </a:ext>
            </a:extLst>
          </p:cNvPr>
          <p:cNvGrpSpPr/>
          <p:nvPr/>
        </p:nvGrpSpPr>
        <p:grpSpPr>
          <a:xfrm>
            <a:off x="6184201" y="1090597"/>
            <a:ext cx="783249" cy="782893"/>
            <a:chOff x="10329647" y="5878849"/>
            <a:chExt cx="783249" cy="782893"/>
          </a:xfrm>
        </p:grpSpPr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4F7F4D8-96F7-CB7A-51C9-C675FAD94857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DB2C9DB1-175E-0D9D-0B8D-996278004FE8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3" name="Ring 142">
                  <a:extLst>
                    <a:ext uri="{FF2B5EF4-FFF2-40B4-BE49-F238E27FC236}">
                      <a16:creationId xmlns:a16="http://schemas.microsoft.com/office/drawing/2014/main" id="{9878076A-6748-2C1D-653E-C6BF1B0FB175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F5634D28-923C-0934-2339-36963C6F79E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9D49632F-326E-5489-A08C-97A50FD6B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EDDA3F5D-A839-B606-464B-BD8726F2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35" name="Abgerundetes Rechteck 134">
              <a:extLst>
                <a:ext uri="{FF2B5EF4-FFF2-40B4-BE49-F238E27FC236}">
                  <a16:creationId xmlns:a16="http://schemas.microsoft.com/office/drawing/2014/main" id="{3F30CDC9-A81F-691C-829E-D4BDC72EC83D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33EDA2A1-2836-A73C-51D5-322AFD4FE023}"/>
              </a:ext>
            </a:extLst>
          </p:cNvPr>
          <p:cNvGrpSpPr/>
          <p:nvPr/>
        </p:nvGrpSpPr>
        <p:grpSpPr>
          <a:xfrm>
            <a:off x="7508019" y="1085707"/>
            <a:ext cx="783249" cy="782893"/>
            <a:chOff x="10329647" y="5878849"/>
            <a:chExt cx="783249" cy="782893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D4D0DA3-EF66-5B48-9F6B-5C1F9AFA466C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97" name="Gruppieren 196">
                <a:extLst>
                  <a:ext uri="{FF2B5EF4-FFF2-40B4-BE49-F238E27FC236}">
                    <a16:creationId xmlns:a16="http://schemas.microsoft.com/office/drawing/2014/main" id="{218FE25C-DDDB-E5A3-D601-E54A49A4E10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9" name="Ring 198">
                  <a:extLst>
                    <a:ext uri="{FF2B5EF4-FFF2-40B4-BE49-F238E27FC236}">
                      <a16:creationId xmlns:a16="http://schemas.microsoft.com/office/drawing/2014/main" id="{5A39D1BA-110F-5D79-F5CB-93D3E8B98B72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F03AECCB-57D4-C036-52FD-1F5670C7CBF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8" name="Grafik 197">
                <a:extLst>
                  <a:ext uri="{FF2B5EF4-FFF2-40B4-BE49-F238E27FC236}">
                    <a16:creationId xmlns:a16="http://schemas.microsoft.com/office/drawing/2014/main" id="{A1E8BCC1-8909-0CE8-B653-A0C5E6115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045BE514-0056-6CE3-E18F-764B4826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96" name="Abgerundetes Rechteck 195">
              <a:extLst>
                <a:ext uri="{FF2B5EF4-FFF2-40B4-BE49-F238E27FC236}">
                  <a16:creationId xmlns:a16="http://schemas.microsoft.com/office/drawing/2014/main" id="{27E07BF4-4F85-D146-AFFC-D24FD2221814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3" name="Grafik 202">
            <a:extLst>
              <a:ext uri="{FF2B5EF4-FFF2-40B4-BE49-F238E27FC236}">
                <a16:creationId xmlns:a16="http://schemas.microsoft.com/office/drawing/2014/main" id="{67CA72E5-8BAE-9F3C-0241-0051577D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079" y="796685"/>
            <a:ext cx="3510433" cy="5199332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F0268E4-6A4C-0A29-8F37-AB8401F56561}"/>
              </a:ext>
            </a:extLst>
          </p:cNvPr>
          <p:cNvGrpSpPr/>
          <p:nvPr/>
        </p:nvGrpSpPr>
        <p:grpSpPr>
          <a:xfrm>
            <a:off x="4880630" y="3784384"/>
            <a:ext cx="749719" cy="769660"/>
            <a:chOff x="7297328" y="1226450"/>
            <a:chExt cx="1223847" cy="1256399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404E33CB-1267-5367-3C8D-FCA42C9F5D9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7" name="Ring 206">
                <a:extLst>
                  <a:ext uri="{FF2B5EF4-FFF2-40B4-BE49-F238E27FC236}">
                    <a16:creationId xmlns:a16="http://schemas.microsoft.com/office/drawing/2014/main" id="{EE9571B8-33FF-9A27-C916-FDD24445271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A709652-20BA-9BC4-D755-079A0D1424D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8D37C998-E866-723C-0799-846803C9AD4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76591581-06BA-6868-FD49-FBF0AD4687E7}"/>
              </a:ext>
            </a:extLst>
          </p:cNvPr>
          <p:cNvGrpSpPr/>
          <p:nvPr/>
        </p:nvGrpSpPr>
        <p:grpSpPr>
          <a:xfrm>
            <a:off x="6198344" y="3778538"/>
            <a:ext cx="759204" cy="778482"/>
            <a:chOff x="7281844" y="1218399"/>
            <a:chExt cx="1239331" cy="1270800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D8D1926E-E2AC-2D1A-6E00-2AE4FF8CE32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3" name="Ring 212">
                <a:extLst>
                  <a:ext uri="{FF2B5EF4-FFF2-40B4-BE49-F238E27FC236}">
                    <a16:creationId xmlns:a16="http://schemas.microsoft.com/office/drawing/2014/main" id="{3E307B1C-4177-112F-871A-11BD26061E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484C32C-48D7-C5B4-79A7-327BCDC9199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8AFB51D7-E7F5-05CF-0F16-DE3625A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12" name="Abgerundetes Rechteck 211">
              <a:extLst>
                <a:ext uri="{FF2B5EF4-FFF2-40B4-BE49-F238E27FC236}">
                  <a16:creationId xmlns:a16="http://schemas.microsoft.com/office/drawing/2014/main" id="{B4D159A9-D4EB-5CA2-9424-99EEF9C5079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C3AFEBBB-67AB-8F7B-0D28-3563850D2F04}"/>
              </a:ext>
            </a:extLst>
          </p:cNvPr>
          <p:cNvGrpSpPr/>
          <p:nvPr/>
        </p:nvGrpSpPr>
        <p:grpSpPr>
          <a:xfrm>
            <a:off x="4880630" y="5125642"/>
            <a:ext cx="749719" cy="769660"/>
            <a:chOff x="7297328" y="1226450"/>
            <a:chExt cx="1223847" cy="1256399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75D31EFF-8F36-64A6-6F35-59B262A6C0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41" name="Ring 240">
                <a:extLst>
                  <a:ext uri="{FF2B5EF4-FFF2-40B4-BE49-F238E27FC236}">
                    <a16:creationId xmlns:a16="http://schemas.microsoft.com/office/drawing/2014/main" id="{547E5423-729C-B06A-A491-7A131FA8D92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37AFD3C-7EA4-8793-2277-8C7B8B01CBA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0" name="Abgerundetes Rechteck 239">
              <a:extLst>
                <a:ext uri="{FF2B5EF4-FFF2-40B4-BE49-F238E27FC236}">
                  <a16:creationId xmlns:a16="http://schemas.microsoft.com/office/drawing/2014/main" id="{4BDCE83B-169C-9F43-412D-92BF512986A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709625ED-FE63-3665-06CE-96FF759328EC}"/>
              </a:ext>
            </a:extLst>
          </p:cNvPr>
          <p:cNvGrpSpPr/>
          <p:nvPr/>
        </p:nvGrpSpPr>
        <p:grpSpPr>
          <a:xfrm>
            <a:off x="6144816" y="5119186"/>
            <a:ext cx="815569" cy="793920"/>
            <a:chOff x="7189834" y="2653468"/>
            <a:chExt cx="1331341" cy="1296000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D9731EB8-9A61-16B9-CA2D-9BC33CC8561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3" name="Ring 252">
                <a:extLst>
                  <a:ext uri="{FF2B5EF4-FFF2-40B4-BE49-F238E27FC236}">
                    <a16:creationId xmlns:a16="http://schemas.microsoft.com/office/drawing/2014/main" id="{38DAA7CF-671F-BA47-C6B3-5269E6053E8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5E93F24-C9D0-4063-7DD2-4A563D3AEF0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D130F2E5-32F7-A4CB-42D1-35C31F0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2" name="Abgerundetes Rechteck 251">
              <a:extLst>
                <a:ext uri="{FF2B5EF4-FFF2-40B4-BE49-F238E27FC236}">
                  <a16:creationId xmlns:a16="http://schemas.microsoft.com/office/drawing/2014/main" id="{E4912279-FA89-8C6C-638C-C16FBEB552E0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1EA392C5-712F-FEAE-90B0-42EC60CAC04E}"/>
              </a:ext>
            </a:extLst>
          </p:cNvPr>
          <p:cNvGrpSpPr/>
          <p:nvPr/>
        </p:nvGrpSpPr>
        <p:grpSpPr>
          <a:xfrm>
            <a:off x="7463171" y="5119186"/>
            <a:ext cx="815569" cy="793920"/>
            <a:chOff x="7189834" y="2653468"/>
            <a:chExt cx="1331341" cy="1296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7C97873-DC60-E574-E0CB-511D2B63804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9" name="Ring 258">
                <a:extLst>
                  <a:ext uri="{FF2B5EF4-FFF2-40B4-BE49-F238E27FC236}">
                    <a16:creationId xmlns:a16="http://schemas.microsoft.com/office/drawing/2014/main" id="{2AAA2FA5-3E0B-46A8-8418-403AE17135C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5FE2609-8EF6-D2D5-A795-AA037A3E063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7" name="Grafik 256">
              <a:extLst>
                <a:ext uri="{FF2B5EF4-FFF2-40B4-BE49-F238E27FC236}">
                  <a16:creationId xmlns:a16="http://schemas.microsoft.com/office/drawing/2014/main" id="{2CB6108E-27DE-F10B-BC71-DDB6B26E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8" name="Abgerundetes Rechteck 257">
              <a:extLst>
                <a:ext uri="{FF2B5EF4-FFF2-40B4-BE49-F238E27FC236}">
                  <a16:creationId xmlns:a16="http://schemas.microsoft.com/office/drawing/2014/main" id="{4039DD63-5A1B-D5E4-7583-0FA0E34EE2F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1" name="Pfeil nach rechts 260">
            <a:extLst>
              <a:ext uri="{FF2B5EF4-FFF2-40B4-BE49-F238E27FC236}">
                <a16:creationId xmlns:a16="http://schemas.microsoft.com/office/drawing/2014/main" id="{5D31D0A9-D31E-7451-99B2-8F6329C1302C}"/>
              </a:ext>
            </a:extLst>
          </p:cNvPr>
          <p:cNvSpPr/>
          <p:nvPr/>
        </p:nvSpPr>
        <p:spPr>
          <a:xfrm>
            <a:off x="5700771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Pfeil nach rechts 261">
            <a:extLst>
              <a:ext uri="{FF2B5EF4-FFF2-40B4-BE49-F238E27FC236}">
                <a16:creationId xmlns:a16="http://schemas.microsoft.com/office/drawing/2014/main" id="{3215E9EA-4ADC-5F54-723E-59BDF99F353F}"/>
              </a:ext>
            </a:extLst>
          </p:cNvPr>
          <p:cNvSpPr/>
          <p:nvPr/>
        </p:nvSpPr>
        <p:spPr>
          <a:xfrm>
            <a:off x="7023182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Pfeil nach rechts 262">
            <a:extLst>
              <a:ext uri="{FF2B5EF4-FFF2-40B4-BE49-F238E27FC236}">
                <a16:creationId xmlns:a16="http://schemas.microsoft.com/office/drawing/2014/main" id="{67620AD0-6910-633F-2D2C-52BB65F1129C}"/>
              </a:ext>
            </a:extLst>
          </p:cNvPr>
          <p:cNvSpPr/>
          <p:nvPr/>
        </p:nvSpPr>
        <p:spPr>
          <a:xfrm>
            <a:off x="5700771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Pfeil nach rechts 263">
            <a:extLst>
              <a:ext uri="{FF2B5EF4-FFF2-40B4-BE49-F238E27FC236}">
                <a16:creationId xmlns:a16="http://schemas.microsoft.com/office/drawing/2014/main" id="{AB675BDD-F8FD-69EA-0086-515161F37188}"/>
              </a:ext>
            </a:extLst>
          </p:cNvPr>
          <p:cNvSpPr/>
          <p:nvPr/>
        </p:nvSpPr>
        <p:spPr>
          <a:xfrm>
            <a:off x="7023182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Pfeil nach rechts 264">
            <a:extLst>
              <a:ext uri="{FF2B5EF4-FFF2-40B4-BE49-F238E27FC236}">
                <a16:creationId xmlns:a16="http://schemas.microsoft.com/office/drawing/2014/main" id="{78FB9633-7EC2-2BE5-AF9B-B7E2BCE264E0}"/>
              </a:ext>
            </a:extLst>
          </p:cNvPr>
          <p:cNvSpPr/>
          <p:nvPr/>
        </p:nvSpPr>
        <p:spPr>
          <a:xfrm>
            <a:off x="5700771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Pfeil nach rechts 265">
            <a:extLst>
              <a:ext uri="{FF2B5EF4-FFF2-40B4-BE49-F238E27FC236}">
                <a16:creationId xmlns:a16="http://schemas.microsoft.com/office/drawing/2014/main" id="{1C05CBF8-7CF0-9C73-FC6E-FD7A8C004446}"/>
              </a:ext>
            </a:extLst>
          </p:cNvPr>
          <p:cNvSpPr/>
          <p:nvPr/>
        </p:nvSpPr>
        <p:spPr>
          <a:xfrm>
            <a:off x="7023182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Pfeil nach rechts 266">
            <a:extLst>
              <a:ext uri="{FF2B5EF4-FFF2-40B4-BE49-F238E27FC236}">
                <a16:creationId xmlns:a16="http://schemas.microsoft.com/office/drawing/2014/main" id="{113C730D-E459-7660-2DD5-23D9C15A2E95}"/>
              </a:ext>
            </a:extLst>
          </p:cNvPr>
          <p:cNvSpPr/>
          <p:nvPr/>
        </p:nvSpPr>
        <p:spPr>
          <a:xfrm>
            <a:off x="5700771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Pfeil nach rechts 267">
            <a:extLst>
              <a:ext uri="{FF2B5EF4-FFF2-40B4-BE49-F238E27FC236}">
                <a16:creationId xmlns:a16="http://schemas.microsoft.com/office/drawing/2014/main" id="{06C8DFF5-56CD-A7F1-CE4B-BD79B15180EE}"/>
              </a:ext>
            </a:extLst>
          </p:cNvPr>
          <p:cNvSpPr/>
          <p:nvPr/>
        </p:nvSpPr>
        <p:spPr>
          <a:xfrm>
            <a:off x="7023182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E6CA6945-9210-EA67-5ABD-3DF381333FE4}"/>
              </a:ext>
            </a:extLst>
          </p:cNvPr>
          <p:cNvGrpSpPr/>
          <p:nvPr/>
        </p:nvGrpSpPr>
        <p:grpSpPr>
          <a:xfrm>
            <a:off x="5064844" y="682547"/>
            <a:ext cx="3083138" cy="307777"/>
            <a:chOff x="5064844" y="682547"/>
            <a:chExt cx="3083138" cy="307777"/>
          </a:xfrm>
        </p:grpSpPr>
        <p:sp>
          <p:nvSpPr>
            <p:cNvPr id="269" name="Textfeld 268">
              <a:extLst>
                <a:ext uri="{FF2B5EF4-FFF2-40B4-BE49-F238E27FC236}">
                  <a16:creationId xmlns:a16="http://schemas.microsoft.com/office/drawing/2014/main" id="{F698092F-75D5-7015-3529-E78870C086E9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6D7A4C90-68FC-1C48-0869-B0CDF3DB934C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F508F772-692E-AFDF-8936-9B6E2B75A8F7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30D743E-12C6-79BC-336F-C91CE8AD6B3E}"/>
              </a:ext>
            </a:extLst>
          </p:cNvPr>
          <p:cNvGrpSpPr/>
          <p:nvPr/>
        </p:nvGrpSpPr>
        <p:grpSpPr>
          <a:xfrm>
            <a:off x="5064844" y="3158797"/>
            <a:ext cx="3083138" cy="307777"/>
            <a:chOff x="5064844" y="682547"/>
            <a:chExt cx="3083138" cy="307777"/>
          </a:xfrm>
        </p:grpSpPr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7267C9CF-AB96-EB52-A138-FD9F1D60A014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8B0EE703-B298-1100-F410-130974CF35AF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Textfeld 275">
              <a:extLst>
                <a:ext uri="{FF2B5EF4-FFF2-40B4-BE49-F238E27FC236}">
                  <a16:creationId xmlns:a16="http://schemas.microsoft.com/office/drawing/2014/main" id="{2392B397-86D9-C686-747F-230911C44503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72B629C2-7109-D829-D9F2-ECB23485BECC}"/>
              </a:ext>
            </a:extLst>
          </p:cNvPr>
          <p:cNvGrpSpPr/>
          <p:nvPr/>
        </p:nvGrpSpPr>
        <p:grpSpPr>
          <a:xfrm>
            <a:off x="5064844" y="1809662"/>
            <a:ext cx="3083138" cy="307777"/>
            <a:chOff x="5064844" y="682547"/>
            <a:chExt cx="3083138" cy="307777"/>
          </a:xfrm>
        </p:grpSpPr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8175F15F-EBE0-8B91-A132-2AD59D3F9E9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01CD88C0-7C79-B9AD-95AD-8A7257F70A51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5687FEF8-AFFA-70D1-7BC8-4BF3AB847EE6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F974ABBC-5D62-1ADB-952F-94A6B31B4B2D}"/>
              </a:ext>
            </a:extLst>
          </p:cNvPr>
          <p:cNvGrpSpPr/>
          <p:nvPr/>
        </p:nvGrpSpPr>
        <p:grpSpPr>
          <a:xfrm>
            <a:off x="5064844" y="4508103"/>
            <a:ext cx="3083138" cy="307777"/>
            <a:chOff x="5064844" y="682547"/>
            <a:chExt cx="3083138" cy="307777"/>
          </a:xfrm>
        </p:grpSpPr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B9F0E96B-CE49-2164-0A49-A51ED55F9D28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2C387994-B26E-202D-47AE-BD1324B68116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F0F955BC-2A11-9E44-1B9F-DEC68C8AE3EF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73CA5336-1508-AD11-13D1-E241ABEE06EC}"/>
              </a:ext>
            </a:extLst>
          </p:cNvPr>
          <p:cNvGrpSpPr/>
          <p:nvPr/>
        </p:nvGrpSpPr>
        <p:grpSpPr>
          <a:xfrm>
            <a:off x="5064844" y="5836586"/>
            <a:ext cx="3083138" cy="307777"/>
            <a:chOff x="5064844" y="682547"/>
            <a:chExt cx="3083138" cy="307777"/>
          </a:xfrm>
        </p:grpSpPr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7BB156B6-C22A-0CB8-BBBC-B5CE171EC10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D36BF1EA-5D71-A2FD-2E75-E7D6FAD94ABA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D2718951-9469-8C92-4659-3EA7F09D1EB2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8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D8BFCB2-BC97-C63E-DA2A-91725E76059B}"/>
              </a:ext>
            </a:extLst>
          </p:cNvPr>
          <p:cNvGrpSpPr/>
          <p:nvPr/>
        </p:nvGrpSpPr>
        <p:grpSpPr>
          <a:xfrm>
            <a:off x="1031116" y="3980324"/>
            <a:ext cx="3315331" cy="1279698"/>
            <a:chOff x="5936243" y="1855013"/>
            <a:chExt cx="3315331" cy="127969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EC8914-17DA-1DA0-26E1-2D29D28B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6989" y="1855013"/>
              <a:ext cx="381000" cy="5842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B774D0-A315-31F2-917D-0A1E2A43A2A6}"/>
                </a:ext>
              </a:extLst>
            </p:cNvPr>
            <p:cNvSpPr txBox="1"/>
            <p:nvPr/>
          </p:nvSpPr>
          <p:spPr>
            <a:xfrm>
              <a:off x="5936243" y="1929399"/>
              <a:ext cx="3315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g(v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B09127-BA62-8D35-9224-DBAC84881693}"/>
                </a:ext>
              </a:extLst>
            </p:cNvPr>
            <p:cNvSpPr txBox="1"/>
            <p:nvPr/>
          </p:nvSpPr>
          <p:spPr>
            <a:xfrm>
              <a:off x="5936243" y="2673046"/>
              <a:ext cx="2366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f(e) = (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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AF27015-E2FB-0F26-7AA2-0C2B61DC7B1F}"/>
              </a:ext>
            </a:extLst>
          </p:cNvPr>
          <p:cNvGrpSpPr/>
          <p:nvPr/>
        </p:nvGrpSpPr>
        <p:grpSpPr>
          <a:xfrm>
            <a:off x="8182796" y="5274284"/>
            <a:ext cx="788276" cy="992576"/>
            <a:chOff x="4035972" y="3762403"/>
            <a:chExt cx="788276" cy="2039008"/>
          </a:xfrm>
        </p:grpSpPr>
        <p:sp>
          <p:nvSpPr>
            <p:cNvPr id="10" name="Verzögerung 9">
              <a:extLst>
                <a:ext uri="{FF2B5EF4-FFF2-40B4-BE49-F238E27FC236}">
                  <a16:creationId xmlns:a16="http://schemas.microsoft.com/office/drawing/2014/main" id="{00735B18-2BF1-C01F-2CB2-B916E777F8D2}"/>
                </a:ext>
              </a:extLst>
            </p:cNvPr>
            <p:cNvSpPr/>
            <p:nvPr/>
          </p:nvSpPr>
          <p:spPr>
            <a:xfrm>
              <a:off x="4035972" y="3762404"/>
              <a:ext cx="788276" cy="2039007"/>
            </a:xfrm>
            <a:prstGeom prst="flowChartDelay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D0490A9D-E474-9153-25ED-3C8FC450EB42}"/>
                </a:ext>
              </a:extLst>
            </p:cNvPr>
            <p:cNvCxnSpPr/>
            <p:nvPr/>
          </p:nvCxnSpPr>
          <p:spPr>
            <a:xfrm>
              <a:off x="4162097" y="3762403"/>
              <a:ext cx="0" cy="2039007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965061" y="1710240"/>
            <a:ext cx="1172164" cy="1172163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342876" y="1375032"/>
            <a:ext cx="711875" cy="581651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103036" y="1831220"/>
            <a:ext cx="874327" cy="30149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031116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342876" y="2610072"/>
            <a:ext cx="711875" cy="6301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913337">
            <a:off x="1149594" y="2466409"/>
            <a:ext cx="4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984925" y="9308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679522" y="14950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962321" y="27630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653396" y="201753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137224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334511" y="172735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39FD790-473D-DDFE-6AFA-1F47C6D5749A}"/>
              </a:ext>
            </a:extLst>
          </p:cNvPr>
          <p:cNvSpPr txBox="1"/>
          <p:nvPr/>
        </p:nvSpPr>
        <p:spPr>
          <a:xfrm>
            <a:off x="1977363" y="83893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F139C8-06BB-9303-525D-30384C25196B}"/>
              </a:ext>
            </a:extLst>
          </p:cNvPr>
          <p:cNvCxnSpPr>
            <a:cxnSpLocks/>
          </p:cNvCxnSpPr>
          <p:nvPr/>
        </p:nvCxnSpPr>
        <p:spPr>
          <a:xfrm>
            <a:off x="7261663" y="5754432"/>
            <a:ext cx="906955" cy="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70D05A-DB08-13A1-8394-2F6B61172269}"/>
              </a:ext>
            </a:extLst>
          </p:cNvPr>
          <p:cNvCxnSpPr>
            <a:cxnSpLocks/>
          </p:cNvCxnSpPr>
          <p:nvPr/>
        </p:nvCxnSpPr>
        <p:spPr>
          <a:xfrm flipV="1">
            <a:off x="8967071" y="5770572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B474CF-F2CE-5FDA-19F5-ACF020C66B87}"/>
              </a:ext>
            </a:extLst>
          </p:cNvPr>
          <p:cNvSpPr txBox="1"/>
          <p:nvPr/>
        </p:nvSpPr>
        <p:spPr>
          <a:xfrm>
            <a:off x="9151295" y="5176482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BF4F608-D151-DD43-9CB2-882D7BBBEECD}"/>
              </a:ext>
            </a:extLst>
          </p:cNvPr>
          <p:cNvSpPr txBox="1"/>
          <p:nvPr/>
        </p:nvSpPr>
        <p:spPr>
          <a:xfrm>
            <a:off x="6826469" y="51764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B48E32-EA38-EC0E-A213-D31B2779ABA9}"/>
              </a:ext>
            </a:extLst>
          </p:cNvPr>
          <p:cNvSpPr txBox="1"/>
          <p:nvPr/>
        </p:nvSpPr>
        <p:spPr>
          <a:xfrm>
            <a:off x="8110140" y="45804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150214" y="2008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644362" y="2008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EFA8371-768C-EDCC-469B-BD91781E5F8B}"/>
              </a:ext>
            </a:extLst>
          </p:cNvPr>
          <p:cNvGrpSpPr/>
          <p:nvPr/>
        </p:nvGrpSpPr>
        <p:grpSpPr>
          <a:xfrm>
            <a:off x="5042820" y="818659"/>
            <a:ext cx="3897111" cy="2043471"/>
            <a:chOff x="8634779" y="2280336"/>
            <a:chExt cx="3897111" cy="2043471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759D293-6DA1-4964-0357-E688A561CE79}"/>
                </a:ext>
              </a:extLst>
            </p:cNvPr>
            <p:cNvGrpSpPr/>
            <p:nvPr/>
          </p:nvGrpSpPr>
          <p:grpSpPr>
            <a:xfrm>
              <a:off x="9988721" y="3151644"/>
              <a:ext cx="1172164" cy="1172163"/>
              <a:chOff x="3699640" y="1528996"/>
              <a:chExt cx="1172164" cy="1172163"/>
            </a:xfrm>
          </p:grpSpPr>
          <p:sp>
            <p:nvSpPr>
              <p:cNvPr id="62" name="Kreis 61">
                <a:extLst>
                  <a:ext uri="{FF2B5EF4-FFF2-40B4-BE49-F238E27FC236}">
                    <a16:creationId xmlns:a16="http://schemas.microsoft.com/office/drawing/2014/main" id="{7CE45076-E8F6-3C4E-7B7A-DDED07003C3E}"/>
                  </a:ext>
                </a:extLst>
              </p:cNvPr>
              <p:cNvSpPr/>
              <p:nvPr/>
            </p:nvSpPr>
            <p:spPr>
              <a:xfrm flipH="1">
                <a:off x="3699640" y="1528996"/>
                <a:ext cx="1172163" cy="1172163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17AFEC-E39C-FCBE-2A23-EF04C3372102}"/>
                  </a:ext>
                </a:extLst>
              </p:cNvPr>
              <p:cNvSpPr/>
              <p:nvPr/>
            </p:nvSpPr>
            <p:spPr>
              <a:xfrm>
                <a:off x="3699641" y="1528996"/>
                <a:ext cx="1172163" cy="117216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BC13C16-3382-1AD7-00A0-7F2D614F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E8637F8-9CD3-6CEA-D09E-9DCEC337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0884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CC4E28-8225-08EF-64E9-1AEDE1798EFC}"/>
                </a:ext>
              </a:extLst>
            </p:cNvPr>
            <p:cNvSpPr txBox="1"/>
            <p:nvPr/>
          </p:nvSpPr>
          <p:spPr>
            <a:xfrm>
              <a:off x="11358171" y="3168763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883654A-4608-CB59-9DB8-F0FB6E3B6F80}"/>
                </a:ext>
              </a:extLst>
            </p:cNvPr>
            <p:cNvSpPr txBox="1"/>
            <p:nvPr/>
          </p:nvSpPr>
          <p:spPr>
            <a:xfrm>
              <a:off x="10001023" y="2280336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FE0C2C9-BE44-5C41-5B0C-7A3C7C1503A6}"/>
                </a:ext>
              </a:extLst>
            </p:cNvPr>
            <p:cNvSpPr txBox="1"/>
            <p:nvPr/>
          </p:nvSpPr>
          <p:spPr>
            <a:xfrm>
              <a:off x="10134685" y="34886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3F2E3C-6459-8F5A-C71B-F102A5CFAEC1}"/>
                </a:ext>
              </a:extLst>
            </p:cNvPr>
            <p:cNvSpPr txBox="1"/>
            <p:nvPr/>
          </p:nvSpPr>
          <p:spPr>
            <a:xfrm>
              <a:off x="10668022" y="344949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BC395AC-491A-DAD2-207E-45758E795516}"/>
                </a:ext>
              </a:extLst>
            </p:cNvPr>
            <p:cNvSpPr txBox="1"/>
            <p:nvPr/>
          </p:nvSpPr>
          <p:spPr>
            <a:xfrm>
              <a:off x="8634779" y="3168763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8BE3BA-1041-C171-8A86-EB40D97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225550"/>
            <a:ext cx="6083300" cy="44069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79F6B-9EAF-452F-B52C-0C6FB7A085DD}"/>
              </a:ext>
            </a:extLst>
          </p:cNvPr>
          <p:cNvSpPr/>
          <p:nvPr/>
        </p:nvSpPr>
        <p:spPr>
          <a:xfrm>
            <a:off x="6233532" y="5029200"/>
            <a:ext cx="2364058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DEE4E286-2315-D6A9-53A9-C97D104F039F}"/>
              </a:ext>
            </a:extLst>
          </p:cNvPr>
          <p:cNvCxnSpPr>
            <a:cxnSpLocks/>
          </p:cNvCxnSpPr>
          <p:nvPr/>
        </p:nvCxnSpPr>
        <p:spPr>
          <a:xfrm>
            <a:off x="954826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4401E7-6BE6-B232-9B93-425C96A64D93}"/>
              </a:ext>
            </a:extLst>
          </p:cNvPr>
          <p:cNvGrpSpPr/>
          <p:nvPr/>
        </p:nvGrpSpPr>
        <p:grpSpPr>
          <a:xfrm>
            <a:off x="3885767" y="1243128"/>
            <a:ext cx="1223847" cy="1223847"/>
            <a:chOff x="3885767" y="1243128"/>
            <a:chExt cx="1223847" cy="1223847"/>
          </a:xfrm>
        </p:grpSpPr>
        <p:sp>
          <p:nvSpPr>
            <p:cNvPr id="8" name="Ring 7">
              <a:extLst>
                <a:ext uri="{FF2B5EF4-FFF2-40B4-BE49-F238E27FC236}">
                  <a16:creationId xmlns:a16="http://schemas.microsoft.com/office/drawing/2014/main" id="{80386382-E517-BBF0-5FCE-FD1804592994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43154-A874-AE39-C803-D8A87915A75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6E770C5-3B2F-EDAE-C7C4-F15981F1EA7B}"/>
              </a:ext>
            </a:extLst>
          </p:cNvPr>
          <p:cNvGrpSpPr/>
          <p:nvPr/>
        </p:nvGrpSpPr>
        <p:grpSpPr>
          <a:xfrm>
            <a:off x="5206567" y="1243128"/>
            <a:ext cx="1223847" cy="1223847"/>
            <a:chOff x="5206567" y="1243128"/>
            <a:chExt cx="1223847" cy="1223847"/>
          </a:xfrm>
        </p:grpSpPr>
        <p:sp>
          <p:nvSpPr>
            <p:cNvPr id="12" name="Ring 11">
              <a:extLst>
                <a:ext uri="{FF2B5EF4-FFF2-40B4-BE49-F238E27FC236}">
                  <a16:creationId xmlns:a16="http://schemas.microsoft.com/office/drawing/2014/main" id="{AD41F6F5-E0F6-6276-6074-467540DC2F6D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06B9B3-00B5-40CE-3352-1C60FBF3717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56141EA-61D3-44EC-DA14-BDC5D2257B2F}"/>
              </a:ext>
            </a:extLst>
          </p:cNvPr>
          <p:cNvSpPr/>
          <p:nvPr/>
        </p:nvSpPr>
        <p:spPr>
          <a:xfrm>
            <a:off x="3488087" y="906095"/>
            <a:ext cx="297713" cy="297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105A48B-ED46-C5A3-04E3-ADD05E0ECF60}"/>
              </a:ext>
            </a:extLst>
          </p:cNvPr>
          <p:cNvSpPr/>
          <p:nvPr/>
        </p:nvSpPr>
        <p:spPr>
          <a:xfrm>
            <a:off x="5669634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55518C02-5785-451F-9875-503FC5D30FED}"/>
              </a:ext>
            </a:extLst>
          </p:cNvPr>
          <p:cNvSpPr/>
          <p:nvPr/>
        </p:nvSpPr>
        <p:spPr>
          <a:xfrm>
            <a:off x="4356745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BA4C0F-CC31-B172-1930-C947020D2179}"/>
              </a:ext>
            </a:extLst>
          </p:cNvPr>
          <p:cNvGrpSpPr/>
          <p:nvPr/>
        </p:nvGrpSpPr>
        <p:grpSpPr>
          <a:xfrm>
            <a:off x="3885767" y="2669744"/>
            <a:ext cx="1223847" cy="1223847"/>
            <a:chOff x="3885767" y="1243128"/>
            <a:chExt cx="1223847" cy="1223847"/>
          </a:xfrm>
        </p:grpSpPr>
        <p:sp>
          <p:nvSpPr>
            <p:cNvPr id="25" name="Ring 24">
              <a:extLst>
                <a:ext uri="{FF2B5EF4-FFF2-40B4-BE49-F238E27FC236}">
                  <a16:creationId xmlns:a16="http://schemas.microsoft.com/office/drawing/2014/main" id="{79891413-FCD0-C983-CC21-B56982DA34E8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C0FE4-1BAC-7A8E-39C2-5ABB43A76172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EDC865F-228E-E514-7E39-1DD99A2C3A15}"/>
              </a:ext>
            </a:extLst>
          </p:cNvPr>
          <p:cNvGrpSpPr/>
          <p:nvPr/>
        </p:nvGrpSpPr>
        <p:grpSpPr>
          <a:xfrm>
            <a:off x="5206567" y="2669744"/>
            <a:ext cx="1223847" cy="1223847"/>
            <a:chOff x="5206567" y="1243128"/>
            <a:chExt cx="1223847" cy="1223847"/>
          </a:xfrm>
        </p:grpSpPr>
        <p:sp>
          <p:nvSpPr>
            <p:cNvPr id="28" name="Ring 27">
              <a:extLst>
                <a:ext uri="{FF2B5EF4-FFF2-40B4-BE49-F238E27FC236}">
                  <a16:creationId xmlns:a16="http://schemas.microsoft.com/office/drawing/2014/main" id="{93E33939-16AC-1F0F-D65A-7A9682871BC1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4732A1-3C2A-2FAA-FB1A-5D554D7F0EB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E6C7500-04DB-8163-A06E-26DF68159C81}"/>
              </a:ext>
            </a:extLst>
          </p:cNvPr>
          <p:cNvGrpSpPr/>
          <p:nvPr/>
        </p:nvGrpSpPr>
        <p:grpSpPr>
          <a:xfrm>
            <a:off x="3885767" y="4453016"/>
            <a:ext cx="1223847" cy="1223847"/>
            <a:chOff x="3885767" y="1243128"/>
            <a:chExt cx="1223847" cy="1223847"/>
          </a:xfrm>
        </p:grpSpPr>
        <p:sp>
          <p:nvSpPr>
            <p:cNvPr id="33" name="Ring 32">
              <a:extLst>
                <a:ext uri="{FF2B5EF4-FFF2-40B4-BE49-F238E27FC236}">
                  <a16:creationId xmlns:a16="http://schemas.microsoft.com/office/drawing/2014/main" id="{53FC17DD-45F0-BE98-10BE-47CA24781B1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553BD7-29CB-145F-A00F-9CBF479F99FB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20CF18-0F09-E4DF-9C34-E9210136E49D}"/>
              </a:ext>
            </a:extLst>
          </p:cNvPr>
          <p:cNvGrpSpPr/>
          <p:nvPr/>
        </p:nvGrpSpPr>
        <p:grpSpPr>
          <a:xfrm>
            <a:off x="5206567" y="4453016"/>
            <a:ext cx="1223847" cy="1223847"/>
            <a:chOff x="5206567" y="1243128"/>
            <a:chExt cx="1223847" cy="1223847"/>
          </a:xfrm>
        </p:grpSpPr>
        <p:sp>
          <p:nvSpPr>
            <p:cNvPr id="36" name="Ring 35">
              <a:extLst>
                <a:ext uri="{FF2B5EF4-FFF2-40B4-BE49-F238E27FC236}">
                  <a16:creationId xmlns:a16="http://schemas.microsoft.com/office/drawing/2014/main" id="{49D3B6E4-6A0F-8F45-914B-2EC20AC745C7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D62B4E-CA06-45BB-B669-C5D68EA8A8E5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F405CD2D-23CF-2375-BD73-D2E283BC737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97690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81472DC2-334F-230D-865E-7BCF028C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3" y="4419325"/>
            <a:ext cx="718311" cy="1296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AEEA4A0-CE39-F35F-6038-5D0D8F15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4" y="2643843"/>
            <a:ext cx="625772" cy="12708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EF12BFA-DA72-DE30-ED85-13E4C308F404}"/>
              </a:ext>
            </a:extLst>
          </p:cNvPr>
          <p:cNvCxnSpPr>
            <a:cxnSpLocks/>
          </p:cNvCxnSpPr>
          <p:nvPr/>
        </p:nvCxnSpPr>
        <p:spPr>
          <a:xfrm>
            <a:off x="388576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0DCEDAEF-B70F-7AD4-92B4-58A0E840D30E}"/>
              </a:ext>
            </a:extLst>
          </p:cNvPr>
          <p:cNvCxnSpPr>
            <a:cxnSpLocks/>
          </p:cNvCxnSpPr>
          <p:nvPr/>
        </p:nvCxnSpPr>
        <p:spPr>
          <a:xfrm>
            <a:off x="5810578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E644823C-A6FB-B83E-DC8B-C0C921C8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83" y="2655306"/>
            <a:ext cx="645049" cy="12564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B95414B-32E9-E441-98B3-4C64A5B8E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667" y="4444183"/>
            <a:ext cx="625977" cy="1245600"/>
          </a:xfrm>
          <a:prstGeom prst="rect">
            <a:avLst/>
          </a:prstGeom>
        </p:spPr>
      </p:pic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92EA53B-53AA-FEF5-B716-F54FD4231587}"/>
              </a:ext>
            </a:extLst>
          </p:cNvPr>
          <p:cNvCxnSpPr>
            <a:cxnSpLocks/>
          </p:cNvCxnSpPr>
          <p:nvPr/>
        </p:nvCxnSpPr>
        <p:spPr>
          <a:xfrm>
            <a:off x="643238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8936345" y="1226450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936345" y="2669744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7281844" y="1218399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189834" y="2653468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921D3A-F06D-2F39-750E-631CB5723BC9}"/>
              </a:ext>
            </a:extLst>
          </p:cNvPr>
          <p:cNvGrpSpPr/>
          <p:nvPr/>
        </p:nvGrpSpPr>
        <p:grpSpPr>
          <a:xfrm>
            <a:off x="2991426" y="5689783"/>
            <a:ext cx="1223847" cy="1223847"/>
            <a:chOff x="3885767" y="1243128"/>
            <a:chExt cx="1223847" cy="1223847"/>
          </a:xfrm>
        </p:grpSpPr>
        <p:sp>
          <p:nvSpPr>
            <p:cNvPr id="94" name="Ring 93">
              <a:extLst>
                <a:ext uri="{FF2B5EF4-FFF2-40B4-BE49-F238E27FC236}">
                  <a16:creationId xmlns:a16="http://schemas.microsoft.com/office/drawing/2014/main" id="{18872A15-CF33-F937-3C18-3141F27B6D6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13AADFA-3F8F-041D-C85C-9589321B0B15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FC191644-BB74-0B2A-2A47-0A160268F1CA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B141218-5DFC-4FE4-BAAF-DF420B87B28B}"/>
              </a:ext>
            </a:extLst>
          </p:cNvPr>
          <p:cNvGrpSpPr/>
          <p:nvPr/>
        </p:nvGrpSpPr>
        <p:grpSpPr>
          <a:xfrm>
            <a:off x="1540257" y="3219974"/>
            <a:ext cx="1223847" cy="1223847"/>
            <a:chOff x="5206567" y="1243128"/>
            <a:chExt cx="1223847" cy="1223847"/>
          </a:xfrm>
        </p:grpSpPr>
        <p:sp>
          <p:nvSpPr>
            <p:cNvPr id="100" name="Ring 99">
              <a:extLst>
                <a:ext uri="{FF2B5EF4-FFF2-40B4-BE49-F238E27FC236}">
                  <a16:creationId xmlns:a16="http://schemas.microsoft.com/office/drawing/2014/main" id="{2942EB98-50A3-01F1-7243-490C897904EC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8ACB453-461D-05F0-F4C7-05420DA0E02C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96342EAF-7EC5-7FA6-4C2A-60AFF85B1511}"/>
              </a:ext>
            </a:extLst>
          </p:cNvPr>
          <p:cNvCxnSpPr>
            <a:cxnSpLocks/>
          </p:cNvCxnSpPr>
          <p:nvPr/>
        </p:nvCxnSpPr>
        <p:spPr>
          <a:xfrm>
            <a:off x="2152762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C9532E6-6A5A-A357-6D42-3F1AAA7214A4}"/>
              </a:ext>
            </a:extLst>
          </p:cNvPr>
          <p:cNvGrpSpPr/>
          <p:nvPr/>
        </p:nvGrpSpPr>
        <p:grpSpPr>
          <a:xfrm>
            <a:off x="8903350" y="4331347"/>
            <a:ext cx="1308287" cy="1282981"/>
            <a:chOff x="8903350" y="4331347"/>
            <a:chExt cx="1308287" cy="1282981"/>
          </a:xfrm>
        </p:grpSpPr>
        <p:pic>
          <p:nvPicPr>
            <p:cNvPr id="98" name="Grafik 97">
              <a:extLst>
                <a:ext uri="{FF2B5EF4-FFF2-40B4-BE49-F238E27FC236}">
                  <a16:creationId xmlns:a16="http://schemas.microsoft.com/office/drawing/2014/main" id="{9BBE9B6D-CA57-C6E6-3AEF-984239ED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FA623D65-98FA-F86C-C089-B9D65B45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B5547548-B443-92ED-710B-01FEC513ED73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6C40278-9D47-BB48-64B0-B875F1B172EA}"/>
              </a:ext>
            </a:extLst>
          </p:cNvPr>
          <p:cNvGrpSpPr/>
          <p:nvPr/>
        </p:nvGrpSpPr>
        <p:grpSpPr>
          <a:xfrm>
            <a:off x="990167" y="1293928"/>
            <a:ext cx="1223847" cy="1223847"/>
            <a:chOff x="3885767" y="1243128"/>
            <a:chExt cx="1223847" cy="1223847"/>
          </a:xfrm>
        </p:grpSpPr>
        <p:sp>
          <p:nvSpPr>
            <p:cNvPr id="10" name="Ring 9">
              <a:extLst>
                <a:ext uri="{FF2B5EF4-FFF2-40B4-BE49-F238E27FC236}">
                  <a16:creationId xmlns:a16="http://schemas.microsoft.com/office/drawing/2014/main" id="{E55C2DE7-98BC-BA8B-9C55-E3ECF5E3E263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D883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C07878-6980-79E8-E743-C7185215DFF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E4C24EC-242B-F30F-9350-709EDFD713FA}"/>
              </a:ext>
            </a:extLst>
          </p:cNvPr>
          <p:cNvSpPr/>
          <p:nvPr/>
        </p:nvSpPr>
        <p:spPr>
          <a:xfrm>
            <a:off x="1461145" y="2560752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8E802FEE-3D80-11C9-3F56-A1A1A50E7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65" y="4780791"/>
            <a:ext cx="605711" cy="1223847"/>
          </a:xfrm>
          <a:prstGeom prst="rect">
            <a:avLst/>
          </a:prstGeom>
        </p:spPr>
      </p:pic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C02C8064-4C34-9E9E-01AB-99AC0D931578}"/>
              </a:ext>
            </a:extLst>
          </p:cNvPr>
          <p:cNvCxnSpPr>
            <a:cxnSpLocks/>
          </p:cNvCxnSpPr>
          <p:nvPr/>
        </p:nvCxnSpPr>
        <p:spPr>
          <a:xfrm>
            <a:off x="1600972" y="6381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841509C-71D1-AED9-78CA-70F0791B2C49}"/>
              </a:ext>
            </a:extLst>
          </p:cNvPr>
          <p:cNvGrpSpPr/>
          <p:nvPr/>
        </p:nvGrpSpPr>
        <p:grpSpPr>
          <a:xfrm>
            <a:off x="7281195" y="4262311"/>
            <a:ext cx="1239980" cy="1270800"/>
            <a:chOff x="7281195" y="4262311"/>
            <a:chExt cx="1239980" cy="1270800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56707F0-58B5-BE6F-3E0E-50326B5A7335}"/>
                </a:ext>
              </a:extLst>
            </p:cNvPr>
            <p:cNvGrpSpPr/>
            <p:nvPr/>
          </p:nvGrpSpPr>
          <p:grpSpPr>
            <a:xfrm>
              <a:off x="7281844" y="4262311"/>
              <a:ext cx="1239331" cy="1270800"/>
              <a:chOff x="7281844" y="1218399"/>
              <a:chExt cx="1239331" cy="1270800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369D2C68-747E-2EAB-2D15-80F218F57BD0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8" name="Ring 37">
                  <a:extLst>
                    <a:ext uri="{FF2B5EF4-FFF2-40B4-BE49-F238E27FC236}">
                      <a16:creationId xmlns:a16="http://schemas.microsoft.com/office/drawing/2014/main" id="{533BE606-583E-57F7-E835-98AB6DDA978A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B4033C3-3C87-690E-4DAE-DADBBB10DC8B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965E2E1D-FE49-5882-2D5C-7ECB4D9D4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FE4AA795-5EDB-739D-A536-C2A2086B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1195" y="4274675"/>
              <a:ext cx="616679" cy="1246071"/>
            </a:xfrm>
            <a:prstGeom prst="rect">
              <a:avLst/>
            </a:prstGeom>
          </p:spPr>
        </p:pic>
        <p:sp>
          <p:nvSpPr>
            <p:cNvPr id="45" name="Abgerundetes Rechteck 44">
              <a:extLst>
                <a:ext uri="{FF2B5EF4-FFF2-40B4-BE49-F238E27FC236}">
                  <a16:creationId xmlns:a16="http://schemas.microsoft.com/office/drawing/2014/main" id="{20349C4E-64B8-4A3D-4146-EA2DEE919852}"/>
                </a:ext>
              </a:extLst>
            </p:cNvPr>
            <p:cNvSpPr/>
            <p:nvPr/>
          </p:nvSpPr>
          <p:spPr>
            <a:xfrm>
              <a:off x="7770061" y="42765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B0335C6-48C0-B282-18F9-D7AC10ECA19D}"/>
              </a:ext>
            </a:extLst>
          </p:cNvPr>
          <p:cNvGrpSpPr/>
          <p:nvPr/>
        </p:nvGrpSpPr>
        <p:grpSpPr>
          <a:xfrm>
            <a:off x="2393538" y="1293928"/>
            <a:ext cx="1223847" cy="1223847"/>
            <a:chOff x="3885767" y="1243128"/>
            <a:chExt cx="1223847" cy="1223847"/>
          </a:xfrm>
        </p:grpSpPr>
        <p:sp>
          <p:nvSpPr>
            <p:cNvPr id="49" name="Ring 48">
              <a:extLst>
                <a:ext uri="{FF2B5EF4-FFF2-40B4-BE49-F238E27FC236}">
                  <a16:creationId xmlns:a16="http://schemas.microsoft.com/office/drawing/2014/main" id="{45565734-4840-004A-9704-DACC424B7C3A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DCE513C-AA0B-ACD3-1996-006BAD296EA3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9440C3B3-AE79-E974-93A1-62A49479249B}"/>
              </a:ext>
            </a:extLst>
          </p:cNvPr>
          <p:cNvCxnSpPr>
            <a:cxnSpLocks/>
          </p:cNvCxnSpPr>
          <p:nvPr/>
        </p:nvCxnSpPr>
        <p:spPr>
          <a:xfrm>
            <a:off x="3005461" y="6381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C6E8BD6-C71E-A3FC-0706-9BE3FC964DB2}"/>
              </a:ext>
            </a:extLst>
          </p:cNvPr>
          <p:cNvGrpSpPr/>
          <p:nvPr/>
        </p:nvGrpSpPr>
        <p:grpSpPr>
          <a:xfrm>
            <a:off x="10622270" y="1218399"/>
            <a:ext cx="1258725" cy="1272988"/>
            <a:chOff x="10622270" y="1218399"/>
            <a:chExt cx="1258725" cy="1272988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B51CA583-6FE7-7B29-FABF-56E0DD3D9F39}"/>
                </a:ext>
              </a:extLst>
            </p:cNvPr>
            <p:cNvGrpSpPr/>
            <p:nvPr/>
          </p:nvGrpSpPr>
          <p:grpSpPr>
            <a:xfrm>
              <a:off x="10622270" y="1226850"/>
              <a:ext cx="1258725" cy="1256400"/>
              <a:chOff x="8936345" y="1226850"/>
              <a:chExt cx="1258725" cy="1256400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64390ED5-9C77-C046-B7BA-CFC8C83F737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61" name="Ring 60">
                  <a:extLst>
                    <a:ext uri="{FF2B5EF4-FFF2-40B4-BE49-F238E27FC236}">
                      <a16:creationId xmlns:a16="http://schemas.microsoft.com/office/drawing/2014/main" id="{93014B99-BF1C-8C1B-897B-46323500471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546A901-4860-2216-9F70-607CF21195CB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12CB40EC-6602-9A55-6CDA-A63C12D6B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75D87881-B878-B946-EDFB-F9CBE3351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31667" y="1218399"/>
              <a:ext cx="622699" cy="1248575"/>
            </a:xfrm>
            <a:prstGeom prst="rect">
              <a:avLst/>
            </a:prstGeom>
          </p:spPr>
        </p:pic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EDEEAD8C-8B56-EFEF-82F8-1280407AC4EC}"/>
                </a:ext>
              </a:extLst>
            </p:cNvPr>
            <p:cNvSpPr/>
            <p:nvPr/>
          </p:nvSpPr>
          <p:spPr>
            <a:xfrm>
              <a:off x="11095003" y="1234988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006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CE378673-A095-D330-6DD5-FD87EABEFFF5}"/>
              </a:ext>
            </a:extLst>
          </p:cNvPr>
          <p:cNvGrpSpPr/>
          <p:nvPr/>
        </p:nvGrpSpPr>
        <p:grpSpPr>
          <a:xfrm>
            <a:off x="5616756" y="3553588"/>
            <a:ext cx="1239331" cy="1270800"/>
            <a:chOff x="7281844" y="1218399"/>
            <a:chExt cx="1239331" cy="127080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B2DCA01-E656-46BE-F68F-299A10E57AAD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8" name="Ring 97">
                <a:extLst>
                  <a:ext uri="{FF2B5EF4-FFF2-40B4-BE49-F238E27FC236}">
                    <a16:creationId xmlns:a16="http://schemas.microsoft.com/office/drawing/2014/main" id="{AB82D5D3-B871-7B4F-0DC5-9480FCFE055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C0F372-90F2-6530-F906-46222EA9E94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3E49CA3-3F13-B06B-FB84-7CD6EE22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749310" y="118242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169037" y="115909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3024472" y="117437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364963" y="114282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156922" y="244697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928895" y="244697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07527" y="244697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110570" y="244697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AD341C0-78DB-B22D-DD85-BF1DE89AE934}"/>
              </a:ext>
            </a:extLst>
          </p:cNvPr>
          <p:cNvGrpSpPr/>
          <p:nvPr/>
        </p:nvGrpSpPr>
        <p:grpSpPr>
          <a:xfrm>
            <a:off x="3024472" y="3571345"/>
            <a:ext cx="1239331" cy="1270800"/>
            <a:chOff x="7281844" y="1218399"/>
            <a:chExt cx="1239331" cy="12708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EB6A255-E5C4-1239-2DEB-604BDF7CE07F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48" name="Ring 47">
                <a:extLst>
                  <a:ext uri="{FF2B5EF4-FFF2-40B4-BE49-F238E27FC236}">
                    <a16:creationId xmlns:a16="http://schemas.microsoft.com/office/drawing/2014/main" id="{E7BA0378-9683-17BE-BC97-7CD82CB79D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04C45E-E515-C227-47A5-443F47E3BD3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E18D637-C23D-2790-9F97-983CB7B5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pic>
        <p:nvPicPr>
          <p:cNvPr id="61" name="Grafik 60">
            <a:extLst>
              <a:ext uri="{FF2B5EF4-FFF2-40B4-BE49-F238E27FC236}">
                <a16:creationId xmlns:a16="http://schemas.microsoft.com/office/drawing/2014/main" id="{95658941-9B5D-79A9-A205-05F70C84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07" y="3582928"/>
            <a:ext cx="625977" cy="1245600"/>
          </a:xfrm>
          <a:prstGeom prst="rect">
            <a:avLst/>
          </a:prstGeom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223724EA-7E84-3960-87D0-161DC4621934}"/>
              </a:ext>
            </a:extLst>
          </p:cNvPr>
          <p:cNvSpPr/>
          <p:nvPr/>
        </p:nvSpPr>
        <p:spPr>
          <a:xfrm>
            <a:off x="3512689" y="3579396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DCFA3F6-06E3-5CB6-E446-2A3B0EE7BE4C}"/>
              </a:ext>
            </a:extLst>
          </p:cNvPr>
          <p:cNvSpPr txBox="1"/>
          <p:nvPr/>
        </p:nvSpPr>
        <p:spPr>
          <a:xfrm>
            <a:off x="2676264" y="5029083"/>
            <a:ext cx="229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depressed</a:t>
            </a:r>
          </a:p>
          <a:p>
            <a:r>
              <a:rPr lang="en-US" sz="2000" i="1" dirty="0"/>
              <a:t>   (u = 1, d = 1)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A54F45BF-9AC4-3833-7B82-F240C5A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50" y="3563695"/>
            <a:ext cx="645049" cy="1256400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7ACF412C-3E7A-4481-C88D-A43B26FD7F49}"/>
              </a:ext>
            </a:extLst>
          </p:cNvPr>
          <p:cNvSpPr txBox="1"/>
          <p:nvPr/>
        </p:nvSpPr>
        <p:spPr>
          <a:xfrm>
            <a:off x="5262283" y="5029083"/>
            <a:ext cx="183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active</a:t>
            </a:r>
          </a:p>
          <a:p>
            <a:r>
              <a:rPr lang="en-US" sz="2000" i="1" dirty="0"/>
              <a:t>   (u = 1, y = 1)</a:t>
            </a:r>
          </a:p>
        </p:txBody>
      </p:sp>
      <p:sp>
        <p:nvSpPr>
          <p:cNvPr id="100" name="Abgerundetes Rechteck 99">
            <a:extLst>
              <a:ext uri="{FF2B5EF4-FFF2-40B4-BE49-F238E27FC236}">
                <a16:creationId xmlns:a16="http://schemas.microsoft.com/office/drawing/2014/main" id="{0D301BEF-925C-2AE3-9EAC-E84F712321CA}"/>
              </a:ext>
            </a:extLst>
          </p:cNvPr>
          <p:cNvSpPr/>
          <p:nvPr/>
        </p:nvSpPr>
        <p:spPr>
          <a:xfrm>
            <a:off x="6104973" y="3561639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8D484D66-9968-A006-5981-A8D15A0D1AD1}"/>
              </a:ext>
            </a:extLst>
          </p:cNvPr>
          <p:cNvGrpSpPr/>
          <p:nvPr/>
        </p:nvGrpSpPr>
        <p:grpSpPr>
          <a:xfrm>
            <a:off x="8167209" y="3570917"/>
            <a:ext cx="1258725" cy="1256400"/>
            <a:chOff x="8936345" y="1226850"/>
            <a:chExt cx="1258725" cy="1256400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3CA957B9-B24C-ABE2-C2B8-61F3C1FA5952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123" name="Ring 122">
                <a:extLst>
                  <a:ext uri="{FF2B5EF4-FFF2-40B4-BE49-F238E27FC236}">
                    <a16:creationId xmlns:a16="http://schemas.microsoft.com/office/drawing/2014/main" id="{FB4B2A94-4421-EBE8-4DEA-DB56F0AD8BC9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C736B3E-06EB-F256-2295-776D9B4CEDE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DD8ADCAE-BA43-4BF2-509D-04D6C16D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</p:grpSp>
      <p:pic>
        <p:nvPicPr>
          <p:cNvPr id="125" name="Grafik 124">
            <a:extLst>
              <a:ext uri="{FF2B5EF4-FFF2-40B4-BE49-F238E27FC236}">
                <a16:creationId xmlns:a16="http://schemas.microsoft.com/office/drawing/2014/main" id="{8DB6605C-26DC-4242-5B6B-34362EBD0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353" y="3557795"/>
            <a:ext cx="647875" cy="1278000"/>
          </a:xfrm>
          <a:prstGeom prst="rect">
            <a:avLst/>
          </a:prstGeom>
        </p:spPr>
      </p:pic>
      <p:sp>
        <p:nvSpPr>
          <p:cNvPr id="126" name="Abgerundetes Rechteck 125">
            <a:extLst>
              <a:ext uri="{FF2B5EF4-FFF2-40B4-BE49-F238E27FC236}">
                <a16:creationId xmlns:a16="http://schemas.microsoft.com/office/drawing/2014/main" id="{28B4D761-437B-1B79-6D10-2B338EA8E097}"/>
              </a:ext>
            </a:extLst>
          </p:cNvPr>
          <p:cNvSpPr/>
          <p:nvPr/>
        </p:nvSpPr>
        <p:spPr>
          <a:xfrm>
            <a:off x="8657698" y="3570517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805C05E-2069-6EFD-FC1F-A8640B65B590}"/>
              </a:ext>
            </a:extLst>
          </p:cNvPr>
          <p:cNvSpPr txBox="1"/>
          <p:nvPr/>
        </p:nvSpPr>
        <p:spPr>
          <a:xfrm>
            <a:off x="7716304" y="4860401"/>
            <a:ext cx="2133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excited &amp; </a:t>
            </a:r>
          </a:p>
          <a:p>
            <a:pPr algn="ctr"/>
            <a:r>
              <a:rPr lang="en-US" sz="2000" dirty="0"/>
              <a:t>predictive &amp; active</a:t>
            </a:r>
          </a:p>
          <a:p>
            <a:pPr algn="ctr"/>
            <a:r>
              <a:rPr lang="en-US" sz="2000" i="1" dirty="0"/>
              <a:t>(u = 1, p = 1, y = 1)</a:t>
            </a:r>
          </a:p>
        </p:txBody>
      </p:sp>
    </p:spTree>
    <p:extLst>
      <p:ext uri="{BB962C8B-B14F-4D97-AF65-F5344CB8AC3E}">
        <p14:creationId xmlns:p14="http://schemas.microsoft.com/office/powerpoint/2010/main" val="30361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283337" y="210778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2853022" y="212306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422113" y="209151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2985472" y="132683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692160" y="213111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871745" y="132683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64677" y="132683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224870" y="132683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C1E51BB6-9D5B-C1DB-C2CF-048EF0BF04DD}"/>
              </a:ext>
            </a:extLst>
          </p:cNvPr>
          <p:cNvGrpSpPr/>
          <p:nvPr/>
        </p:nvGrpSpPr>
        <p:grpSpPr>
          <a:xfrm>
            <a:off x="6792404" y="4513558"/>
            <a:ext cx="2781531" cy="469213"/>
            <a:chOff x="6700964" y="4479268"/>
            <a:chExt cx="2781531" cy="469213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754ACE5-049B-6403-6448-631BB08A933C}"/>
                </a:ext>
              </a:extLst>
            </p:cNvPr>
            <p:cNvSpPr txBox="1"/>
            <p:nvPr/>
          </p:nvSpPr>
          <p:spPr>
            <a:xfrm>
              <a:off x="6700964" y="4479268"/>
              <a:ext cx="2781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u</a:t>
              </a:r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+   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(not 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/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6748548" y="4354487"/>
            <a:ext cx="2738011" cy="8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ADAF2151-A4DF-6C31-9BB7-20D6EC4B09D9}"/>
              </a:ext>
            </a:extLst>
          </p:cNvPr>
          <p:cNvGrpSpPr/>
          <p:nvPr/>
        </p:nvGrpSpPr>
        <p:grpSpPr>
          <a:xfrm>
            <a:off x="2899884" y="3743145"/>
            <a:ext cx="3724517" cy="1888239"/>
            <a:chOff x="2899884" y="3743145"/>
            <a:chExt cx="3724517" cy="1888239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08A4149-D2D5-138B-ADBF-5BF6E8CA6FFC}"/>
                </a:ext>
              </a:extLst>
            </p:cNvPr>
            <p:cNvCxnSpPr>
              <a:cxnSpLocks/>
            </p:cNvCxnSpPr>
            <p:nvPr/>
          </p:nvCxnSpPr>
          <p:spPr>
            <a:xfrm>
              <a:off x="6022704" y="4789932"/>
              <a:ext cx="45806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5438240" y="4354487"/>
              <a:ext cx="820698" cy="875320"/>
              <a:chOff x="9854112" y="1915388"/>
              <a:chExt cx="1283243" cy="95759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3F1EC0B-8121-00B0-FB87-ADF9369E2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2424" y="1915388"/>
                <a:ext cx="1134931" cy="957599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4F6AE9D9-95B4-E98D-8BC5-29F3FCF24F57}"/>
                </a:ext>
              </a:extLst>
            </p:cNvPr>
            <p:cNvSpPr/>
            <p:nvPr/>
          </p:nvSpPr>
          <p:spPr>
            <a:xfrm flipH="1">
              <a:off x="4428262" y="3977176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Kreis 15">
              <a:extLst>
                <a:ext uri="{FF2B5EF4-FFF2-40B4-BE49-F238E27FC236}">
                  <a16:creationId xmlns:a16="http://schemas.microsoft.com/office/drawing/2014/main" id="{CCEA772D-A982-1C96-62A4-F093A3CE78AA}"/>
                </a:ext>
              </a:extLst>
            </p:cNvPr>
            <p:cNvSpPr/>
            <p:nvPr/>
          </p:nvSpPr>
          <p:spPr>
            <a:xfrm flipH="1">
              <a:off x="4428262" y="4876762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3602306" y="4759788"/>
              <a:ext cx="671804" cy="4980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4EE460C-756B-3D5D-4E84-AE3A04F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75" y="5013458"/>
              <a:ext cx="513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80E327-2ADF-02C6-CF7F-9AF8FD223E59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5447329"/>
              <a:ext cx="17248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439045-656B-34E4-2F51-D7BF7950D522}"/>
                </a:ext>
              </a:extLst>
            </p:cNvPr>
            <p:cNvSpPr/>
            <p:nvPr/>
          </p:nvSpPr>
          <p:spPr>
            <a:xfrm>
              <a:off x="4701141" y="5400675"/>
              <a:ext cx="93307" cy="93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061" y="4113052"/>
              <a:ext cx="1845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930368F-064C-4AA8-BCEF-341D8046D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4563006"/>
              <a:ext cx="152555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9C999C6-A2BC-24FC-0C26-88F2E3ED9B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5010876"/>
              <a:ext cx="3219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B50AD8C-D917-5F6B-197A-BBB5CA9AF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3" y="4563987"/>
              <a:ext cx="0" cy="44480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F67118-2D0D-EF74-28E0-283A3B10F876}"/>
                </a:ext>
              </a:extLst>
            </p:cNvPr>
            <p:cNvSpPr/>
            <p:nvPr/>
          </p:nvSpPr>
          <p:spPr>
            <a:xfrm>
              <a:off x="3243260" y="4749451"/>
              <a:ext cx="74548" cy="74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2929004" y="3743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1A035A-EB65-8C44-219D-08AFD4E8F051}"/>
                </a:ext>
              </a:extLst>
            </p:cNvPr>
            <p:cNvSpPr txBox="1"/>
            <p:nvPr/>
          </p:nvSpPr>
          <p:spPr>
            <a:xfrm>
              <a:off x="2899884" y="44565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1FA96A7-B4A3-DEC5-31A4-561BBE23725F}"/>
                </a:ext>
              </a:extLst>
            </p:cNvPr>
            <p:cNvSpPr txBox="1"/>
            <p:nvPr/>
          </p:nvSpPr>
          <p:spPr>
            <a:xfrm>
              <a:off x="2904887" y="51268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B96BC7-D77D-FEA6-EF01-8249E05818C5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4787591"/>
              <a:ext cx="313569" cy="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4336758"/>
              <a:ext cx="0" cy="22333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8EA18A40-2970-81C3-4923-2EAF024D974E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4336741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D821AB-E5C1-4BF0-F292-B2C0CD88F671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5229807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5009374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5008792"/>
              <a:ext cx="0" cy="21730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4565663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B13FC59-9E51-5776-408D-CD72F53451CA}"/>
                </a:ext>
              </a:extLst>
            </p:cNvPr>
            <p:cNvSpPr txBox="1"/>
            <p:nvPr/>
          </p:nvSpPr>
          <p:spPr>
            <a:xfrm>
              <a:off x="6337143" y="43977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3771133" y="4908550"/>
              <a:ext cx="408960" cy="215097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162" y="4651821"/>
                <a:ext cx="0" cy="23702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176" y="5123647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5132" y="5008082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/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6314276" y="5273671"/>
            <a:ext cx="353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Neurotron relation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81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3608273" y="1088982"/>
            <a:ext cx="864802" cy="886761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602635" y="2574717"/>
            <a:ext cx="929006" cy="904345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023670" y="581168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stimulated </a:t>
            </a:r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5712525" y="2597712"/>
            <a:ext cx="878334" cy="876991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7127368" y="593679"/>
            <a:ext cx="205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depressed </a:t>
            </a:r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324134" y="228601"/>
            <a:ext cx="7582962" cy="57436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8754ACE5-049B-6403-6448-631BB08A933C}"/>
              </a:ext>
            </a:extLst>
          </p:cNvPr>
          <p:cNvSpPr txBox="1"/>
          <p:nvPr/>
        </p:nvSpPr>
        <p:spPr>
          <a:xfrm>
            <a:off x="7491629" y="506228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u</a:t>
            </a:r>
            <a:r>
              <a:rPr lang="de-DE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de-D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or  b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7399066" y="4152733"/>
            <a:ext cx="2280984" cy="1540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2757932" y="4109015"/>
            <a:ext cx="17248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4246088" y="4062361"/>
            <a:ext cx="93307" cy="933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2744161" y="5570049"/>
            <a:ext cx="18458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2747422" y="5076883"/>
            <a:ext cx="183212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3029578" y="4563987"/>
            <a:ext cx="0" cy="51289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2992933" y="5039058"/>
            <a:ext cx="74548" cy="74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2713104" y="519668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2683984" y="4708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2702239" y="40474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3029578" y="4559207"/>
            <a:ext cx="30650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D02C72D1-99CB-F3C8-59BE-9C3042A2C973}"/>
              </a:ext>
            </a:extLst>
          </p:cNvPr>
          <p:cNvGrpSpPr/>
          <p:nvPr/>
        </p:nvGrpSpPr>
        <p:grpSpPr>
          <a:xfrm>
            <a:off x="6011400" y="4331984"/>
            <a:ext cx="297325" cy="968493"/>
            <a:chOff x="7727340" y="4377096"/>
            <a:chExt cx="297325" cy="96849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7778445" y="4595320"/>
              <a:ext cx="203334" cy="566180"/>
              <a:chOff x="9854112" y="2086289"/>
              <a:chExt cx="317933" cy="619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1636" y="4377096"/>
              <a:ext cx="0" cy="27318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7727340" y="5093989"/>
              <a:ext cx="2957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1636" y="5093407"/>
              <a:ext cx="0" cy="25218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1636" y="4650278"/>
              <a:ext cx="2930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3996872" y="4147576"/>
                <a:ext cx="3944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2" y="4147576"/>
                <a:ext cx="394403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7315908" y="3706984"/>
            <a:ext cx="232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Neurotron core logic</a:t>
            </a:r>
            <a:endParaRPr lang="en-US" sz="2000" i="1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0E6ABA4-F86B-EE56-EEF4-3D4C4F30D149}"/>
              </a:ext>
            </a:extLst>
          </p:cNvPr>
          <p:cNvCxnSpPr>
            <a:cxnSpLocks/>
          </p:cNvCxnSpPr>
          <p:nvPr/>
        </p:nvCxnSpPr>
        <p:spPr>
          <a:xfrm>
            <a:off x="3993579" y="4559207"/>
            <a:ext cx="58248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Kreis 38">
            <a:extLst>
              <a:ext uri="{FF2B5EF4-FFF2-40B4-BE49-F238E27FC236}">
                <a16:creationId xmlns:a16="http://schemas.microsoft.com/office/drawing/2014/main" id="{54437FB4-60D8-901D-0875-349E2DC53C11}"/>
              </a:ext>
            </a:extLst>
          </p:cNvPr>
          <p:cNvSpPr/>
          <p:nvPr/>
        </p:nvSpPr>
        <p:spPr>
          <a:xfrm flipH="1">
            <a:off x="3970766" y="3951776"/>
            <a:ext cx="754622" cy="754622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Kreis 40">
            <a:extLst>
              <a:ext uri="{FF2B5EF4-FFF2-40B4-BE49-F238E27FC236}">
                <a16:creationId xmlns:a16="http://schemas.microsoft.com/office/drawing/2014/main" id="{B383A4FA-4DED-4468-4C95-8D0DC2309172}"/>
              </a:ext>
            </a:extLst>
          </p:cNvPr>
          <p:cNvSpPr/>
          <p:nvPr/>
        </p:nvSpPr>
        <p:spPr>
          <a:xfrm flipH="1">
            <a:off x="3971419" y="4938299"/>
            <a:ext cx="754622" cy="754622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ED7719C-B033-D714-259B-90FA5F183E31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725388" y="4329087"/>
            <a:ext cx="128601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0CF2E536-4208-717D-BE7D-DCB4E31B80B8}"/>
              </a:ext>
            </a:extLst>
          </p:cNvPr>
          <p:cNvCxnSpPr>
            <a:cxnSpLocks/>
          </p:cNvCxnSpPr>
          <p:nvPr/>
        </p:nvCxnSpPr>
        <p:spPr>
          <a:xfrm>
            <a:off x="4711935" y="5300477"/>
            <a:ext cx="12994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72A69D6-D41A-46BF-9152-94C3BABB150A}"/>
              </a:ext>
            </a:extLst>
          </p:cNvPr>
          <p:cNvGrpSpPr/>
          <p:nvPr/>
        </p:nvGrpSpPr>
        <p:grpSpPr>
          <a:xfrm>
            <a:off x="5353501" y="4179266"/>
            <a:ext cx="1703908" cy="1295394"/>
            <a:chOff x="6378574" y="3444874"/>
            <a:chExt cx="1703908" cy="1295394"/>
          </a:xfrm>
        </p:grpSpPr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B26262C7-3CC8-6640-2113-0CBEE3533122}"/>
                </a:ext>
              </a:extLst>
            </p:cNvPr>
            <p:cNvGrpSpPr/>
            <p:nvPr/>
          </p:nvGrpSpPr>
          <p:grpSpPr>
            <a:xfrm>
              <a:off x="6378574" y="3444874"/>
              <a:ext cx="1703908" cy="1295394"/>
              <a:chOff x="6378574" y="3444874"/>
              <a:chExt cx="1703908" cy="1295394"/>
            </a:xfrm>
          </p:grpSpPr>
          <p:sp>
            <p:nvSpPr>
              <p:cNvPr id="142" name="Freihandform 141">
                <a:extLst>
                  <a:ext uri="{FF2B5EF4-FFF2-40B4-BE49-F238E27FC236}">
                    <a16:creationId xmlns:a16="http://schemas.microsoft.com/office/drawing/2014/main" id="{2AED0A0C-7204-0758-64DD-7823D5AD63D3}"/>
                  </a:ext>
                </a:extLst>
              </p:cNvPr>
              <p:cNvSpPr/>
              <p:nvPr/>
            </p:nvSpPr>
            <p:spPr>
              <a:xfrm>
                <a:off x="7270750" y="3711575"/>
                <a:ext cx="450850" cy="762000"/>
              </a:xfrm>
              <a:custGeom>
                <a:avLst/>
                <a:gdLst>
                  <a:gd name="connsiteX0" fmla="*/ 6350 w 450850"/>
                  <a:gd name="connsiteY0" fmla="*/ 0 h 762000"/>
                  <a:gd name="connsiteX1" fmla="*/ 104775 w 450850"/>
                  <a:gd name="connsiteY1" fmla="*/ 19050 h 762000"/>
                  <a:gd name="connsiteX2" fmla="*/ 209550 w 450850"/>
                  <a:gd name="connsiteY2" fmla="*/ 63500 h 762000"/>
                  <a:gd name="connsiteX3" fmla="*/ 304800 w 450850"/>
                  <a:gd name="connsiteY3" fmla="*/ 127000 h 762000"/>
                  <a:gd name="connsiteX4" fmla="*/ 381000 w 450850"/>
                  <a:gd name="connsiteY4" fmla="*/ 209550 h 762000"/>
                  <a:gd name="connsiteX5" fmla="*/ 434975 w 450850"/>
                  <a:gd name="connsiteY5" fmla="*/ 330200 h 762000"/>
                  <a:gd name="connsiteX6" fmla="*/ 450850 w 450850"/>
                  <a:gd name="connsiteY6" fmla="*/ 377825 h 762000"/>
                  <a:gd name="connsiteX7" fmla="*/ 422275 w 450850"/>
                  <a:gd name="connsiteY7" fmla="*/ 463550 h 762000"/>
                  <a:gd name="connsiteX8" fmla="*/ 384175 w 450850"/>
                  <a:gd name="connsiteY8" fmla="*/ 539750 h 762000"/>
                  <a:gd name="connsiteX9" fmla="*/ 330200 w 450850"/>
                  <a:gd name="connsiteY9" fmla="*/ 615950 h 762000"/>
                  <a:gd name="connsiteX10" fmla="*/ 228600 w 450850"/>
                  <a:gd name="connsiteY10" fmla="*/ 682625 h 762000"/>
                  <a:gd name="connsiteX11" fmla="*/ 149225 w 450850"/>
                  <a:gd name="connsiteY11" fmla="*/ 727075 h 762000"/>
                  <a:gd name="connsiteX12" fmla="*/ 60325 w 450850"/>
                  <a:gd name="connsiteY12" fmla="*/ 755650 h 762000"/>
                  <a:gd name="connsiteX13" fmla="*/ 0 w 450850"/>
                  <a:gd name="connsiteY13" fmla="*/ 762000 h 762000"/>
                  <a:gd name="connsiteX14" fmla="*/ 47625 w 450850"/>
                  <a:gd name="connsiteY14" fmla="*/ 650875 h 762000"/>
                  <a:gd name="connsiteX15" fmla="*/ 79375 w 450850"/>
                  <a:gd name="connsiteY15" fmla="*/ 536575 h 762000"/>
                  <a:gd name="connsiteX16" fmla="*/ 92075 w 450850"/>
                  <a:gd name="connsiteY16" fmla="*/ 447675 h 762000"/>
                  <a:gd name="connsiteX17" fmla="*/ 101600 w 450850"/>
                  <a:gd name="connsiteY17" fmla="*/ 349250 h 762000"/>
                  <a:gd name="connsiteX18" fmla="*/ 76200 w 450850"/>
                  <a:gd name="connsiteY18" fmla="*/ 228600 h 762000"/>
                  <a:gd name="connsiteX19" fmla="*/ 53975 w 450850"/>
                  <a:gd name="connsiteY19" fmla="*/ 127000 h 762000"/>
                  <a:gd name="connsiteX20" fmla="*/ 28575 w 450850"/>
                  <a:gd name="connsiteY20" fmla="*/ 50800 h 762000"/>
                  <a:gd name="connsiteX21" fmla="*/ 6350 w 450850"/>
                  <a:gd name="connsiteY21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0850" h="762000">
                    <a:moveTo>
                      <a:pt x="6350" y="0"/>
                    </a:moveTo>
                    <a:lnTo>
                      <a:pt x="104775" y="19050"/>
                    </a:lnTo>
                    <a:lnTo>
                      <a:pt x="209550" y="63500"/>
                    </a:lnTo>
                    <a:lnTo>
                      <a:pt x="304800" y="127000"/>
                    </a:lnTo>
                    <a:lnTo>
                      <a:pt x="381000" y="209550"/>
                    </a:lnTo>
                    <a:lnTo>
                      <a:pt x="434975" y="330200"/>
                    </a:lnTo>
                    <a:lnTo>
                      <a:pt x="450850" y="377825"/>
                    </a:lnTo>
                    <a:lnTo>
                      <a:pt x="422275" y="463550"/>
                    </a:lnTo>
                    <a:lnTo>
                      <a:pt x="384175" y="539750"/>
                    </a:lnTo>
                    <a:lnTo>
                      <a:pt x="330200" y="615950"/>
                    </a:lnTo>
                    <a:lnTo>
                      <a:pt x="228600" y="682625"/>
                    </a:lnTo>
                    <a:lnTo>
                      <a:pt x="149225" y="727075"/>
                    </a:lnTo>
                    <a:lnTo>
                      <a:pt x="60325" y="755650"/>
                    </a:lnTo>
                    <a:lnTo>
                      <a:pt x="0" y="762000"/>
                    </a:lnTo>
                    <a:lnTo>
                      <a:pt x="47625" y="650875"/>
                    </a:lnTo>
                    <a:lnTo>
                      <a:pt x="79375" y="536575"/>
                    </a:lnTo>
                    <a:lnTo>
                      <a:pt x="92075" y="447675"/>
                    </a:lnTo>
                    <a:lnTo>
                      <a:pt x="101600" y="349250"/>
                    </a:lnTo>
                    <a:lnTo>
                      <a:pt x="76200" y="228600"/>
                    </a:lnTo>
                    <a:lnTo>
                      <a:pt x="53975" y="127000"/>
                    </a:lnTo>
                    <a:lnTo>
                      <a:pt x="28575" y="50800"/>
                    </a:lnTo>
                    <a:lnTo>
                      <a:pt x="6350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Bogen 133">
                <a:extLst>
                  <a:ext uri="{FF2B5EF4-FFF2-40B4-BE49-F238E27FC236}">
                    <a16:creationId xmlns:a16="http://schemas.microsoft.com/office/drawing/2014/main" id="{9AC5123F-4CE3-848D-BC93-229FD3745EC0}"/>
                  </a:ext>
                </a:extLst>
              </p:cNvPr>
              <p:cNvSpPr/>
              <p:nvPr/>
            </p:nvSpPr>
            <p:spPr>
              <a:xfrm rot="19050315">
                <a:off x="6751648" y="3714007"/>
                <a:ext cx="984669" cy="984669"/>
              </a:xfrm>
              <a:prstGeom prst="arc">
                <a:avLst>
                  <a:gd name="adj1" fmla="val 19003948"/>
                  <a:gd name="adj2" fmla="val 1644914"/>
                </a:avLst>
              </a:prstGeom>
              <a:noFill/>
              <a:ln w="2857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6256BE5F-058D-1F23-2E13-100D1ADC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7821" y="4089603"/>
                <a:ext cx="3646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Bogen 144">
                <a:extLst>
                  <a:ext uri="{FF2B5EF4-FFF2-40B4-BE49-F238E27FC236}">
                    <a16:creationId xmlns:a16="http://schemas.microsoft.com/office/drawing/2014/main" id="{D561BFBE-70D1-420E-E870-C69117EBAC62}"/>
                  </a:ext>
                </a:extLst>
              </p:cNvPr>
              <p:cNvSpPr/>
              <p:nvPr/>
            </p:nvSpPr>
            <p:spPr>
              <a:xfrm>
                <a:off x="6378574" y="3444874"/>
                <a:ext cx="984669" cy="1295394"/>
              </a:xfrm>
              <a:prstGeom prst="arc">
                <a:avLst>
                  <a:gd name="adj1" fmla="val 19003948"/>
                  <a:gd name="adj2" fmla="val 2607142"/>
                </a:avLst>
              </a:prstGeom>
              <a:noFill/>
              <a:ln w="2857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8" name="Bogen 147">
              <a:extLst>
                <a:ext uri="{FF2B5EF4-FFF2-40B4-BE49-F238E27FC236}">
                  <a16:creationId xmlns:a16="http://schemas.microsoft.com/office/drawing/2014/main" id="{4B66983D-B7E2-BEC5-DD65-F732421358EA}"/>
                </a:ext>
              </a:extLst>
            </p:cNvPr>
            <p:cNvSpPr/>
            <p:nvPr/>
          </p:nvSpPr>
          <p:spPr>
            <a:xfrm rot="2549685" flipV="1">
              <a:off x="6748473" y="3488582"/>
              <a:ext cx="984669" cy="984669"/>
            </a:xfrm>
            <a:prstGeom prst="arc">
              <a:avLst>
                <a:gd name="adj1" fmla="val 19003948"/>
                <a:gd name="adj2" fmla="val 1784477"/>
              </a:avLst>
            </a:prstGeom>
            <a:noFill/>
            <a:ln w="2857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0" name="Textfeld 149">
            <a:extLst>
              <a:ext uri="{FF2B5EF4-FFF2-40B4-BE49-F238E27FC236}">
                <a16:creationId xmlns:a16="http://schemas.microsoft.com/office/drawing/2014/main" id="{87A62C3F-1D49-FE77-90CD-242957277665}"/>
              </a:ext>
            </a:extLst>
          </p:cNvPr>
          <p:cNvSpPr txBox="1"/>
          <p:nvPr/>
        </p:nvSpPr>
        <p:spPr>
          <a:xfrm>
            <a:off x="6776607" y="442014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2A67F0F-0CA6-7DE8-FCDA-A2D63D554A74}"/>
              </a:ext>
            </a:extLst>
          </p:cNvPr>
          <p:cNvSpPr txBox="1"/>
          <p:nvPr/>
        </p:nvSpPr>
        <p:spPr>
          <a:xfrm>
            <a:off x="5762132" y="38754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7CB8965C-8B21-173F-D53F-771A19C4DB2F}"/>
              </a:ext>
            </a:extLst>
          </p:cNvPr>
          <p:cNvSpPr txBox="1"/>
          <p:nvPr/>
        </p:nvSpPr>
        <p:spPr>
          <a:xfrm>
            <a:off x="7491629" y="4654723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sz="110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d)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879AA1C8-E346-1223-02A3-31FEE3214CD0}"/>
              </a:ext>
            </a:extLst>
          </p:cNvPr>
          <p:cNvSpPr txBox="1"/>
          <p:nvPr/>
        </p:nvSpPr>
        <p:spPr>
          <a:xfrm>
            <a:off x="7491629" y="4185307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Q</a:t>
            </a:r>
            <a:r>
              <a:rPr lang="en-US" sz="105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18F1DF5-2164-D8D5-B15B-DF20D62B3344}"/>
              </a:ext>
            </a:extLst>
          </p:cNvPr>
          <p:cNvGrpSpPr/>
          <p:nvPr/>
        </p:nvGrpSpPr>
        <p:grpSpPr>
          <a:xfrm>
            <a:off x="5027786" y="4089330"/>
            <a:ext cx="671804" cy="498009"/>
            <a:chOff x="5243686" y="4089330"/>
            <a:chExt cx="671804" cy="498009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D0EAC9DA-CDC9-AB5F-58A8-05EE8D44A0B2}"/>
                </a:ext>
              </a:extLst>
            </p:cNvPr>
            <p:cNvGrpSpPr/>
            <p:nvPr/>
          </p:nvGrpSpPr>
          <p:grpSpPr>
            <a:xfrm>
              <a:off x="5243686" y="4089330"/>
              <a:ext cx="671804" cy="498009"/>
              <a:chOff x="3602306" y="4759788"/>
              <a:chExt cx="671804" cy="49800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E4E60283-53A6-69CB-DDBA-D1A502D031CD}"/>
                  </a:ext>
                </a:extLst>
              </p:cNvPr>
              <p:cNvSpPr/>
              <p:nvPr/>
            </p:nvSpPr>
            <p:spPr>
              <a:xfrm>
                <a:off x="3602306" y="4759788"/>
                <a:ext cx="671804" cy="498009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1F6327E9-F5A9-701D-AEA1-3C1BC895A5E6}"/>
                  </a:ext>
                </a:extLst>
              </p:cNvPr>
              <p:cNvGrpSpPr/>
              <p:nvPr/>
            </p:nvGrpSpPr>
            <p:grpSpPr>
              <a:xfrm>
                <a:off x="3642945" y="4864086"/>
                <a:ext cx="582156" cy="259547"/>
                <a:chOff x="6060502" y="4592342"/>
                <a:chExt cx="582156" cy="302705"/>
              </a:xfrm>
              <a:grpFill/>
            </p:grpSpPr>
            <p:cxnSp>
              <p:nvCxnSpPr>
                <p:cNvPr id="95" name="Gerade Verbindung mit Pfeil 94">
                  <a:extLst>
                    <a:ext uri="{FF2B5EF4-FFF2-40B4-BE49-F238E27FC236}">
                      <a16:creationId xmlns:a16="http://schemas.microsoft.com/office/drawing/2014/main" id="{A6AC3017-E864-DAB7-E1C2-02EA6210C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0502" y="4895047"/>
                  <a:ext cx="10876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 Verbindung mit Pfeil 95">
                  <a:extLst>
                    <a:ext uri="{FF2B5EF4-FFF2-40B4-BE49-F238E27FC236}">
                      <a16:creationId xmlns:a16="http://schemas.microsoft.com/office/drawing/2014/main" id="{A132182E-A494-784D-4562-248D55547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9270" y="4592342"/>
                  <a:ext cx="362925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 Verbindung mit Pfeil 97">
                  <a:extLst>
                    <a:ext uri="{FF2B5EF4-FFF2-40B4-BE49-F238E27FC236}">
                      <a16:creationId xmlns:a16="http://schemas.microsoft.com/office/drawing/2014/main" id="{21E1F3C4-3C42-E95F-A367-904852C18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70457" y="4592342"/>
                  <a:ext cx="0" cy="296499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 Verbindung mit Pfeil 98">
                  <a:extLst>
                    <a:ext uri="{FF2B5EF4-FFF2-40B4-BE49-F238E27FC236}">
                      <a16:creationId xmlns:a16="http://schemas.microsoft.com/office/drawing/2014/main" id="{56290989-1558-7A4A-7A04-4E0775016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34200" y="4592342"/>
                  <a:ext cx="0" cy="296499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 Verbindung mit Pfeil 99">
                  <a:extLst>
                    <a:ext uri="{FF2B5EF4-FFF2-40B4-BE49-F238E27FC236}">
                      <a16:creationId xmlns:a16="http://schemas.microsoft.com/office/drawing/2014/main" id="{833F21A0-170F-354F-7696-735FDB085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370" y="4895047"/>
                  <a:ext cx="10728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3D86C636-782D-3CDA-354D-5C5DC41B73E4}"/>
                </a:ext>
              </a:extLst>
            </p:cNvPr>
            <p:cNvSpPr txBox="1"/>
            <p:nvPr/>
          </p:nvSpPr>
          <p:spPr>
            <a:xfrm>
              <a:off x="5407226" y="4179266"/>
              <a:ext cx="303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Imprint MT Shadow" pitchFamily="82" charset="77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</a:t>
              </a:r>
              <a:endParaRPr lang="de-DE" sz="2000" b="1" i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8B3CA41-7384-DDBF-0196-C552C5FC98DD}"/>
              </a:ext>
            </a:extLst>
          </p:cNvPr>
          <p:cNvGrpSpPr/>
          <p:nvPr/>
        </p:nvGrpSpPr>
        <p:grpSpPr>
          <a:xfrm>
            <a:off x="3348688" y="4309829"/>
            <a:ext cx="671804" cy="498009"/>
            <a:chOff x="5243686" y="4089330"/>
            <a:chExt cx="671804" cy="498009"/>
          </a:xfrm>
        </p:grpSpPr>
        <p:grpSp>
          <p:nvGrpSpPr>
            <p:cNvPr id="161" name="Gruppieren 160">
              <a:extLst>
                <a:ext uri="{FF2B5EF4-FFF2-40B4-BE49-F238E27FC236}">
                  <a16:creationId xmlns:a16="http://schemas.microsoft.com/office/drawing/2014/main" id="{4FBBA07F-9A84-A076-8B62-95E206EC4DF1}"/>
                </a:ext>
              </a:extLst>
            </p:cNvPr>
            <p:cNvGrpSpPr/>
            <p:nvPr/>
          </p:nvGrpSpPr>
          <p:grpSpPr>
            <a:xfrm>
              <a:off x="5243686" y="4089330"/>
              <a:ext cx="671804" cy="498009"/>
              <a:chOff x="3602306" y="4759788"/>
              <a:chExt cx="671804" cy="49800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3028D121-01DA-F06F-90BB-41A2A0666E05}"/>
                  </a:ext>
                </a:extLst>
              </p:cNvPr>
              <p:cNvSpPr/>
              <p:nvPr/>
            </p:nvSpPr>
            <p:spPr>
              <a:xfrm>
                <a:off x="3602306" y="4759788"/>
                <a:ext cx="671804" cy="498009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uppieren 163">
                <a:extLst>
                  <a:ext uri="{FF2B5EF4-FFF2-40B4-BE49-F238E27FC236}">
                    <a16:creationId xmlns:a16="http://schemas.microsoft.com/office/drawing/2014/main" id="{562FACCA-581C-E1E5-325D-7D92C4A56493}"/>
                  </a:ext>
                </a:extLst>
              </p:cNvPr>
              <p:cNvGrpSpPr/>
              <p:nvPr/>
            </p:nvGrpSpPr>
            <p:grpSpPr>
              <a:xfrm>
                <a:off x="3646120" y="4857736"/>
                <a:ext cx="578981" cy="265897"/>
                <a:chOff x="6063677" y="4584936"/>
                <a:chExt cx="578981" cy="310111"/>
              </a:xfrm>
              <a:grpFill/>
            </p:grpSpPr>
            <p:cxnSp>
              <p:nvCxnSpPr>
                <p:cNvPr id="165" name="Gerade Verbindung mit Pfeil 164">
                  <a:extLst>
                    <a:ext uri="{FF2B5EF4-FFF2-40B4-BE49-F238E27FC236}">
                      <a16:creationId xmlns:a16="http://schemas.microsoft.com/office/drawing/2014/main" id="{7AB1370A-E9EC-44B6-F42D-235015884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3677" y="4895047"/>
                  <a:ext cx="10876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>
                  <a:extLst>
                    <a:ext uri="{FF2B5EF4-FFF2-40B4-BE49-F238E27FC236}">
                      <a16:creationId xmlns:a16="http://schemas.microsoft.com/office/drawing/2014/main" id="{C7D448AC-CA1B-37FB-FF74-6E990339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2445" y="4584936"/>
                  <a:ext cx="359750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>
                  <a:extLst>
                    <a:ext uri="{FF2B5EF4-FFF2-40B4-BE49-F238E27FC236}">
                      <a16:creationId xmlns:a16="http://schemas.microsoft.com/office/drawing/2014/main" id="{8281BFDF-0EA6-82BB-1661-FE07F86FA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73632" y="4584936"/>
                  <a:ext cx="0" cy="303905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>
                  <a:extLst>
                    <a:ext uri="{FF2B5EF4-FFF2-40B4-BE49-F238E27FC236}">
                      <a16:creationId xmlns:a16="http://schemas.microsoft.com/office/drawing/2014/main" id="{092E2D1F-396A-413A-FE38-E76E58E16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34200" y="4584936"/>
                  <a:ext cx="0" cy="303905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>
                  <a:extLst>
                    <a:ext uri="{FF2B5EF4-FFF2-40B4-BE49-F238E27FC236}">
                      <a16:creationId xmlns:a16="http://schemas.microsoft.com/office/drawing/2014/main" id="{FF55006D-5AA5-B252-73BD-D5EB8616A1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370" y="4895047"/>
                  <a:ext cx="10728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7AFFF407-EED1-0E7E-19D4-53B55388F04C}"/>
                </a:ext>
              </a:extLst>
            </p:cNvPr>
            <p:cNvSpPr txBox="1"/>
            <p:nvPr/>
          </p:nvSpPr>
          <p:spPr>
            <a:xfrm>
              <a:off x="5416022" y="4172708"/>
              <a:ext cx="26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Imprint MT Shadow" pitchFamily="82" charset="77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Q</a:t>
              </a:r>
              <a:endParaRPr lang="de-DE" sz="20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72" name="Textfeld 171">
            <a:extLst>
              <a:ext uri="{FF2B5EF4-FFF2-40B4-BE49-F238E27FC236}">
                <a16:creationId xmlns:a16="http://schemas.microsoft.com/office/drawing/2014/main" id="{61D83324-501A-2C1D-5C91-FD02C772D1E4}"/>
              </a:ext>
            </a:extLst>
          </p:cNvPr>
          <p:cNvSpPr txBox="1"/>
          <p:nvPr/>
        </p:nvSpPr>
        <p:spPr>
          <a:xfrm>
            <a:off x="5093649" y="597496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excited </a:t>
            </a:r>
            <a:r>
              <a:rPr lang="en-US" sz="2000" i="1" dirty="0"/>
              <a:t>(q = 1)</a:t>
            </a:r>
          </a:p>
        </p:txBody>
      </p: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BC624CB0-89AC-AC26-8201-B342C33163D0}"/>
              </a:ext>
            </a:extLst>
          </p:cNvPr>
          <p:cNvGrpSpPr/>
          <p:nvPr/>
        </p:nvGrpSpPr>
        <p:grpSpPr>
          <a:xfrm>
            <a:off x="3604532" y="2591201"/>
            <a:ext cx="863803" cy="876712"/>
            <a:chOff x="8936345" y="2669744"/>
            <a:chExt cx="1237900" cy="1256399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1544CE9E-8334-746B-9637-5E2D5527D3D0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506F8174-FF8A-37D4-0C99-8BB7BAFBE5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DC888415-BE5B-AB98-902D-8ACEA9BBD4F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75" name="Grafik 174">
              <a:extLst>
                <a:ext uri="{FF2B5EF4-FFF2-40B4-BE49-F238E27FC236}">
                  <a16:creationId xmlns:a16="http://schemas.microsoft.com/office/drawing/2014/main" id="{500C462A-F6CA-BF73-F25B-93E1608B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B8F642A6-177F-F2A0-ED54-8EA1E2015305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8BEE1B0D-E460-212C-CD45-A055BBB65071}"/>
              </a:ext>
            </a:extLst>
          </p:cNvPr>
          <p:cNvGrpSpPr/>
          <p:nvPr/>
        </p:nvGrpSpPr>
        <p:grpSpPr>
          <a:xfrm>
            <a:off x="5686331" y="1083783"/>
            <a:ext cx="855445" cy="876707"/>
            <a:chOff x="7281195" y="4262311"/>
            <a:chExt cx="1239980" cy="1270800"/>
          </a:xfrm>
        </p:grpSpPr>
        <p:grpSp>
          <p:nvGrpSpPr>
            <p:cNvPr id="180" name="Gruppieren 179">
              <a:extLst>
                <a:ext uri="{FF2B5EF4-FFF2-40B4-BE49-F238E27FC236}">
                  <a16:creationId xmlns:a16="http://schemas.microsoft.com/office/drawing/2014/main" id="{3E1D05F7-2A64-32DC-C322-E5BE3D47202D}"/>
                </a:ext>
              </a:extLst>
            </p:cNvPr>
            <p:cNvGrpSpPr/>
            <p:nvPr/>
          </p:nvGrpSpPr>
          <p:grpSpPr>
            <a:xfrm>
              <a:off x="7281844" y="4262311"/>
              <a:ext cx="1239331" cy="1270800"/>
              <a:chOff x="7281844" y="1218399"/>
              <a:chExt cx="1239331" cy="1270800"/>
            </a:xfrm>
          </p:grpSpPr>
          <p:grpSp>
            <p:nvGrpSpPr>
              <p:cNvPr id="183" name="Gruppieren 182">
                <a:extLst>
                  <a:ext uri="{FF2B5EF4-FFF2-40B4-BE49-F238E27FC236}">
                    <a16:creationId xmlns:a16="http://schemas.microsoft.com/office/drawing/2014/main" id="{2F21EE4C-D9F4-D1F3-4CA1-4F045E9F6E36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85" name="Ring 184">
                  <a:extLst>
                    <a:ext uri="{FF2B5EF4-FFF2-40B4-BE49-F238E27FC236}">
                      <a16:creationId xmlns:a16="http://schemas.microsoft.com/office/drawing/2014/main" id="{47B5FBF2-0319-2E2F-560C-7F43281B8FA0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EA5671B-BFBD-F19A-C4E9-F4D989837DD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84" name="Grafik 183">
                <a:extLst>
                  <a:ext uri="{FF2B5EF4-FFF2-40B4-BE49-F238E27FC236}">
                    <a16:creationId xmlns:a16="http://schemas.microsoft.com/office/drawing/2014/main" id="{1FFF4268-CE8F-0383-7555-216245C95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81" name="Grafik 180">
              <a:extLst>
                <a:ext uri="{FF2B5EF4-FFF2-40B4-BE49-F238E27FC236}">
                  <a16:creationId xmlns:a16="http://schemas.microsoft.com/office/drawing/2014/main" id="{B5858021-1DC7-732B-E1E4-A0B39A09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1195" y="4274675"/>
              <a:ext cx="616679" cy="1246071"/>
            </a:xfrm>
            <a:prstGeom prst="rect">
              <a:avLst/>
            </a:prstGeom>
          </p:spPr>
        </p:pic>
        <p:sp>
          <p:nvSpPr>
            <p:cNvPr id="182" name="Abgerundetes Rechteck 181">
              <a:extLst>
                <a:ext uri="{FF2B5EF4-FFF2-40B4-BE49-F238E27FC236}">
                  <a16:creationId xmlns:a16="http://schemas.microsoft.com/office/drawing/2014/main" id="{3980CBBD-90BD-9A89-13A1-23CB12DF2FD3}"/>
                </a:ext>
              </a:extLst>
            </p:cNvPr>
            <p:cNvSpPr/>
            <p:nvPr/>
          </p:nvSpPr>
          <p:spPr>
            <a:xfrm>
              <a:off x="7770061" y="42765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E74C7338-C43C-8A11-D20C-F9372CAA456D}"/>
              </a:ext>
            </a:extLst>
          </p:cNvPr>
          <p:cNvGrpSpPr/>
          <p:nvPr/>
        </p:nvGrpSpPr>
        <p:grpSpPr>
          <a:xfrm>
            <a:off x="7705810" y="1083139"/>
            <a:ext cx="873509" cy="883408"/>
            <a:chOff x="10622270" y="1218399"/>
            <a:chExt cx="1258725" cy="1272988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F18C973A-D2CB-D29C-DAC4-7DF212ED1E27}"/>
                </a:ext>
              </a:extLst>
            </p:cNvPr>
            <p:cNvGrpSpPr/>
            <p:nvPr/>
          </p:nvGrpSpPr>
          <p:grpSpPr>
            <a:xfrm>
              <a:off x="10622270" y="1226850"/>
              <a:ext cx="1258725" cy="1256400"/>
              <a:chOff x="8936345" y="1226850"/>
              <a:chExt cx="1258725" cy="1256400"/>
            </a:xfrm>
          </p:grpSpPr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056A0185-EA7C-DBA6-F3A8-9DBE9C25C8E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3" name="Ring 192">
                  <a:extLst>
                    <a:ext uri="{FF2B5EF4-FFF2-40B4-BE49-F238E27FC236}">
                      <a16:creationId xmlns:a16="http://schemas.microsoft.com/office/drawing/2014/main" id="{B3F269EF-4C3A-3AF9-C320-CAEFAD3FD15A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7A82D4A6-EECC-94D5-3CA9-B23F823F866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2" name="Grafik 191">
                <a:extLst>
                  <a:ext uri="{FF2B5EF4-FFF2-40B4-BE49-F238E27FC236}">
                    <a16:creationId xmlns:a16="http://schemas.microsoft.com/office/drawing/2014/main" id="{FCEEC312-80EA-FDF3-11BB-9F5B33B7B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9" name="Grafik 188">
              <a:extLst>
                <a:ext uri="{FF2B5EF4-FFF2-40B4-BE49-F238E27FC236}">
                  <a16:creationId xmlns:a16="http://schemas.microsoft.com/office/drawing/2014/main" id="{9E1C68EE-11C6-1275-7A47-542246574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31667" y="1218399"/>
              <a:ext cx="622699" cy="1248575"/>
            </a:xfrm>
            <a:prstGeom prst="rect">
              <a:avLst/>
            </a:prstGeom>
          </p:spPr>
        </p:pic>
        <p:sp>
          <p:nvSpPr>
            <p:cNvPr id="190" name="Abgerundetes Rechteck 189">
              <a:extLst>
                <a:ext uri="{FF2B5EF4-FFF2-40B4-BE49-F238E27FC236}">
                  <a16:creationId xmlns:a16="http://schemas.microsoft.com/office/drawing/2014/main" id="{73FD2766-CF5D-0B9E-C09C-CA260DECB9AF}"/>
                </a:ext>
              </a:extLst>
            </p:cNvPr>
            <p:cNvSpPr/>
            <p:nvPr/>
          </p:nvSpPr>
          <p:spPr>
            <a:xfrm>
              <a:off x="11095003" y="1234988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6" name="Textfeld 195">
            <a:extLst>
              <a:ext uri="{FF2B5EF4-FFF2-40B4-BE49-F238E27FC236}">
                <a16:creationId xmlns:a16="http://schemas.microsoft.com/office/drawing/2014/main" id="{EACEDFF1-5D81-3C0C-7CB2-970FDFD85284}"/>
              </a:ext>
            </a:extLst>
          </p:cNvPr>
          <p:cNvSpPr txBox="1"/>
          <p:nvPr/>
        </p:nvSpPr>
        <p:spPr>
          <a:xfrm>
            <a:off x="3023670" y="2141083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bursting </a:t>
            </a:r>
            <a:r>
              <a:rPr lang="en-US" sz="2000" i="1" dirty="0"/>
              <a:t>(b = 1)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F10BB621-999C-4ECF-73CD-182E6813A1AE}"/>
              </a:ext>
            </a:extLst>
          </p:cNvPr>
          <p:cNvSpPr txBox="1"/>
          <p:nvPr/>
        </p:nvSpPr>
        <p:spPr>
          <a:xfrm>
            <a:off x="5093102" y="2153594"/>
            <a:ext cx="205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active </a:t>
            </a:r>
            <a:r>
              <a:rPr lang="en-US" sz="2000" i="1" dirty="0"/>
              <a:t>(y = 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A30208E8-3DEC-5C91-8E58-3CB1491471BD}"/>
              </a:ext>
            </a:extLst>
          </p:cNvPr>
          <p:cNvSpPr txBox="1"/>
          <p:nvPr/>
        </p:nvSpPr>
        <p:spPr>
          <a:xfrm>
            <a:off x="7079319" y="2157411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predictive </a:t>
            </a:r>
            <a:r>
              <a:rPr lang="en-US" sz="2000" i="1" dirty="0"/>
              <a:t>(x = 1)</a:t>
            </a:r>
          </a:p>
        </p:txBody>
      </p:sp>
    </p:spTree>
    <p:extLst>
      <p:ext uri="{BB962C8B-B14F-4D97-AF65-F5344CB8AC3E}">
        <p14:creationId xmlns:p14="http://schemas.microsoft.com/office/powerpoint/2010/main" val="355832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42DA0EE7-FFD3-FA85-FF0B-7F1BE94BD1A4}"/>
              </a:ext>
            </a:extLst>
          </p:cNvPr>
          <p:cNvCxnSpPr>
            <a:cxnSpLocks/>
          </p:cNvCxnSpPr>
          <p:nvPr/>
        </p:nvCxnSpPr>
        <p:spPr>
          <a:xfrm flipV="1">
            <a:off x="4469165" y="533451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212135A-7E66-0FD6-97AB-7F42D3A40D2B}"/>
              </a:ext>
            </a:extLst>
          </p:cNvPr>
          <p:cNvCxnSpPr>
            <a:cxnSpLocks/>
          </p:cNvCxnSpPr>
          <p:nvPr/>
        </p:nvCxnSpPr>
        <p:spPr>
          <a:xfrm flipV="1">
            <a:off x="4469165" y="2767365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CB3DB7B4-E3CD-F8AF-5472-A26D01464F64}"/>
              </a:ext>
            </a:extLst>
          </p:cNvPr>
          <p:cNvCxnSpPr>
            <a:cxnSpLocks/>
          </p:cNvCxnSpPr>
          <p:nvPr/>
        </p:nvCxnSpPr>
        <p:spPr>
          <a:xfrm flipV="1">
            <a:off x="4469165" y="4788692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70E51D6-3C06-9A08-C059-456A81C6271A}"/>
              </a:ext>
            </a:extLst>
          </p:cNvPr>
          <p:cNvGrpSpPr/>
          <p:nvPr/>
        </p:nvGrpSpPr>
        <p:grpSpPr>
          <a:xfrm flipV="1">
            <a:off x="3146863" y="1590359"/>
            <a:ext cx="959972" cy="292795"/>
            <a:chOff x="2878848" y="2892152"/>
            <a:chExt cx="959972" cy="292795"/>
          </a:xfrm>
        </p:grpSpPr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FA193B97-F992-1BE3-FD91-A683B79A3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FB7BB77-CFCE-904C-4DD7-4FF7DEB34268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665B230-DBB1-AF07-60C6-C60FFD61F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55F028-41E0-C0FD-DBFB-7635039140FE}"/>
              </a:ext>
            </a:extLst>
          </p:cNvPr>
          <p:cNvSpPr txBox="1"/>
          <p:nvPr/>
        </p:nvSpPr>
        <p:spPr>
          <a:xfrm>
            <a:off x="2730713" y="510000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713467C-A57F-D221-6E3D-F54B9AA3ABB7}"/>
              </a:ext>
            </a:extLst>
          </p:cNvPr>
          <p:cNvGrpSpPr/>
          <p:nvPr/>
        </p:nvGrpSpPr>
        <p:grpSpPr>
          <a:xfrm>
            <a:off x="3146863" y="3349355"/>
            <a:ext cx="1114439" cy="585989"/>
            <a:chOff x="2878848" y="2892152"/>
            <a:chExt cx="1114439" cy="585989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4D28341-DBEA-C5C1-E96D-7396A33DE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3FF7FA73-A667-9F49-F0F2-2338635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A41BAAE6-0F6E-A349-D8E4-2B7BC6EE0A9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883C65F-3861-82A7-7626-35396AD647A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FD76BD7-541D-CE12-8257-C80246BC36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4046441" y="-680805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808A4149-D2D5-138B-ADBF-5BF6E8CA6FFC}"/>
              </a:ext>
            </a:extLst>
          </p:cNvPr>
          <p:cNvCxnSpPr>
            <a:cxnSpLocks/>
          </p:cNvCxnSpPr>
          <p:nvPr/>
        </p:nvCxnSpPr>
        <p:spPr>
          <a:xfrm>
            <a:off x="8906620" y="3659566"/>
            <a:ext cx="122818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894BB3-DDFE-8FE7-BA83-6D1F96C78C87}"/>
              </a:ext>
            </a:extLst>
          </p:cNvPr>
          <p:cNvGrpSpPr/>
          <p:nvPr/>
        </p:nvGrpSpPr>
        <p:grpSpPr>
          <a:xfrm>
            <a:off x="8445376" y="3059998"/>
            <a:ext cx="1115162" cy="1189382"/>
            <a:chOff x="9854112" y="1915388"/>
            <a:chExt cx="1283243" cy="9575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3F1EC0B-8121-00B0-FB87-ADF9369E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24" y="1915388"/>
              <a:ext cx="1134931" cy="95759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AFF0E2-2274-56A0-E406-34672631B469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4F759-A41F-7FCF-FF84-863BA8A62451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Kreis 14">
            <a:extLst>
              <a:ext uri="{FF2B5EF4-FFF2-40B4-BE49-F238E27FC236}">
                <a16:creationId xmlns:a16="http://schemas.microsoft.com/office/drawing/2014/main" id="{4F6AE9D9-95B4-E98D-8BC5-29F3FCF24F57}"/>
              </a:ext>
            </a:extLst>
          </p:cNvPr>
          <p:cNvSpPr/>
          <p:nvPr/>
        </p:nvSpPr>
        <p:spPr>
          <a:xfrm flipH="1">
            <a:off x="7073020" y="1551897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6" name="Kreis 15">
            <a:extLst>
              <a:ext uri="{FF2B5EF4-FFF2-40B4-BE49-F238E27FC236}">
                <a16:creationId xmlns:a16="http://schemas.microsoft.com/office/drawing/2014/main" id="{CCEA772D-A982-1C96-62A4-F093A3CE78AA}"/>
              </a:ext>
            </a:extLst>
          </p:cNvPr>
          <p:cNvSpPr/>
          <p:nvPr/>
        </p:nvSpPr>
        <p:spPr>
          <a:xfrm flipH="1">
            <a:off x="7073020" y="480564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EE460C-756B-3D5D-4E84-AE3A04F08DB7}"/>
              </a:ext>
            </a:extLst>
          </p:cNvPr>
          <p:cNvCxnSpPr>
            <a:cxnSpLocks/>
          </p:cNvCxnSpPr>
          <p:nvPr/>
        </p:nvCxnSpPr>
        <p:spPr>
          <a:xfrm>
            <a:off x="6869898" y="4991391"/>
            <a:ext cx="6973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4718783" y="5580934"/>
            <a:ext cx="27216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7443807" y="5517540"/>
            <a:ext cx="126785" cy="126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4446015" y="1736525"/>
            <a:ext cx="3140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5513311" y="2347921"/>
            <a:ext cx="207291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9C999C6-A2BC-24FC-0C26-88F2E3ED9BE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13311" y="4985052"/>
            <a:ext cx="548242" cy="283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5513313" y="2347921"/>
            <a:ext cx="0" cy="263713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5462843" y="3590617"/>
            <a:ext cx="101296" cy="10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6183752" y="1272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5600562" y="33512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5892276" y="55713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4718783" y="3642150"/>
            <a:ext cx="7945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B13FC59-9E51-5776-408D-CD72F53451CA}"/>
              </a:ext>
            </a:extLst>
          </p:cNvPr>
          <p:cNvSpPr txBox="1"/>
          <p:nvPr/>
        </p:nvSpPr>
        <p:spPr>
          <a:xfrm>
            <a:off x="9801095" y="31608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3817A8A1-622D-CF61-B197-B3A51A00F6A9}"/>
              </a:ext>
            </a:extLst>
          </p:cNvPr>
          <p:cNvGrpSpPr/>
          <p:nvPr/>
        </p:nvGrpSpPr>
        <p:grpSpPr>
          <a:xfrm>
            <a:off x="6061553" y="4646705"/>
            <a:ext cx="912845" cy="676693"/>
            <a:chOff x="5950713" y="3773852"/>
            <a:chExt cx="912845" cy="67669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5950713" y="3773852"/>
              <a:ext cx="912845" cy="6766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6180115" y="3975989"/>
              <a:ext cx="555694" cy="292273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498" y="4644184"/>
                <a:ext cx="0" cy="247383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06" y="4267052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4553" y="4110023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D693F6B8-E90D-485E-9FD6-73177CB08391}"/>
              </a:ext>
            </a:extLst>
          </p:cNvPr>
          <p:cNvSpPr txBox="1"/>
          <p:nvPr/>
        </p:nvSpPr>
        <p:spPr>
          <a:xfrm>
            <a:off x="2561849" y="337426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f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B396DED-C335-B2FF-1C16-3E95862B7C1C}"/>
              </a:ext>
            </a:extLst>
          </p:cNvPr>
          <p:cNvGrpSpPr/>
          <p:nvPr/>
        </p:nvGrpSpPr>
        <p:grpSpPr>
          <a:xfrm flipV="1">
            <a:off x="8113870" y="3989214"/>
            <a:ext cx="586448" cy="1301925"/>
            <a:chOff x="8125300" y="2229432"/>
            <a:chExt cx="586448" cy="311058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0C0DE373-27C0-4E43-74B9-1D3DE3A7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A4C23BD-847B-74A0-5467-AB8890E34075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757D617-D18A-2F6D-8166-D8DFD0615EF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D559D420-9EB2-06BD-06BE-B12B5D1E9DAE}"/>
              </a:ext>
            </a:extLst>
          </p:cNvPr>
          <p:cNvSpPr txBox="1"/>
          <p:nvPr/>
        </p:nvSpPr>
        <p:spPr>
          <a:xfrm>
            <a:off x="2730713" y="315821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1C85F839-003E-D93C-18A6-17C5E19F80D3}"/>
              </a:ext>
            </a:extLst>
          </p:cNvPr>
          <p:cNvGrpSpPr/>
          <p:nvPr/>
        </p:nvGrpSpPr>
        <p:grpSpPr>
          <a:xfrm>
            <a:off x="3146863" y="5291145"/>
            <a:ext cx="1114439" cy="585989"/>
            <a:chOff x="2878848" y="2892152"/>
            <a:chExt cx="1114439" cy="585989"/>
          </a:xfrm>
        </p:grpSpPr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F39A7E27-B416-78DD-C3AF-3449296CBB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456701A-115B-430E-3CB7-7A4DB99233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E01B0F4-F30E-660E-A40D-0C9CA75CBDE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63571232-EBA4-0DB8-5BFE-A7045E6AA09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9F974ACB-2422-71A8-B335-0687DA97D27B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8468A07E-5F3F-0813-D121-E46DBE2C4667}"/>
              </a:ext>
            </a:extLst>
          </p:cNvPr>
          <p:cNvSpPr txBox="1"/>
          <p:nvPr/>
        </p:nvSpPr>
        <p:spPr>
          <a:xfrm>
            <a:off x="2520532" y="5340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0E1EB392-005A-894B-37CC-975B7E32655A}"/>
              </a:ext>
            </a:extLst>
          </p:cNvPr>
          <p:cNvGrpSpPr/>
          <p:nvPr/>
        </p:nvGrpSpPr>
        <p:grpSpPr>
          <a:xfrm>
            <a:off x="8113870" y="2066951"/>
            <a:ext cx="586448" cy="1301828"/>
            <a:chOff x="8125300" y="2229432"/>
            <a:chExt cx="586448" cy="311058"/>
          </a:xfrm>
        </p:grpSpPr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902E9DB4-9CAC-D7D8-2F9D-F9B8ECC7B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5553CA43-BA61-17A3-394E-BD36A0F39F8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63859950-5E67-C76C-EF5C-34A2506A9D44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ADFFC5B-2459-6129-0367-BF31B7632090}"/>
              </a:ext>
            </a:extLst>
          </p:cNvPr>
          <p:cNvGrpSpPr/>
          <p:nvPr/>
        </p:nvGrpSpPr>
        <p:grpSpPr>
          <a:xfrm>
            <a:off x="3146863" y="968442"/>
            <a:ext cx="1020507" cy="292795"/>
            <a:chOff x="2878848" y="2892152"/>
            <a:chExt cx="1020507" cy="292795"/>
          </a:xfrm>
        </p:grpSpPr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2A8F6AF0-8C09-5F1E-9AF5-7DA05DF3F6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8075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4DE2B249-A632-A8D6-C243-7FABFB0B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00F55F8A-9556-71DA-AA3E-A444C8A2B84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02050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A30E049-46FD-6823-15AC-79F996451099}"/>
              </a:ext>
            </a:extLst>
          </p:cNvPr>
          <p:cNvGrpSpPr/>
          <p:nvPr/>
        </p:nvGrpSpPr>
        <p:grpSpPr>
          <a:xfrm flipV="1">
            <a:off x="3146863" y="2176059"/>
            <a:ext cx="959972" cy="292795"/>
            <a:chOff x="2878848" y="2892152"/>
            <a:chExt cx="959972" cy="292795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4B26D5FF-C579-FB5E-136D-47B9A9F58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8780604C-3D0A-CC32-80D3-92E423652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85164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04955D0F-9366-CB61-4D13-3ED8CCD0C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2892152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Grafik 175">
            <a:extLst>
              <a:ext uri="{FF2B5EF4-FFF2-40B4-BE49-F238E27FC236}">
                <a16:creationId xmlns:a16="http://schemas.microsoft.com/office/drawing/2014/main" id="{09DCFEA2-9CF7-599D-88B6-6AD04A3E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73" y="504705"/>
            <a:ext cx="342900" cy="2453392"/>
          </a:xfrm>
          <a:prstGeom prst="rect">
            <a:avLst/>
          </a:prstGeom>
        </p:spPr>
      </p:pic>
      <p:sp>
        <p:nvSpPr>
          <p:cNvPr id="177" name="Textfeld 176">
            <a:extLst>
              <a:ext uri="{FF2B5EF4-FFF2-40B4-BE49-F238E27FC236}">
                <a16:creationId xmlns:a16="http://schemas.microsoft.com/office/drawing/2014/main" id="{A7447E64-22D0-868A-6DA9-40BBC7F460EA}"/>
              </a:ext>
            </a:extLst>
          </p:cNvPr>
          <p:cNvSpPr txBox="1"/>
          <p:nvPr/>
        </p:nvSpPr>
        <p:spPr>
          <a:xfrm>
            <a:off x="2451009" y="14607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14F7BFEC-7D19-032C-7310-49379D327D08}"/>
              </a:ext>
            </a:extLst>
          </p:cNvPr>
          <p:cNvSpPr/>
          <p:nvPr/>
        </p:nvSpPr>
        <p:spPr>
          <a:xfrm>
            <a:off x="2147460" y="221673"/>
            <a:ext cx="8285014" cy="61096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8CC6E700-B5AE-999F-8D0A-65F80AC7014C}"/>
              </a:ext>
            </a:extLst>
          </p:cNvPr>
          <p:cNvSpPr txBox="1"/>
          <p:nvPr/>
        </p:nvSpPr>
        <p:spPr>
          <a:xfrm>
            <a:off x="4457050" y="45927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369BF741-2B34-2657-FED5-4490E2E0A35C}"/>
              </a:ext>
            </a:extLst>
          </p:cNvPr>
          <p:cNvSpPr txBox="1"/>
          <p:nvPr/>
        </p:nvSpPr>
        <p:spPr>
          <a:xfrm>
            <a:off x="4457050" y="26126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82C1ABFD-9782-3E66-01A3-47123E3007B9}"/>
              </a:ext>
            </a:extLst>
          </p:cNvPr>
          <p:cNvSpPr txBox="1"/>
          <p:nvPr/>
        </p:nvSpPr>
        <p:spPr>
          <a:xfrm>
            <a:off x="4457050" y="37853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AFFB41D0-CE77-729B-A94A-B9EFC4097662}"/>
              </a:ext>
            </a:extLst>
          </p:cNvPr>
          <p:cNvGrpSpPr/>
          <p:nvPr/>
        </p:nvGrpSpPr>
        <p:grpSpPr>
          <a:xfrm>
            <a:off x="3934898" y="875612"/>
            <a:ext cx="1036374" cy="1731560"/>
            <a:chOff x="3934898" y="875612"/>
            <a:chExt cx="1036374" cy="1731560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C2C10A2-EC54-C3B4-825A-225A7722696D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0" name="Abgerundetes Rechteck 129">
                <a:extLst>
                  <a:ext uri="{FF2B5EF4-FFF2-40B4-BE49-F238E27FC236}">
                    <a16:creationId xmlns:a16="http://schemas.microsoft.com/office/drawing/2014/main" id="{0A5958FC-7693-924D-32C8-163A274B3E1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8F07854E-090A-08FE-A7C4-A3FB63FC5BC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Abgerundetes Rechteck 132">
                <a:extLst>
                  <a:ext uri="{FF2B5EF4-FFF2-40B4-BE49-F238E27FC236}">
                    <a16:creationId xmlns:a16="http://schemas.microsoft.com/office/drawing/2014/main" id="{56A9D6B0-8559-0020-8B52-6C814B277FE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B42C610-10EB-D4E7-7E6D-D2D410A2F12A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3B4B3B84-DB2B-38B6-CCAF-CFA3A863A6A1}"/>
              </a:ext>
            </a:extLst>
          </p:cNvPr>
          <p:cNvGrpSpPr/>
          <p:nvPr/>
        </p:nvGrpSpPr>
        <p:grpSpPr>
          <a:xfrm>
            <a:off x="3920913" y="5069606"/>
            <a:ext cx="1143775" cy="1021733"/>
            <a:chOff x="3920913" y="5069606"/>
            <a:chExt cx="1143775" cy="102173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2FE8973-1575-56F4-B78A-4533CAD1D5BA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Kreis 198">
              <a:extLst>
                <a:ext uri="{FF2B5EF4-FFF2-40B4-BE49-F238E27FC236}">
                  <a16:creationId xmlns:a16="http://schemas.microsoft.com/office/drawing/2014/main" id="{57DCA960-3622-A42F-9D28-DE87FD5726A1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E273AA1B-803D-D616-0C2D-E927948D74F8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E6D87CE-8CA5-B9A1-A538-F6C3877144BA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DBAE19E4-BAF0-990E-9781-F7973A2A9A75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5A6AA97-ABB0-EAD8-75C8-67F719F76AF0}"/>
              </a:ext>
            </a:extLst>
          </p:cNvPr>
          <p:cNvGrpSpPr/>
          <p:nvPr/>
        </p:nvGrpSpPr>
        <p:grpSpPr>
          <a:xfrm>
            <a:off x="3948488" y="3127816"/>
            <a:ext cx="1041374" cy="1021733"/>
            <a:chOff x="3948488" y="3127816"/>
            <a:chExt cx="1041374" cy="102173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4B61F5F-123E-B3C6-6429-9A29E9AB969F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Kreis 205">
              <a:extLst>
                <a:ext uri="{FF2B5EF4-FFF2-40B4-BE49-F238E27FC236}">
                  <a16:creationId xmlns:a16="http://schemas.microsoft.com/office/drawing/2014/main" id="{F788F0F4-46E9-51EC-F639-72E4005D1606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A57F961F-EED5-864A-7CCC-182526CC48A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9886EE1-787B-61D4-E32F-24373667A7CA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002C71B3-86F0-3890-873C-604CDA7D4393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6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Microsoft Macintosh PowerPoint</Application>
  <PresentationFormat>Breitbild</PresentationFormat>
  <Paragraphs>452</Paragraphs>
  <Slides>23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Avenir Next Condensed</vt:lpstr>
      <vt:lpstr>Calibri</vt:lpstr>
      <vt:lpstr>Calibri Light</vt:lpstr>
      <vt:lpstr>Cambria Math</vt:lpstr>
      <vt:lpstr>Imprint MT Shadow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42</cp:revision>
  <dcterms:created xsi:type="dcterms:W3CDTF">2023-10-01T00:43:20Z</dcterms:created>
  <dcterms:modified xsi:type="dcterms:W3CDTF">2023-11-18T15:37:16Z</dcterms:modified>
</cp:coreProperties>
</file>