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D883FF"/>
    <a:srgbClr val="FE8D00"/>
    <a:srgbClr val="FFC6D8"/>
    <a:srgbClr val="FCA6BA"/>
    <a:srgbClr val="F9B7AF"/>
    <a:srgbClr val="C99F78"/>
    <a:srgbClr val="FF2600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>
      <p:cViewPr>
        <p:scale>
          <a:sx n="129" d="100"/>
          <a:sy n="129" d="100"/>
        </p:scale>
        <p:origin x="-122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E70C7E0-4A9F-857F-20F5-E9DDA5380336}"/>
              </a:ext>
            </a:extLst>
          </p:cNvPr>
          <p:cNvGrpSpPr/>
          <p:nvPr/>
        </p:nvGrpSpPr>
        <p:grpSpPr>
          <a:xfrm>
            <a:off x="7953626" y="2404772"/>
            <a:ext cx="578933" cy="578932"/>
            <a:chOff x="3817848" y="1840106"/>
            <a:chExt cx="578933" cy="5789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DB842-1452-A4AE-077E-F6942A5E9842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BDA43-F430-4613-34BE-CFB99E85B83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A4650-DCB1-4207-87A3-B89FFBA8DEF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3A900A6-8B0B-77AD-8C57-7CDEE773E283}"/>
              </a:ext>
            </a:extLst>
          </p:cNvPr>
          <p:cNvGrpSpPr/>
          <p:nvPr/>
        </p:nvGrpSpPr>
        <p:grpSpPr>
          <a:xfrm>
            <a:off x="11258220" y="2316403"/>
            <a:ext cx="604331" cy="604330"/>
            <a:chOff x="3805148" y="1789308"/>
            <a:chExt cx="604331" cy="604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50AC3B0-D500-47D9-8A04-BE95625E1BCB}"/>
                </a:ext>
              </a:extLst>
            </p:cNvPr>
            <p:cNvSpPr/>
            <p:nvPr/>
          </p:nvSpPr>
          <p:spPr>
            <a:xfrm>
              <a:off x="3805148" y="1789308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F8561E-67F6-4CD8-9D9E-3CBC44F12F7A}"/>
                </a:ext>
              </a:extLst>
            </p:cNvPr>
            <p:cNvSpPr/>
            <p:nvPr/>
          </p:nvSpPr>
          <p:spPr>
            <a:xfrm>
              <a:off x="3835446" y="187646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DE3F1B-D6BC-C3BA-BC2D-8C5C86EAAE3A}"/>
                </a:ext>
              </a:extLst>
            </p:cNvPr>
            <p:cNvSpPr/>
            <p:nvPr/>
          </p:nvSpPr>
          <p:spPr>
            <a:xfrm>
              <a:off x="3967200" y="21177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8CE6F6-C4D4-8AE2-87C3-CCD5E4AB39F9}"/>
                </a:ext>
              </a:extLst>
            </p:cNvPr>
            <p:cNvSpPr/>
            <p:nvPr/>
          </p:nvSpPr>
          <p:spPr>
            <a:xfrm>
              <a:off x="4116113" y="188677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59C6333-C1A9-71EC-8437-0F49BF0D6162}"/>
              </a:ext>
            </a:extLst>
          </p:cNvPr>
          <p:cNvGrpSpPr/>
          <p:nvPr/>
        </p:nvGrpSpPr>
        <p:grpSpPr>
          <a:xfrm>
            <a:off x="8561488" y="2246200"/>
            <a:ext cx="873072" cy="874187"/>
            <a:chOff x="4642030" y="2651446"/>
            <a:chExt cx="873072" cy="87418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D6EC18A-A2F4-6CF4-F8BD-E8B2D05BDB7E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24B1D7-04E5-5DD2-6A64-525EA68E07C2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B3907C-DDA0-51EB-0180-97F6EC0E9BB4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F13B5FD-A69A-7FF0-BFC8-AFDA06628D79}"/>
                </a:ext>
              </a:extLst>
            </p:cNvPr>
            <p:cNvSpPr/>
            <p:nvPr/>
          </p:nvSpPr>
          <p:spPr>
            <a:xfrm>
              <a:off x="4946812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7A70613-76FE-BE5B-FC78-2208A2C61D14}"/>
              </a:ext>
            </a:extLst>
          </p:cNvPr>
          <p:cNvGrpSpPr/>
          <p:nvPr/>
        </p:nvGrpSpPr>
        <p:grpSpPr>
          <a:xfrm>
            <a:off x="9434560" y="2011860"/>
            <a:ext cx="873072" cy="1309607"/>
            <a:chOff x="5467830" y="1345433"/>
            <a:chExt cx="873072" cy="130960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5ED166C-D7AF-14D3-4B67-AC07E96A98B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0F20EC-CD08-5533-37D2-573A9712FC62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FD3567-2566-677B-5273-205E5DBE303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A527C9-9F81-ED5D-6583-55C8F65E163D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F7E322-CD1E-520E-44C4-BB56843DD842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8BA3609-E2B6-800D-8512-C5514E5F84E6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563700B-0C39-E74B-AAC3-5521F9113CED}"/>
              </a:ext>
            </a:extLst>
          </p:cNvPr>
          <p:cNvGrpSpPr/>
          <p:nvPr/>
        </p:nvGrpSpPr>
        <p:grpSpPr>
          <a:xfrm flipH="1">
            <a:off x="7087850" y="2037864"/>
            <a:ext cx="873072" cy="1309607"/>
            <a:chOff x="5467830" y="1345433"/>
            <a:chExt cx="873072" cy="1309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0273D3A-2BE5-093C-A7DF-774A3253887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00A50D-719B-901B-AB63-612CD5229B3E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472AFA-7DAB-703B-57AF-9797627E6668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4D96B84-0636-1EB8-9E78-EB1389F2F4B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AA129A-6AD2-F50A-074C-55DF62A3F9E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0988B918-8A59-09C0-93D7-7F73BD72DF2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145D5AB-227B-0D19-1742-9604F7A98F99}"/>
              </a:ext>
            </a:extLst>
          </p:cNvPr>
          <p:cNvGrpSpPr/>
          <p:nvPr/>
        </p:nvGrpSpPr>
        <p:grpSpPr>
          <a:xfrm>
            <a:off x="1551794" y="1558397"/>
            <a:ext cx="1267852" cy="1331245"/>
            <a:chOff x="1703948" y="3033354"/>
            <a:chExt cx="1460512" cy="1533538"/>
          </a:xfrm>
        </p:grpSpPr>
        <p:sp>
          <p:nvSpPr>
            <p:cNvPr id="78" name="Regelmäßiges Fünfeck 77">
              <a:extLst>
                <a:ext uri="{FF2B5EF4-FFF2-40B4-BE49-F238E27FC236}">
                  <a16:creationId xmlns:a16="http://schemas.microsoft.com/office/drawing/2014/main" id="{741E591B-2064-45FD-6074-2F64BA79C47D}"/>
                </a:ext>
              </a:extLst>
            </p:cNvPr>
            <p:cNvSpPr/>
            <p:nvPr/>
          </p:nvSpPr>
          <p:spPr>
            <a:xfrm rot="16200000" flipV="1">
              <a:off x="1667435" y="3069867"/>
              <a:ext cx="1533538" cy="1460512"/>
            </a:xfrm>
            <a:prstGeom prst="pentagon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8E75AB-C4D4-A76B-751F-EF5B8EA75604}"/>
                </a:ext>
              </a:extLst>
            </p:cNvPr>
            <p:cNvSpPr/>
            <p:nvPr/>
          </p:nvSpPr>
          <p:spPr>
            <a:xfrm>
              <a:off x="2251188" y="365884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2EE5C9C8-2C21-CED2-6D84-3C5F8268019A}"/>
                </a:ext>
              </a:extLst>
            </p:cNvPr>
            <p:cNvGrpSpPr/>
            <p:nvPr/>
          </p:nvGrpSpPr>
          <p:grpSpPr>
            <a:xfrm>
              <a:off x="2285594" y="3692525"/>
              <a:ext cx="201770" cy="201769"/>
              <a:chOff x="2895194" y="3698875"/>
              <a:chExt cx="201770" cy="20176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F76BDA9-08BF-6A6D-0F51-097750533D73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3" name="Abgerundetes Rechteck 82">
                <a:extLst>
                  <a:ext uri="{FF2B5EF4-FFF2-40B4-BE49-F238E27FC236}">
                    <a16:creationId xmlns:a16="http://schemas.microsoft.com/office/drawing/2014/main" id="{81300862-A64C-8378-06C8-59E8FDEFAE29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Abgerundetes Rechteck 83">
                <a:extLst>
                  <a:ext uri="{FF2B5EF4-FFF2-40B4-BE49-F238E27FC236}">
                    <a16:creationId xmlns:a16="http://schemas.microsoft.com/office/drawing/2014/main" id="{5D5B46C4-C6FE-F9C9-EC59-E4689C78E96F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F1001B58-A48D-656C-026D-4925A4DB513C}"/>
              </a:ext>
            </a:extLst>
          </p:cNvPr>
          <p:cNvSpPr/>
          <p:nvPr/>
        </p:nvSpPr>
        <p:spPr>
          <a:xfrm>
            <a:off x="1845610" y="1942156"/>
            <a:ext cx="563908" cy="563908"/>
          </a:xfrm>
          <a:prstGeom prst="ellipse">
            <a:avLst/>
          </a:prstGeom>
          <a:solidFill>
            <a:srgbClr val="FFC0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6517AB0-5533-B6F5-1E7D-BF3E4DEC49CE}"/>
              </a:ext>
            </a:extLst>
          </p:cNvPr>
          <p:cNvGrpSpPr/>
          <p:nvPr/>
        </p:nvGrpSpPr>
        <p:grpSpPr>
          <a:xfrm>
            <a:off x="5104164" y="2824795"/>
            <a:ext cx="1245016" cy="1174692"/>
            <a:chOff x="5104164" y="2824795"/>
            <a:chExt cx="1245016" cy="1174692"/>
          </a:xfrm>
        </p:grpSpPr>
        <p:sp>
          <p:nvSpPr>
            <p:cNvPr id="100" name="Siebeneck 99">
              <a:extLst>
                <a:ext uri="{FF2B5EF4-FFF2-40B4-BE49-F238E27FC236}">
                  <a16:creationId xmlns:a16="http://schemas.microsoft.com/office/drawing/2014/main" id="{1DCC2EC6-3D36-5256-5411-45CD62E8B232}"/>
                </a:ext>
              </a:extLst>
            </p:cNvPr>
            <p:cNvSpPr/>
            <p:nvPr/>
          </p:nvSpPr>
          <p:spPr>
            <a:xfrm rot="5400000" flipH="1">
              <a:off x="5104164" y="2824795"/>
              <a:ext cx="1174692" cy="1174692"/>
            </a:xfrm>
            <a:prstGeom prst="heptagon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B329D0C-A514-4CF6-BF43-E40A04350EF9}"/>
                </a:ext>
              </a:extLst>
            </p:cNvPr>
            <p:cNvSpPr/>
            <p:nvPr/>
          </p:nvSpPr>
          <p:spPr>
            <a:xfrm>
              <a:off x="5502983" y="327721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DAE29AD8-F940-2E51-BA2D-88F9C7229AA1}"/>
                </a:ext>
              </a:extLst>
            </p:cNvPr>
            <p:cNvGrpSpPr/>
            <p:nvPr/>
          </p:nvGrpSpPr>
          <p:grpSpPr>
            <a:xfrm>
              <a:off x="5537025" y="3305605"/>
              <a:ext cx="201770" cy="201769"/>
              <a:chOff x="2895194" y="3698875"/>
              <a:chExt cx="201770" cy="201769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D7C9D69-7AC3-11D1-CC76-5516D7EB9367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3" name="Abgerundetes Rechteck 122">
                <a:extLst>
                  <a:ext uri="{FF2B5EF4-FFF2-40B4-BE49-F238E27FC236}">
                    <a16:creationId xmlns:a16="http://schemas.microsoft.com/office/drawing/2014/main" id="{0E8D24A3-ECF2-B6F1-7C6B-EC39B483F1A0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Abgerundetes Rechteck 123">
                <a:extLst>
                  <a:ext uri="{FF2B5EF4-FFF2-40B4-BE49-F238E27FC236}">
                    <a16:creationId xmlns:a16="http://schemas.microsoft.com/office/drawing/2014/main" id="{FA640BAC-E665-7172-32CE-F37F80BCB572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ED4581DC-D1BA-B77C-7D65-9217A02BFFD0}"/>
                </a:ext>
              </a:extLst>
            </p:cNvPr>
            <p:cNvGrpSpPr/>
            <p:nvPr/>
          </p:nvGrpSpPr>
          <p:grpSpPr>
            <a:xfrm>
              <a:off x="6147410" y="3311955"/>
              <a:ext cx="201770" cy="201769"/>
              <a:chOff x="3130645" y="3698875"/>
              <a:chExt cx="201770" cy="201769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16FA804-DF0E-86DD-2446-569828D372F9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7" name="Abgerundetes Rechteck 126">
                <a:extLst>
                  <a:ext uri="{FF2B5EF4-FFF2-40B4-BE49-F238E27FC236}">
                    <a16:creationId xmlns:a16="http://schemas.microsoft.com/office/drawing/2014/main" id="{04F9E1A5-E9C7-6A15-882D-CDF12D6BD9D5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1EC4766-54C1-CDBD-F13D-0BB510CD405D}"/>
              </a:ext>
            </a:extLst>
          </p:cNvPr>
          <p:cNvGrpSpPr/>
          <p:nvPr/>
        </p:nvGrpSpPr>
        <p:grpSpPr>
          <a:xfrm>
            <a:off x="3435127" y="2999592"/>
            <a:ext cx="1308675" cy="999895"/>
            <a:chOff x="3431537" y="2825978"/>
            <a:chExt cx="1308675" cy="999895"/>
          </a:xfrm>
        </p:grpSpPr>
        <p:sp>
          <p:nvSpPr>
            <p:cNvPr id="88" name="Sechseck 87">
              <a:extLst>
                <a:ext uri="{FF2B5EF4-FFF2-40B4-BE49-F238E27FC236}">
                  <a16:creationId xmlns:a16="http://schemas.microsoft.com/office/drawing/2014/main" id="{BC85D1D1-F6A8-E0FF-50FA-00EC21F46C61}"/>
                </a:ext>
              </a:extLst>
            </p:cNvPr>
            <p:cNvSpPr/>
            <p:nvPr/>
          </p:nvSpPr>
          <p:spPr>
            <a:xfrm>
              <a:off x="3498608" y="2825978"/>
              <a:ext cx="1159878" cy="999895"/>
            </a:xfrm>
            <a:prstGeom prst="hexagon">
              <a:avLst/>
            </a:prstGeom>
            <a:solidFill>
              <a:srgbClr val="92D05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8180738-A574-822E-D8D1-132E11C4AFFF}"/>
                </a:ext>
              </a:extLst>
            </p:cNvPr>
            <p:cNvSpPr/>
            <p:nvPr/>
          </p:nvSpPr>
          <p:spPr>
            <a:xfrm>
              <a:off x="3944286" y="305479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D3E9CF7A-8C9C-6747-D670-F4DA3C25FBB6}"/>
                </a:ext>
              </a:extLst>
            </p:cNvPr>
            <p:cNvGrpSpPr/>
            <p:nvPr/>
          </p:nvGrpSpPr>
          <p:grpSpPr>
            <a:xfrm>
              <a:off x="4538442" y="3222244"/>
              <a:ext cx="201770" cy="201769"/>
              <a:chOff x="3130645" y="3698875"/>
              <a:chExt cx="201770" cy="201769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3E4941B-9A90-C988-F4BE-6EA95296DE96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Abgerundetes Rechteck 97">
                <a:extLst>
                  <a:ext uri="{FF2B5EF4-FFF2-40B4-BE49-F238E27FC236}">
                    <a16:creationId xmlns:a16="http://schemas.microsoft.com/office/drawing/2014/main" id="{F8E9682D-B709-7A7F-287D-AD786A2BB1AC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8413526-099D-F1C9-B63F-4381D5583137}"/>
                </a:ext>
              </a:extLst>
            </p:cNvPr>
            <p:cNvSpPr/>
            <p:nvPr/>
          </p:nvSpPr>
          <p:spPr>
            <a:xfrm>
              <a:off x="3944286" y="333522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6FD44437-F097-195E-3779-E9BFF96D24FE}"/>
                </a:ext>
              </a:extLst>
            </p:cNvPr>
            <p:cNvGrpSpPr/>
            <p:nvPr/>
          </p:nvGrpSpPr>
          <p:grpSpPr>
            <a:xfrm>
              <a:off x="3981275" y="3086530"/>
              <a:ext cx="201770" cy="201769"/>
              <a:chOff x="2895194" y="3698875"/>
              <a:chExt cx="201770" cy="201769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6364D9C-0259-5062-F13E-EE53E5B1E693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1" name="Abgerundetes Rechteck 130">
                <a:extLst>
                  <a:ext uri="{FF2B5EF4-FFF2-40B4-BE49-F238E27FC236}">
                    <a16:creationId xmlns:a16="http://schemas.microsoft.com/office/drawing/2014/main" id="{AE53B271-816E-5AFC-D3A2-832DF55C0831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Abgerundetes Rechteck 131">
                <a:extLst>
                  <a:ext uri="{FF2B5EF4-FFF2-40B4-BE49-F238E27FC236}">
                    <a16:creationId xmlns:a16="http://schemas.microsoft.com/office/drawing/2014/main" id="{BEDFE96D-6F90-96A5-AF8E-130668B773B8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D5B2C73E-02D3-7304-842B-918F6639907B}"/>
                </a:ext>
              </a:extLst>
            </p:cNvPr>
            <p:cNvGrpSpPr/>
            <p:nvPr/>
          </p:nvGrpSpPr>
          <p:grpSpPr>
            <a:xfrm>
              <a:off x="3978100" y="3359580"/>
              <a:ext cx="201770" cy="201769"/>
              <a:chOff x="2895194" y="3698875"/>
              <a:chExt cx="201770" cy="201769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BB29031-308F-CC9C-485E-35CEF471C066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5" name="Abgerundetes Rechteck 134">
                <a:extLst>
                  <a:ext uri="{FF2B5EF4-FFF2-40B4-BE49-F238E27FC236}">
                    <a16:creationId xmlns:a16="http://schemas.microsoft.com/office/drawing/2014/main" id="{477417C9-47C5-5BB3-FD74-2C79CFBC8977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48F44EA7-4C68-5606-5D93-0FABFC58E378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BAD2DB27-EE8A-B11F-A9FC-769A4ABC2FB1}"/>
                </a:ext>
              </a:extLst>
            </p:cNvPr>
            <p:cNvGrpSpPr/>
            <p:nvPr/>
          </p:nvGrpSpPr>
          <p:grpSpPr>
            <a:xfrm>
              <a:off x="3431537" y="3222244"/>
              <a:ext cx="201770" cy="201769"/>
              <a:chOff x="3130645" y="3698875"/>
              <a:chExt cx="201770" cy="20176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353280E-9CDD-B387-74EF-8CD395BB6FCA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9" name="Abgerundetes Rechteck 138">
                <a:extLst>
                  <a:ext uri="{FF2B5EF4-FFF2-40B4-BE49-F238E27FC236}">
                    <a16:creationId xmlns:a16="http://schemas.microsoft.com/office/drawing/2014/main" id="{F65844D3-4C4A-D29A-169E-564D4E33937F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40" name="Sechseck 139">
            <a:extLst>
              <a:ext uri="{FF2B5EF4-FFF2-40B4-BE49-F238E27FC236}">
                <a16:creationId xmlns:a16="http://schemas.microsoft.com/office/drawing/2014/main" id="{5DB41951-B434-8982-547A-528996C1CA8A}"/>
              </a:ext>
            </a:extLst>
          </p:cNvPr>
          <p:cNvSpPr/>
          <p:nvPr/>
        </p:nvSpPr>
        <p:spPr>
          <a:xfrm>
            <a:off x="3498608" y="1675593"/>
            <a:ext cx="1159878" cy="999895"/>
          </a:xfrm>
          <a:prstGeom prst="hexagon">
            <a:avLst/>
          </a:prstGeom>
          <a:solidFill>
            <a:srgbClr val="92D05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Siebeneck 140">
            <a:extLst>
              <a:ext uri="{FF2B5EF4-FFF2-40B4-BE49-F238E27FC236}">
                <a16:creationId xmlns:a16="http://schemas.microsoft.com/office/drawing/2014/main" id="{C9ABD5A8-73C1-DA4A-C657-E247E1811E76}"/>
              </a:ext>
            </a:extLst>
          </p:cNvPr>
          <p:cNvSpPr/>
          <p:nvPr/>
        </p:nvSpPr>
        <p:spPr>
          <a:xfrm rot="5400000" flipH="1">
            <a:off x="5104164" y="1596969"/>
            <a:ext cx="1174692" cy="1174692"/>
          </a:xfrm>
          <a:prstGeom prst="heptagon">
            <a:avLst/>
          </a:prstGeom>
          <a:solidFill>
            <a:srgbClr val="FFC0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D5EC3D97-4469-695E-E2A7-0F63CE89968A}"/>
              </a:ext>
            </a:extLst>
          </p:cNvPr>
          <p:cNvGrpSpPr/>
          <p:nvPr/>
        </p:nvGrpSpPr>
        <p:grpSpPr>
          <a:xfrm>
            <a:off x="5537025" y="2074655"/>
            <a:ext cx="201770" cy="201769"/>
            <a:chOff x="2895194" y="3698875"/>
            <a:chExt cx="201770" cy="201769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0104935-D253-4392-66E8-DB098D6E821B}"/>
                </a:ext>
              </a:extLst>
            </p:cNvPr>
            <p:cNvSpPr/>
            <p:nvPr/>
          </p:nvSpPr>
          <p:spPr>
            <a:xfrm flipH="1">
              <a:off x="2895194" y="3698875"/>
              <a:ext cx="201770" cy="201769"/>
            </a:xfrm>
            <a:prstGeom prst="ellipse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Abgerundetes Rechteck 143">
              <a:extLst>
                <a:ext uri="{FF2B5EF4-FFF2-40B4-BE49-F238E27FC236}">
                  <a16:creationId xmlns:a16="http://schemas.microsoft.com/office/drawing/2014/main" id="{11120624-B5FD-239B-F87F-8CE236A49272}"/>
                </a:ext>
              </a:extLst>
            </p:cNvPr>
            <p:cNvSpPr/>
            <p:nvPr/>
          </p:nvSpPr>
          <p:spPr>
            <a:xfrm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Abgerundetes Rechteck 144">
              <a:extLst>
                <a:ext uri="{FF2B5EF4-FFF2-40B4-BE49-F238E27FC236}">
                  <a16:creationId xmlns:a16="http://schemas.microsoft.com/office/drawing/2014/main" id="{6A29DFC8-49BE-769A-709A-34DCC3A589ED}"/>
                </a:ext>
              </a:extLst>
            </p:cNvPr>
            <p:cNvSpPr/>
            <p:nvPr/>
          </p:nvSpPr>
          <p:spPr>
            <a:xfrm rot="16200000"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53661C2F-F2BB-358A-89AB-70D11811990F}"/>
              </a:ext>
            </a:extLst>
          </p:cNvPr>
          <p:cNvGrpSpPr/>
          <p:nvPr/>
        </p:nvGrpSpPr>
        <p:grpSpPr>
          <a:xfrm>
            <a:off x="1551794" y="3054798"/>
            <a:ext cx="1267852" cy="1331245"/>
            <a:chOff x="1551794" y="3054798"/>
            <a:chExt cx="1267852" cy="1331245"/>
          </a:xfrm>
        </p:grpSpPr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A07369C-57B9-9B48-27CE-778BFC6F97C4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47" name="Regelmäßiges Fünfeck 146">
                <a:extLst>
                  <a:ext uri="{FF2B5EF4-FFF2-40B4-BE49-F238E27FC236}">
                    <a16:creationId xmlns:a16="http://schemas.microsoft.com/office/drawing/2014/main" id="{91715A6E-ED9E-1431-5F8D-86347183CE31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BB372D3-49A3-0BEA-B79A-5D9FADF14C8E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49" name="Gruppieren 148">
                <a:extLst>
                  <a:ext uri="{FF2B5EF4-FFF2-40B4-BE49-F238E27FC236}">
                    <a16:creationId xmlns:a16="http://schemas.microsoft.com/office/drawing/2014/main" id="{9C56FF62-74D1-E918-33BF-BB56B370B902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5423CB8A-C470-A01C-58D4-E7B1A6F49E0D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51" name="Abgerundetes Rechteck 150">
                  <a:extLst>
                    <a:ext uri="{FF2B5EF4-FFF2-40B4-BE49-F238E27FC236}">
                      <a16:creationId xmlns:a16="http://schemas.microsoft.com/office/drawing/2014/main" id="{916CD00E-6EDD-1458-235A-0ECE0366B737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Abgerundetes Rechteck 151">
                  <a:extLst>
                    <a:ext uri="{FF2B5EF4-FFF2-40B4-BE49-F238E27FC236}">
                      <a16:creationId xmlns:a16="http://schemas.microsoft.com/office/drawing/2014/main" id="{2B950851-0716-358B-2624-E31C56CDC474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16F0047-028A-3A60-4759-A487BC7B36C1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59F260-D335-8757-B837-7F8D47228C9F}"/>
                </a:ext>
              </a:extLst>
            </p:cNvPr>
            <p:cNvSpPr/>
            <p:nvPr/>
          </p:nvSpPr>
          <p:spPr>
            <a:xfrm>
              <a:off x="1997323" y="3579663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9BE22CF-EBF1-0D48-1EA9-5A8BE2417084}"/>
              </a:ext>
            </a:extLst>
          </p:cNvPr>
          <p:cNvGrpSpPr/>
          <p:nvPr/>
        </p:nvGrpSpPr>
        <p:grpSpPr>
          <a:xfrm>
            <a:off x="10346390" y="2196112"/>
            <a:ext cx="873072" cy="873072"/>
            <a:chOff x="4642030" y="2651861"/>
            <a:chExt cx="873072" cy="8730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A5D6F96-7059-9090-619A-808E9ECFD57C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13A665-037E-FA58-7371-33A9ED769835}"/>
                </a:ext>
              </a:extLst>
            </p:cNvPr>
            <p:cNvSpPr/>
            <p:nvPr/>
          </p:nvSpPr>
          <p:spPr>
            <a:xfrm>
              <a:off x="4776401" y="2786232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8" name="Grafik 7" descr="Ein Bild, das Kreis, Screenshot, Farbigkeit enthält.&#10;&#10;Automatisch generierte Beschreibung">
            <a:extLst>
              <a:ext uri="{FF2B5EF4-FFF2-40B4-BE49-F238E27FC236}">
                <a16:creationId xmlns:a16="http://schemas.microsoft.com/office/drawing/2014/main" id="{4A3F5A8E-5BF3-BC44-649C-BE960B7B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579" y="4619953"/>
            <a:ext cx="889000" cy="876300"/>
          </a:xfrm>
          <a:prstGeom prst="rect">
            <a:avLst/>
          </a:prstGeom>
        </p:spPr>
      </p:pic>
      <p:pic>
        <p:nvPicPr>
          <p:cNvPr id="10" name="Grafik 9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48A97834-A458-E5BA-8E89-FA16990F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270" y="4604230"/>
            <a:ext cx="889000" cy="889000"/>
          </a:xfrm>
          <a:prstGeom prst="rect">
            <a:avLst/>
          </a:prstGeom>
        </p:spPr>
      </p:pic>
      <p:pic>
        <p:nvPicPr>
          <p:cNvPr id="14" name="Grafik 13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981F9A88-43A4-A6D4-B05A-5C66F02F0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743" y="4753303"/>
            <a:ext cx="609600" cy="609600"/>
          </a:xfrm>
          <a:prstGeom prst="rect">
            <a:avLst/>
          </a:prstGeom>
        </p:spPr>
      </p:pic>
      <p:pic>
        <p:nvPicPr>
          <p:cNvPr id="19" name="Grafik 18" descr="Ein Bild, das Ei, Kugel, Schwarzweiß enthält.&#10;&#10;Automatisch generierte Beschreibung">
            <a:extLst>
              <a:ext uri="{FF2B5EF4-FFF2-40B4-BE49-F238E27FC236}">
                <a16:creationId xmlns:a16="http://schemas.microsoft.com/office/drawing/2014/main" id="{F3432382-DD2E-5D59-A8A2-2615CC7F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4090" y="4737580"/>
            <a:ext cx="622300" cy="622300"/>
          </a:xfrm>
          <a:prstGeom prst="rect">
            <a:avLst/>
          </a:prstGeom>
        </p:spPr>
      </p:pic>
      <p:pic>
        <p:nvPicPr>
          <p:cNvPr id="21" name="Grafik 20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0F2CB01B-1BA9-5EEB-8341-8E8CD054F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745" y="4292635"/>
            <a:ext cx="889000" cy="13335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B09D8E-2CE0-019C-DED7-34833AF1FE12}"/>
              </a:ext>
            </a:extLst>
          </p:cNvPr>
          <p:cNvGrpSpPr/>
          <p:nvPr/>
        </p:nvGrpSpPr>
        <p:grpSpPr>
          <a:xfrm>
            <a:off x="2507193" y="4957534"/>
            <a:ext cx="1308675" cy="999895"/>
            <a:chOff x="3431537" y="2825978"/>
            <a:chExt cx="1308675" cy="999895"/>
          </a:xfrm>
        </p:grpSpPr>
        <p:sp>
          <p:nvSpPr>
            <p:cNvPr id="24" name="Sechseck 23">
              <a:extLst>
                <a:ext uri="{FF2B5EF4-FFF2-40B4-BE49-F238E27FC236}">
                  <a16:creationId xmlns:a16="http://schemas.microsoft.com/office/drawing/2014/main" id="{AA56195E-7C58-4850-C6FB-D326CCBA1E61}"/>
                </a:ext>
              </a:extLst>
            </p:cNvPr>
            <p:cNvSpPr/>
            <p:nvPr/>
          </p:nvSpPr>
          <p:spPr>
            <a:xfrm>
              <a:off x="3498608" y="2825978"/>
              <a:ext cx="1159878" cy="999895"/>
            </a:xfrm>
            <a:prstGeom prst="hexagon">
              <a:avLst/>
            </a:prstGeom>
            <a:solidFill>
              <a:srgbClr val="92D050"/>
            </a:solidFill>
            <a:ln w="3175">
              <a:noFill/>
            </a:ln>
            <a:effectLst>
              <a:glow rad="444500">
                <a:srgbClr val="FFFF00"/>
              </a:glow>
            </a:effectLst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9D5351-20EF-2A3F-C21E-0310880C81EB}"/>
                </a:ext>
              </a:extLst>
            </p:cNvPr>
            <p:cNvSpPr/>
            <p:nvPr/>
          </p:nvSpPr>
          <p:spPr>
            <a:xfrm>
              <a:off x="3944286" y="305479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F51BDD32-B014-0A2A-5307-5760A37711B1}"/>
                </a:ext>
              </a:extLst>
            </p:cNvPr>
            <p:cNvGrpSpPr/>
            <p:nvPr/>
          </p:nvGrpSpPr>
          <p:grpSpPr>
            <a:xfrm>
              <a:off x="4538442" y="3222244"/>
              <a:ext cx="201770" cy="201769"/>
              <a:chOff x="3130645" y="3698875"/>
              <a:chExt cx="201770" cy="20176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3B82B7C-092B-BBA5-C912-1D4264528F3F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899F939D-17C0-CA48-4092-A238A5F1258F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7D5406-E729-D683-FDDC-D2B24086181B}"/>
                </a:ext>
              </a:extLst>
            </p:cNvPr>
            <p:cNvSpPr/>
            <p:nvPr/>
          </p:nvSpPr>
          <p:spPr>
            <a:xfrm>
              <a:off x="3944286" y="333522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D4842E6-3789-D4EF-0C9B-CD3196A07EF2}"/>
                </a:ext>
              </a:extLst>
            </p:cNvPr>
            <p:cNvGrpSpPr/>
            <p:nvPr/>
          </p:nvGrpSpPr>
          <p:grpSpPr>
            <a:xfrm>
              <a:off x="3981275" y="3086530"/>
              <a:ext cx="201770" cy="201769"/>
              <a:chOff x="2895194" y="3698875"/>
              <a:chExt cx="201770" cy="20176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50CC4E-D788-4808-D51E-342E87CC8F10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8172A9B6-D596-A560-7DE6-D8D4F5B130C4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Abgerundetes Rechteck 51">
                <a:extLst>
                  <a:ext uri="{FF2B5EF4-FFF2-40B4-BE49-F238E27FC236}">
                    <a16:creationId xmlns:a16="http://schemas.microsoft.com/office/drawing/2014/main" id="{1CD69013-F397-1CE3-65FC-DCA43D652EE8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2F316ED-BEE6-B52A-8075-16326B745644}"/>
                </a:ext>
              </a:extLst>
            </p:cNvPr>
            <p:cNvGrpSpPr/>
            <p:nvPr/>
          </p:nvGrpSpPr>
          <p:grpSpPr>
            <a:xfrm>
              <a:off x="3978100" y="3359580"/>
              <a:ext cx="201770" cy="201769"/>
              <a:chOff x="2895194" y="3698875"/>
              <a:chExt cx="201770" cy="201769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3C5DF98-4B4B-059C-62AF-0091AA0CF2B9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8" name="Abgerundetes Rechteck 37">
                <a:extLst>
                  <a:ext uri="{FF2B5EF4-FFF2-40B4-BE49-F238E27FC236}">
                    <a16:creationId xmlns:a16="http://schemas.microsoft.com/office/drawing/2014/main" id="{9BACABA7-B30B-87A9-6770-809F6A71085C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F486ED50-5CF5-A6CB-99CE-B8B97AFD072F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C9F36E83-2581-F118-1897-26E0213BC2D7}"/>
                </a:ext>
              </a:extLst>
            </p:cNvPr>
            <p:cNvGrpSpPr/>
            <p:nvPr/>
          </p:nvGrpSpPr>
          <p:grpSpPr>
            <a:xfrm>
              <a:off x="3431537" y="3222244"/>
              <a:ext cx="201770" cy="201769"/>
              <a:chOff x="3130645" y="3698875"/>
              <a:chExt cx="201770" cy="201769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66F73D-C7AC-A4A7-C846-4E645E24F467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" name="Abgerundetes Rechteck 35">
                <a:extLst>
                  <a:ext uri="{FF2B5EF4-FFF2-40B4-BE49-F238E27FC236}">
                    <a16:creationId xmlns:a16="http://schemas.microsoft.com/office/drawing/2014/main" id="{0BC258EB-CD80-C62E-ADF2-840B62A1F82C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2D283AF-7D11-A9F4-3EDE-C2BC7E0CAC18}"/>
              </a:ext>
            </a:extLst>
          </p:cNvPr>
          <p:cNvGrpSpPr/>
          <p:nvPr/>
        </p:nvGrpSpPr>
        <p:grpSpPr>
          <a:xfrm>
            <a:off x="4602505" y="4805616"/>
            <a:ext cx="1245016" cy="1174692"/>
            <a:chOff x="5104164" y="2824795"/>
            <a:chExt cx="1245016" cy="1174692"/>
          </a:xfrm>
        </p:grpSpPr>
        <p:sp>
          <p:nvSpPr>
            <p:cNvPr id="67" name="Siebeneck 66">
              <a:extLst>
                <a:ext uri="{FF2B5EF4-FFF2-40B4-BE49-F238E27FC236}">
                  <a16:creationId xmlns:a16="http://schemas.microsoft.com/office/drawing/2014/main" id="{8A84FD06-C153-E5A8-2255-0D7A7CC6E2AE}"/>
                </a:ext>
              </a:extLst>
            </p:cNvPr>
            <p:cNvSpPr/>
            <p:nvPr/>
          </p:nvSpPr>
          <p:spPr>
            <a:xfrm rot="5400000" flipH="1">
              <a:off x="5104164" y="2824795"/>
              <a:ext cx="1174692" cy="1174692"/>
            </a:xfrm>
            <a:prstGeom prst="heptagon">
              <a:avLst/>
            </a:prstGeom>
            <a:solidFill>
              <a:srgbClr val="FFC000"/>
            </a:solidFill>
            <a:ln w="3175">
              <a:noFill/>
            </a:ln>
            <a:effectLst>
              <a:glow rad="444500">
                <a:srgbClr val="FFFF00"/>
              </a:glow>
            </a:effectLst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76137E-C5B9-6545-BC23-2D4B511D37F5}"/>
                </a:ext>
              </a:extLst>
            </p:cNvPr>
            <p:cNvSpPr/>
            <p:nvPr/>
          </p:nvSpPr>
          <p:spPr>
            <a:xfrm>
              <a:off x="5502983" y="327721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BE685FF1-0800-1038-D713-F47D6F7B90A8}"/>
                </a:ext>
              </a:extLst>
            </p:cNvPr>
            <p:cNvGrpSpPr/>
            <p:nvPr/>
          </p:nvGrpSpPr>
          <p:grpSpPr>
            <a:xfrm>
              <a:off x="5537025" y="3305605"/>
              <a:ext cx="201770" cy="201769"/>
              <a:chOff x="2895194" y="3698875"/>
              <a:chExt cx="201770" cy="201769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D1444B3-C77F-7971-C9C9-C3A759E4C124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4" name="Abgerundetes Rechteck 73">
                <a:extLst>
                  <a:ext uri="{FF2B5EF4-FFF2-40B4-BE49-F238E27FC236}">
                    <a16:creationId xmlns:a16="http://schemas.microsoft.com/office/drawing/2014/main" id="{6A7B0259-1438-6B01-E4AA-C7976B4DF3E7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D44B32E3-78EF-0E53-36EF-C5F5356D37D2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40B6EC11-8626-3C74-A201-DEF7C5075989}"/>
                </a:ext>
              </a:extLst>
            </p:cNvPr>
            <p:cNvGrpSpPr/>
            <p:nvPr/>
          </p:nvGrpSpPr>
          <p:grpSpPr>
            <a:xfrm>
              <a:off x="6147410" y="3311955"/>
              <a:ext cx="201770" cy="201769"/>
              <a:chOff x="3130645" y="3698875"/>
              <a:chExt cx="201770" cy="20176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2A028E4-752E-F336-D6C7-DD1CD1CA8D17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Abgerundetes Rechteck 71">
                <a:extLst>
                  <a:ext uri="{FF2B5EF4-FFF2-40B4-BE49-F238E27FC236}">
                    <a16:creationId xmlns:a16="http://schemas.microsoft.com/office/drawing/2014/main" id="{75AAA32E-AB06-3E91-D8CD-8300A4525AD7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E1932B8-5472-DBC7-F0FE-95B3433B0056}"/>
              </a:ext>
            </a:extLst>
          </p:cNvPr>
          <p:cNvGrpSpPr/>
          <p:nvPr/>
        </p:nvGrpSpPr>
        <p:grpSpPr>
          <a:xfrm>
            <a:off x="6434460" y="2431741"/>
            <a:ext cx="578933" cy="578932"/>
            <a:chOff x="3817848" y="1840106"/>
            <a:chExt cx="578933" cy="57893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3BC9080-5F41-667E-5700-03D5AEB89727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F18E477-5DD0-4FAB-F5EA-5C4BE7C718AA}"/>
                </a:ext>
              </a:extLst>
            </p:cNvPr>
            <p:cNvSpPr/>
            <p:nvPr/>
          </p:nvSpPr>
          <p:spPr>
            <a:xfrm>
              <a:off x="3972386" y="1994644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3" name="Grafik 92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25F6B417-4E7C-27AB-F5B3-1AD0EF623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225" y="4757822"/>
            <a:ext cx="584200" cy="609600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EC9278DF-EECB-8BB5-420A-971EDB10DA55}"/>
              </a:ext>
            </a:extLst>
          </p:cNvPr>
          <p:cNvSpPr/>
          <p:nvPr/>
        </p:nvSpPr>
        <p:spPr>
          <a:xfrm>
            <a:off x="6431646" y="1354590"/>
            <a:ext cx="578933" cy="57893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6" name="Grafik 95" descr="Ein Bild, das Kugel, Kreis, Planet, Astronomisches Objekt enthält.&#10;&#10;Automatisch generierte Beschreibung">
            <a:extLst>
              <a:ext uri="{FF2B5EF4-FFF2-40B4-BE49-F238E27FC236}">
                <a16:creationId xmlns:a16="http://schemas.microsoft.com/office/drawing/2014/main" id="{32FD1ADC-1B99-7193-375E-F6BD35BE2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979" y="3505013"/>
            <a:ext cx="609600" cy="5842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8D891A31-2041-02F4-3CFF-BCAADDC0E7FA}"/>
              </a:ext>
            </a:extLst>
          </p:cNvPr>
          <p:cNvSpPr/>
          <p:nvPr/>
        </p:nvSpPr>
        <p:spPr>
          <a:xfrm>
            <a:off x="6617183" y="2035911"/>
            <a:ext cx="269857" cy="2698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" name="Grafik 101" descr="Ein Bild, das Kugel, Ei, Ball enthält.&#10;&#10;Automatisch generierte Beschreibung">
            <a:extLst>
              <a:ext uri="{FF2B5EF4-FFF2-40B4-BE49-F238E27FC236}">
                <a16:creationId xmlns:a16="http://schemas.microsoft.com/office/drawing/2014/main" id="{F98CBF13-771C-88CB-AD2E-1491717814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362" y="4934598"/>
            <a:ext cx="279400" cy="279400"/>
          </a:xfrm>
          <a:prstGeom prst="rect">
            <a:avLst/>
          </a:prstGeom>
        </p:spPr>
      </p:pic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1AE4FAE-2D54-95F2-50B2-5A8E382F8A41}"/>
              </a:ext>
            </a:extLst>
          </p:cNvPr>
          <p:cNvGrpSpPr/>
          <p:nvPr/>
        </p:nvGrpSpPr>
        <p:grpSpPr>
          <a:xfrm>
            <a:off x="7883651" y="1408922"/>
            <a:ext cx="873072" cy="873072"/>
            <a:chOff x="3412545" y="5006620"/>
            <a:chExt cx="873072" cy="87307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E4C5A6A-2609-0090-4987-76120BE1A995}"/>
                </a:ext>
              </a:extLst>
            </p:cNvPr>
            <p:cNvSpPr/>
            <p:nvPr/>
          </p:nvSpPr>
          <p:spPr>
            <a:xfrm>
              <a:off x="3412545" y="5006620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12AA221-26A6-7B5B-358D-7147714C0979}"/>
                </a:ext>
              </a:extLst>
            </p:cNvPr>
            <p:cNvSpPr/>
            <p:nvPr/>
          </p:nvSpPr>
          <p:spPr>
            <a:xfrm>
              <a:off x="3546915" y="5136362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66D3E1C-9ACD-47BF-49C5-6CFA30726E23}"/>
                </a:ext>
              </a:extLst>
            </p:cNvPr>
            <p:cNvSpPr/>
            <p:nvPr/>
          </p:nvSpPr>
          <p:spPr>
            <a:xfrm>
              <a:off x="3714151" y="530359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08" name="Grafik 107" descr="Ein Bild, das Kreis, Kugel, Ball enthält.&#10;&#10;Automatisch generierte Beschreibung">
            <a:extLst>
              <a:ext uri="{FF2B5EF4-FFF2-40B4-BE49-F238E27FC236}">
                <a16:creationId xmlns:a16="http://schemas.microsoft.com/office/drawing/2014/main" id="{4D186C6D-EDD5-1D88-1D79-C7F31D877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1777" y="5449078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E70C7E0-4A9F-857F-20F5-E9DDA5380336}"/>
              </a:ext>
            </a:extLst>
          </p:cNvPr>
          <p:cNvGrpSpPr/>
          <p:nvPr/>
        </p:nvGrpSpPr>
        <p:grpSpPr>
          <a:xfrm>
            <a:off x="7543379" y="1571127"/>
            <a:ext cx="578933" cy="578932"/>
            <a:chOff x="3817848" y="1840106"/>
            <a:chExt cx="578933" cy="5789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DB842-1452-A4AE-077E-F6942A5E9842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BDA43-F430-4613-34BE-CFB99E85B83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A4650-DCB1-4207-87A3-B89FFBA8DEF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3A900A6-8B0B-77AD-8C57-7CDEE773E283}"/>
              </a:ext>
            </a:extLst>
          </p:cNvPr>
          <p:cNvGrpSpPr/>
          <p:nvPr/>
        </p:nvGrpSpPr>
        <p:grpSpPr>
          <a:xfrm>
            <a:off x="4044292" y="1546742"/>
            <a:ext cx="604331" cy="604330"/>
            <a:chOff x="3805148" y="1789308"/>
            <a:chExt cx="604331" cy="604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50AC3B0-D500-47D9-8A04-BE95625E1BCB}"/>
                </a:ext>
              </a:extLst>
            </p:cNvPr>
            <p:cNvSpPr/>
            <p:nvPr/>
          </p:nvSpPr>
          <p:spPr>
            <a:xfrm>
              <a:off x="3805148" y="1789308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F8561E-67F6-4CD8-9D9E-3CBC44F12F7A}"/>
                </a:ext>
              </a:extLst>
            </p:cNvPr>
            <p:cNvSpPr/>
            <p:nvPr/>
          </p:nvSpPr>
          <p:spPr>
            <a:xfrm>
              <a:off x="3835446" y="187646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DE3F1B-D6BC-C3BA-BC2D-8C5C86EAAE3A}"/>
                </a:ext>
              </a:extLst>
            </p:cNvPr>
            <p:cNvSpPr/>
            <p:nvPr/>
          </p:nvSpPr>
          <p:spPr>
            <a:xfrm>
              <a:off x="3967200" y="21177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8CE6F6-C4D4-8AE2-87C3-CCD5E4AB39F9}"/>
                </a:ext>
              </a:extLst>
            </p:cNvPr>
            <p:cNvSpPr/>
            <p:nvPr/>
          </p:nvSpPr>
          <p:spPr>
            <a:xfrm>
              <a:off x="4116113" y="188677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59C6333-C1A9-71EC-8437-0F49BF0D6162}"/>
              </a:ext>
            </a:extLst>
          </p:cNvPr>
          <p:cNvGrpSpPr/>
          <p:nvPr/>
        </p:nvGrpSpPr>
        <p:grpSpPr>
          <a:xfrm>
            <a:off x="8151241" y="1412970"/>
            <a:ext cx="873072" cy="873072"/>
            <a:chOff x="4642030" y="2651861"/>
            <a:chExt cx="873072" cy="87307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D6EC18A-A2F4-6CF4-F8BD-E8B2D05BDB7E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24B1D7-04E5-5DD2-6A64-525EA68E07C2}"/>
                </a:ext>
              </a:extLst>
            </p:cNvPr>
            <p:cNvSpPr/>
            <p:nvPr/>
          </p:nvSpPr>
          <p:spPr>
            <a:xfrm>
              <a:off x="4779575" y="2792625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7A70613-76FE-BE5B-FC78-2208A2C61D14}"/>
              </a:ext>
            </a:extLst>
          </p:cNvPr>
          <p:cNvGrpSpPr/>
          <p:nvPr/>
        </p:nvGrpSpPr>
        <p:grpSpPr>
          <a:xfrm>
            <a:off x="9024313" y="1178215"/>
            <a:ext cx="873072" cy="1309607"/>
            <a:chOff x="5467830" y="1345433"/>
            <a:chExt cx="873072" cy="130960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5ED166C-D7AF-14D3-4B67-AC07E96A98B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0F20EC-CD08-5533-37D2-573A9712FC62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FD3567-2566-677B-5273-205E5DBE303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A527C9-9F81-ED5D-6583-55C8F65E163D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F7E322-CD1E-520E-44C4-BB56843DD842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8BA3609-E2B6-800D-8512-C5514E5F84E6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563700B-0C39-E74B-AAC3-5521F9113CED}"/>
              </a:ext>
            </a:extLst>
          </p:cNvPr>
          <p:cNvGrpSpPr/>
          <p:nvPr/>
        </p:nvGrpSpPr>
        <p:grpSpPr>
          <a:xfrm flipH="1">
            <a:off x="6677603" y="1204219"/>
            <a:ext cx="873072" cy="1309607"/>
            <a:chOff x="5467830" y="1345433"/>
            <a:chExt cx="873072" cy="1309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0273D3A-2BE5-093C-A7DF-774A3253887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00A50D-719B-901B-AB63-612CD5229B3E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472AFA-7DAB-703B-57AF-9797627E6668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4D96B84-0636-1EB8-9E78-EB1389F2F4B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AA129A-6AD2-F50A-074C-55DF62A3F9E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0988B918-8A59-09C0-93D7-7F73BD72DF2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2953AEC-BB97-FF5D-19C8-A195A55210D7}"/>
              </a:ext>
            </a:extLst>
          </p:cNvPr>
          <p:cNvSpPr txBox="1"/>
          <p:nvPr/>
        </p:nvSpPr>
        <p:spPr>
          <a:xfrm>
            <a:off x="1437546" y="495300"/>
            <a:ext cx="3917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Acetyl-CoA:  CoA-S-(C=O)-CH3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5BC075-C2B9-F249-8DAE-A37370566A5B}"/>
              </a:ext>
            </a:extLst>
          </p:cNvPr>
          <p:cNvGrpSpPr/>
          <p:nvPr/>
        </p:nvGrpSpPr>
        <p:grpSpPr>
          <a:xfrm>
            <a:off x="3166361" y="1419363"/>
            <a:ext cx="873072" cy="873072"/>
            <a:chOff x="4642030" y="2651861"/>
            <a:chExt cx="873072" cy="873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F6C088-4A32-80D7-9052-DCA4A02B16F5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7C0282-A06D-5DA3-ADDC-67C3B6BB52A4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7EC8507-28C8-66A3-FC8E-DEAC3D5154EB}"/>
              </a:ext>
            </a:extLst>
          </p:cNvPr>
          <p:cNvGrpSpPr/>
          <p:nvPr/>
        </p:nvGrpSpPr>
        <p:grpSpPr>
          <a:xfrm>
            <a:off x="1896091" y="1187367"/>
            <a:ext cx="1267852" cy="1331245"/>
            <a:chOff x="1551795" y="1558396"/>
            <a:chExt cx="1267852" cy="1331245"/>
          </a:xfrm>
        </p:grpSpPr>
        <p:sp>
          <p:nvSpPr>
            <p:cNvPr id="78" name="Regelmäßiges Fünfeck 77">
              <a:extLst>
                <a:ext uri="{FF2B5EF4-FFF2-40B4-BE49-F238E27FC236}">
                  <a16:creationId xmlns:a16="http://schemas.microsoft.com/office/drawing/2014/main" id="{741E591B-2064-45FD-6074-2F64BA79C47D}"/>
                </a:ext>
              </a:extLst>
            </p:cNvPr>
            <p:cNvSpPr/>
            <p:nvPr/>
          </p:nvSpPr>
          <p:spPr>
            <a:xfrm rot="16200000" flipV="1">
              <a:off x="1520098" y="1590093"/>
              <a:ext cx="1331245" cy="1267852"/>
            </a:xfrm>
            <a:prstGeom prst="pentagon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16BBA3-6D99-9866-D9A2-320F95B5484F}"/>
                </a:ext>
              </a:extLst>
            </p:cNvPr>
            <p:cNvSpPr/>
            <p:nvPr/>
          </p:nvSpPr>
          <p:spPr>
            <a:xfrm>
              <a:off x="1857333" y="1942156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05B917A6-46B2-4AB2-8173-72E0835DC182}"/>
              </a:ext>
            </a:extLst>
          </p:cNvPr>
          <p:cNvSpPr txBox="1"/>
          <p:nvPr/>
        </p:nvSpPr>
        <p:spPr>
          <a:xfrm>
            <a:off x="6096000" y="495299"/>
            <a:ext cx="487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Oxaloacelate:  COO</a:t>
            </a:r>
            <a:r>
              <a:rPr lang="de-DE" sz="2400" baseline="30000" dirty="0"/>
              <a:t>—</a:t>
            </a:r>
            <a:r>
              <a:rPr lang="de-DE" sz="2400" dirty="0"/>
              <a:t>CH2-(C=O)-COO</a:t>
            </a:r>
            <a:r>
              <a:rPr lang="de-DE" sz="2400" baseline="30000" dirty="0"/>
              <a:t>-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194B6A7-0976-8D82-A1F5-559A43BAF393}"/>
              </a:ext>
            </a:extLst>
          </p:cNvPr>
          <p:cNvSpPr txBox="1"/>
          <p:nvPr/>
        </p:nvSpPr>
        <p:spPr>
          <a:xfrm>
            <a:off x="1437546" y="3254063"/>
            <a:ext cx="595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Citrate: COO</a:t>
            </a:r>
            <a:r>
              <a:rPr lang="de-DE" sz="2400" baseline="30000" dirty="0"/>
              <a:t>—</a:t>
            </a:r>
            <a:r>
              <a:rPr lang="de-DE" sz="2400" dirty="0"/>
              <a:t>-CH2-((C-OH)-COO</a:t>
            </a:r>
            <a:r>
              <a:rPr lang="de-DE" sz="2400" baseline="30000" dirty="0"/>
              <a:t>—</a:t>
            </a:r>
            <a:r>
              <a:rPr lang="de-DE" sz="2400" dirty="0"/>
              <a:t>)-CH2-COO</a:t>
            </a:r>
            <a:r>
              <a:rPr lang="de-DE" sz="2400" baseline="30000" dirty="0"/>
              <a:t>—</a:t>
            </a:r>
            <a:endParaRPr lang="de-DE" sz="24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F985B31-8628-A57D-C194-7C2D11FAFE70}"/>
              </a:ext>
            </a:extLst>
          </p:cNvPr>
          <p:cNvGrpSpPr/>
          <p:nvPr/>
        </p:nvGrpSpPr>
        <p:grpSpPr>
          <a:xfrm>
            <a:off x="1800803" y="3997486"/>
            <a:ext cx="3810786" cy="1939476"/>
            <a:chOff x="1800803" y="3997486"/>
            <a:chExt cx="3810786" cy="193947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D444508-1F05-9102-6828-457E7D8E0A6B}"/>
                </a:ext>
              </a:extLst>
            </p:cNvPr>
            <p:cNvGrpSpPr/>
            <p:nvPr/>
          </p:nvGrpSpPr>
          <p:grpSpPr>
            <a:xfrm>
              <a:off x="2673875" y="5010318"/>
              <a:ext cx="578933" cy="578932"/>
              <a:chOff x="3817848" y="1840106"/>
              <a:chExt cx="578933" cy="57893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9284D0-826F-7DD9-0115-2729B8440EF2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832736-90A4-43CD-5C93-47D6E24D0CEA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4B42D10-1394-3B94-E085-82909229C562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807ED45F-025B-E4CF-AB6F-DD3C1C298939}"/>
                </a:ext>
              </a:extLst>
            </p:cNvPr>
            <p:cNvGrpSpPr/>
            <p:nvPr/>
          </p:nvGrpSpPr>
          <p:grpSpPr>
            <a:xfrm>
              <a:off x="4738517" y="4589628"/>
              <a:ext cx="873072" cy="1309607"/>
              <a:chOff x="5467830" y="1345433"/>
              <a:chExt cx="873072" cy="1309607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A54CF330-2798-E532-11C3-2E11730391C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0F17E57-CCAD-19AA-74E6-4CC0545E8CAB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D60FA1F-E907-33A7-9C49-8B914054D51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3FCFFF5-3386-CA5F-93E5-48C319436DF7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6D84CE4-B91B-0F37-C812-452750EAD049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9" name="Abgerundetes Rechteck 28">
                <a:extLst>
                  <a:ext uri="{FF2B5EF4-FFF2-40B4-BE49-F238E27FC236}">
                    <a16:creationId xmlns:a16="http://schemas.microsoft.com/office/drawing/2014/main" id="{9DC679AA-4E5C-B88A-E0C3-55C6FB5073AE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82F608D-E62A-DFE4-0A8D-97D9CCF0FF8B}"/>
                </a:ext>
              </a:extLst>
            </p:cNvPr>
            <p:cNvGrpSpPr/>
            <p:nvPr/>
          </p:nvGrpSpPr>
          <p:grpSpPr>
            <a:xfrm flipH="1">
              <a:off x="1800803" y="4627355"/>
              <a:ext cx="873072" cy="1309607"/>
              <a:chOff x="5467830" y="1345433"/>
              <a:chExt cx="873072" cy="1309607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C17C7B4D-6AAA-3ADD-88D0-C908A9AF13A8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668AC25-A454-E0B8-354A-02FDE1A86ED2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08FE0DC-7A0D-CCE9-CCC8-3101B1F515A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E38D3E6-6A2F-646A-FBED-D25C93A0BB01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E39878B-7A1E-A03D-CE4C-08115C9B1844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68F87FB2-AA6C-46AA-B674-2520FD047A0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3904BBA-838C-4C4A-6E00-C3635572B084}"/>
                </a:ext>
              </a:extLst>
            </p:cNvPr>
            <p:cNvGrpSpPr/>
            <p:nvPr/>
          </p:nvGrpSpPr>
          <p:grpSpPr>
            <a:xfrm>
              <a:off x="4159584" y="4975149"/>
              <a:ext cx="578933" cy="578932"/>
              <a:chOff x="3817848" y="1840106"/>
              <a:chExt cx="578933" cy="57893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44D53EC-C6DA-1021-18D5-BA7086C0D4BD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A2E9EAB-A876-BAE5-CBA7-89F8DED93BC7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B74FA48-4EDC-DB7F-00D7-6F37F685796E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9FE51CC-0A1D-ED16-D2DC-7B27FFA1D16A}"/>
                </a:ext>
              </a:extLst>
            </p:cNvPr>
            <p:cNvGrpSpPr/>
            <p:nvPr/>
          </p:nvGrpSpPr>
          <p:grpSpPr>
            <a:xfrm>
              <a:off x="3260145" y="4854220"/>
              <a:ext cx="873072" cy="873072"/>
              <a:chOff x="3142915" y="4455638"/>
              <a:chExt cx="873072" cy="873072"/>
            </a:xfrm>
          </p:grpSpPr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7BEA7E1-4B9B-F428-F1E8-BCA429D5107E}"/>
                  </a:ext>
                </a:extLst>
              </p:cNvPr>
              <p:cNvGrpSpPr/>
              <p:nvPr/>
            </p:nvGrpSpPr>
            <p:grpSpPr>
              <a:xfrm>
                <a:off x="3142915" y="4455638"/>
                <a:ext cx="873072" cy="873072"/>
                <a:chOff x="4642030" y="2651861"/>
                <a:chExt cx="873072" cy="87307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A846CEE-9DDE-CA9B-F7C6-B18D07B60C69}"/>
                    </a:ext>
                  </a:extLst>
                </p:cNvPr>
                <p:cNvSpPr/>
                <p:nvPr/>
              </p:nvSpPr>
              <p:spPr>
                <a:xfrm>
                  <a:off x="4642030" y="2651861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D39B12E-19AA-5575-4DBF-A386621CD525}"/>
                    </a:ext>
                  </a:extLst>
                </p:cNvPr>
                <p:cNvSpPr/>
                <p:nvPr/>
              </p:nvSpPr>
              <p:spPr>
                <a:xfrm>
                  <a:off x="4776400" y="2781603"/>
                  <a:ext cx="604331" cy="60433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AF25DCD-ED96-1838-105F-F226E2971E9D}"/>
                  </a:ext>
                </a:extLst>
              </p:cNvPr>
              <p:cNvSpPr/>
              <p:nvPr/>
            </p:nvSpPr>
            <p:spPr>
              <a:xfrm>
                <a:off x="3444521" y="475261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D689C370-CD4F-F5A6-B97A-58FF9F4977C4}"/>
                </a:ext>
              </a:extLst>
            </p:cNvPr>
            <p:cNvGrpSpPr/>
            <p:nvPr/>
          </p:nvGrpSpPr>
          <p:grpSpPr>
            <a:xfrm rot="16200000">
              <a:off x="3259117" y="3779218"/>
              <a:ext cx="873072" cy="1309607"/>
              <a:chOff x="5467830" y="1345433"/>
              <a:chExt cx="873072" cy="1309607"/>
            </a:xfrm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D61A637D-103B-4A90-2F2B-582286222652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F42F49F-11AC-7D63-11E8-9BE828A2DFD4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07E60A-2104-E8CC-F505-3D54A973C81C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965521F-AD49-173F-356D-762D37CBC852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009D0C8-69F8-660E-A2A5-F310FD782CA1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9BAA04FA-DEFD-9ACD-BC16-35522F834631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77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6194B6A7-0976-8D82-A1F5-559A43BAF393}"/>
              </a:ext>
            </a:extLst>
          </p:cNvPr>
          <p:cNvSpPr txBox="1"/>
          <p:nvPr/>
        </p:nvSpPr>
        <p:spPr>
          <a:xfrm>
            <a:off x="1454440" y="503169"/>
            <a:ext cx="130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Citrate</a:t>
            </a: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FEC48498-0B4B-0253-3D28-B5F9D26A37DE}"/>
              </a:ext>
            </a:extLst>
          </p:cNvPr>
          <p:cNvGrpSpPr/>
          <p:nvPr/>
        </p:nvGrpSpPr>
        <p:grpSpPr>
          <a:xfrm>
            <a:off x="1583580" y="1126245"/>
            <a:ext cx="2861119" cy="1456149"/>
            <a:chOff x="1578066" y="1078441"/>
            <a:chExt cx="3810786" cy="193947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D444508-1F05-9102-6828-457E7D8E0A6B}"/>
                </a:ext>
              </a:extLst>
            </p:cNvPr>
            <p:cNvGrpSpPr/>
            <p:nvPr/>
          </p:nvGrpSpPr>
          <p:grpSpPr>
            <a:xfrm>
              <a:off x="2451138" y="2091273"/>
              <a:ext cx="578933" cy="578932"/>
              <a:chOff x="3817848" y="1840106"/>
              <a:chExt cx="578933" cy="57893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9284D0-826F-7DD9-0115-2729B8440EF2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832736-90A4-43CD-5C93-47D6E24D0CEA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4B42D10-1394-3B94-E085-82909229C562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807ED45F-025B-E4CF-AB6F-DD3C1C298939}"/>
                </a:ext>
              </a:extLst>
            </p:cNvPr>
            <p:cNvGrpSpPr/>
            <p:nvPr/>
          </p:nvGrpSpPr>
          <p:grpSpPr>
            <a:xfrm>
              <a:off x="4515780" y="1670583"/>
              <a:ext cx="873072" cy="1309607"/>
              <a:chOff x="5467830" y="1345433"/>
              <a:chExt cx="873072" cy="1309607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A54CF330-2798-E532-11C3-2E11730391C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0F17E57-CCAD-19AA-74E6-4CC0545E8CAB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D60FA1F-E907-33A7-9C49-8B914054D51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3FCFFF5-3386-CA5F-93E5-48C319436DF7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6D84CE4-B91B-0F37-C812-452750EAD049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9" name="Abgerundetes Rechteck 28">
                <a:extLst>
                  <a:ext uri="{FF2B5EF4-FFF2-40B4-BE49-F238E27FC236}">
                    <a16:creationId xmlns:a16="http://schemas.microsoft.com/office/drawing/2014/main" id="{9DC679AA-4E5C-B88A-E0C3-55C6FB5073AE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82F608D-E62A-DFE4-0A8D-97D9CCF0FF8B}"/>
                </a:ext>
              </a:extLst>
            </p:cNvPr>
            <p:cNvGrpSpPr/>
            <p:nvPr/>
          </p:nvGrpSpPr>
          <p:grpSpPr>
            <a:xfrm flipH="1">
              <a:off x="1578066" y="1708310"/>
              <a:ext cx="873072" cy="1309607"/>
              <a:chOff x="5467830" y="1345433"/>
              <a:chExt cx="873072" cy="1309607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C17C7B4D-6AAA-3ADD-88D0-C908A9AF13A8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668AC25-A454-E0B8-354A-02FDE1A86ED2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08FE0DC-7A0D-CCE9-CCC8-3101B1F515A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E38D3E6-6A2F-646A-FBED-D25C93A0BB01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E39878B-7A1E-A03D-CE4C-08115C9B1844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68F87FB2-AA6C-46AA-B674-2520FD047A0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3904BBA-838C-4C4A-6E00-C3635572B084}"/>
                </a:ext>
              </a:extLst>
            </p:cNvPr>
            <p:cNvGrpSpPr/>
            <p:nvPr/>
          </p:nvGrpSpPr>
          <p:grpSpPr>
            <a:xfrm>
              <a:off x="3936847" y="2056104"/>
              <a:ext cx="578933" cy="578932"/>
              <a:chOff x="3817848" y="1840106"/>
              <a:chExt cx="578933" cy="57893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44D53EC-C6DA-1021-18D5-BA7086C0D4BD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A2E9EAB-A876-BAE5-CBA7-89F8DED93BC7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B74FA48-4EDC-DB7F-00D7-6F37F685796E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9FE51CC-0A1D-ED16-D2DC-7B27FFA1D16A}"/>
                </a:ext>
              </a:extLst>
            </p:cNvPr>
            <p:cNvGrpSpPr/>
            <p:nvPr/>
          </p:nvGrpSpPr>
          <p:grpSpPr>
            <a:xfrm>
              <a:off x="3037408" y="1935175"/>
              <a:ext cx="873072" cy="873072"/>
              <a:chOff x="3142915" y="4455638"/>
              <a:chExt cx="873072" cy="873072"/>
            </a:xfrm>
          </p:grpSpPr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7BEA7E1-4B9B-F428-F1E8-BCA429D5107E}"/>
                  </a:ext>
                </a:extLst>
              </p:cNvPr>
              <p:cNvGrpSpPr/>
              <p:nvPr/>
            </p:nvGrpSpPr>
            <p:grpSpPr>
              <a:xfrm>
                <a:off x="3142915" y="4455638"/>
                <a:ext cx="873072" cy="873072"/>
                <a:chOff x="4642030" y="2651861"/>
                <a:chExt cx="873072" cy="87307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A846CEE-9DDE-CA9B-F7C6-B18D07B60C69}"/>
                    </a:ext>
                  </a:extLst>
                </p:cNvPr>
                <p:cNvSpPr/>
                <p:nvPr/>
              </p:nvSpPr>
              <p:spPr>
                <a:xfrm>
                  <a:off x="4642030" y="2651861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D39B12E-19AA-5575-4DBF-A386621CD525}"/>
                    </a:ext>
                  </a:extLst>
                </p:cNvPr>
                <p:cNvSpPr/>
                <p:nvPr/>
              </p:nvSpPr>
              <p:spPr>
                <a:xfrm>
                  <a:off x="4776400" y="2781603"/>
                  <a:ext cx="604331" cy="60433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AF25DCD-ED96-1838-105F-F226E2971E9D}"/>
                  </a:ext>
                </a:extLst>
              </p:cNvPr>
              <p:cNvSpPr/>
              <p:nvPr/>
            </p:nvSpPr>
            <p:spPr>
              <a:xfrm>
                <a:off x="3444521" y="475261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D689C370-CD4F-F5A6-B97A-58FF9F4977C4}"/>
                </a:ext>
              </a:extLst>
            </p:cNvPr>
            <p:cNvGrpSpPr/>
            <p:nvPr/>
          </p:nvGrpSpPr>
          <p:grpSpPr>
            <a:xfrm rot="16200000">
              <a:off x="3036380" y="860173"/>
              <a:ext cx="873072" cy="1309607"/>
              <a:chOff x="5467830" y="1345433"/>
              <a:chExt cx="873072" cy="1309607"/>
            </a:xfrm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D61A637D-103B-4A90-2F2B-582286222652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F42F49F-11AC-7D63-11E8-9BE828A2DFD4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07E60A-2104-E8CC-F505-3D54A973C81C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965521F-AD49-173F-356D-762D37CBC852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009D0C8-69F8-660E-A2A5-F310FD782CA1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9BAA04FA-DEFD-9ACD-BC16-35522F834631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96C9F212-0B14-BD3D-84E2-C134C25F898B}"/>
              </a:ext>
            </a:extLst>
          </p:cNvPr>
          <p:cNvSpPr txBox="1"/>
          <p:nvPr/>
        </p:nvSpPr>
        <p:spPr>
          <a:xfrm>
            <a:off x="1437546" y="3625942"/>
            <a:ext cx="1907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Iso-Citrate</a:t>
            </a:r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FD8038F-139F-219E-F3F8-EBA7C0595106}"/>
              </a:ext>
            </a:extLst>
          </p:cNvPr>
          <p:cNvGrpSpPr/>
          <p:nvPr/>
        </p:nvGrpSpPr>
        <p:grpSpPr>
          <a:xfrm>
            <a:off x="1632131" y="4329566"/>
            <a:ext cx="2870260" cy="1359329"/>
            <a:chOff x="1800803" y="4396071"/>
            <a:chExt cx="3822962" cy="181052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7D0A0C35-904E-994A-60E8-0A94BEC04CDD}"/>
                </a:ext>
              </a:extLst>
            </p:cNvPr>
            <p:cNvGrpSpPr/>
            <p:nvPr/>
          </p:nvGrpSpPr>
          <p:grpSpPr>
            <a:xfrm>
              <a:off x="4750693" y="4870980"/>
              <a:ext cx="873072" cy="1309607"/>
              <a:chOff x="5467830" y="1345433"/>
              <a:chExt cx="873072" cy="1309607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6228245E-ABD0-60B9-F843-F5191F5B04F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E8C336F-33D6-7CA7-EE90-D9D133DF309C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03D60F9-A790-AA06-93AC-CB6994A624CE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F24EF80-9D75-218D-AC88-67D54E4CA29F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6946763D-1D86-C787-D7A1-D3CC76C7B307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7" name="Abgerundetes Rechteck 76">
                <a:extLst>
                  <a:ext uri="{FF2B5EF4-FFF2-40B4-BE49-F238E27FC236}">
                    <a16:creationId xmlns:a16="http://schemas.microsoft.com/office/drawing/2014/main" id="{28052723-8BE0-5F1E-9C35-C15DAB29E64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109F5577-7252-F506-47D0-159560282FA3}"/>
                </a:ext>
              </a:extLst>
            </p:cNvPr>
            <p:cNvGrpSpPr/>
            <p:nvPr/>
          </p:nvGrpSpPr>
          <p:grpSpPr>
            <a:xfrm flipH="1">
              <a:off x="1800803" y="4896984"/>
              <a:ext cx="873072" cy="1309607"/>
              <a:chOff x="5467830" y="1345433"/>
              <a:chExt cx="873072" cy="1309607"/>
            </a:xfrm>
          </p:grpSpPr>
          <p:grpSp>
            <p:nvGrpSpPr>
              <p:cNvPr id="86" name="Gruppieren 85">
                <a:extLst>
                  <a:ext uri="{FF2B5EF4-FFF2-40B4-BE49-F238E27FC236}">
                    <a16:creationId xmlns:a16="http://schemas.microsoft.com/office/drawing/2014/main" id="{AD2D169B-708D-5A8A-4171-F90643E331D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C09030E-0968-D1CC-6FDE-55FBE47BC676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8D07E79-DBBF-EF4F-C2B5-048C4B1246F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765968A-8081-C707-348A-89197906BCAA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1A1BAAB-D3C5-2B4A-57E9-62B3A72BC030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87" name="Abgerundetes Rechteck 86">
                <a:extLst>
                  <a:ext uri="{FF2B5EF4-FFF2-40B4-BE49-F238E27FC236}">
                    <a16:creationId xmlns:a16="http://schemas.microsoft.com/office/drawing/2014/main" id="{385C50AB-5846-1C5D-E33C-9652C0EB778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B4F019BD-42F2-D697-A37F-BC00E2319ABD}"/>
                </a:ext>
              </a:extLst>
            </p:cNvPr>
            <p:cNvGrpSpPr/>
            <p:nvPr/>
          </p:nvGrpSpPr>
          <p:grpSpPr>
            <a:xfrm>
              <a:off x="4170597" y="5256501"/>
              <a:ext cx="578933" cy="578932"/>
              <a:chOff x="3817848" y="1840106"/>
              <a:chExt cx="578933" cy="578932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5B42CA2-830D-2A0A-D5B8-1BF3B85705A9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C66F50C-6C34-2230-1054-2A43FB6BBA9E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BEDC382-7866-2CFE-3863-A9178F39419B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6747ED2A-FE0E-544F-8883-1F487B8E3C39}"/>
                </a:ext>
              </a:extLst>
            </p:cNvPr>
            <p:cNvGrpSpPr/>
            <p:nvPr/>
          </p:nvGrpSpPr>
          <p:grpSpPr>
            <a:xfrm flipV="1">
              <a:off x="2674997" y="5246431"/>
              <a:ext cx="873072" cy="874187"/>
              <a:chOff x="4642030" y="2651446"/>
              <a:chExt cx="873072" cy="874187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636B16F-7A20-9237-880D-7C4AB12C68AB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97B22A2-2F7F-F3B6-ADAE-3BFDE7D0351B}"/>
                  </a:ext>
                </a:extLst>
              </p:cNvPr>
              <p:cNvSpPr/>
              <p:nvPr/>
            </p:nvSpPr>
            <p:spPr>
              <a:xfrm>
                <a:off x="4779575" y="29213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F0620DE-1049-AD09-DA69-ADE759B083C8}"/>
                  </a:ext>
                </a:extLst>
              </p:cNvPr>
              <p:cNvSpPr/>
              <p:nvPr/>
            </p:nvSpPr>
            <p:spPr>
              <a:xfrm>
                <a:off x="4946812" y="265144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E01A2EA-AD99-49CB-F2DA-83D1EEF17E14}"/>
                  </a:ext>
                </a:extLst>
              </p:cNvPr>
              <p:cNvSpPr/>
              <p:nvPr/>
            </p:nvSpPr>
            <p:spPr>
              <a:xfrm>
                <a:off x="4946812" y="3088397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4E1202FE-ADCC-35B0-E741-F65459A87D8F}"/>
                </a:ext>
              </a:extLst>
            </p:cNvPr>
            <p:cNvGrpSpPr/>
            <p:nvPr/>
          </p:nvGrpSpPr>
          <p:grpSpPr>
            <a:xfrm flipV="1">
              <a:off x="3551306" y="5246431"/>
              <a:ext cx="604331" cy="604330"/>
              <a:chOff x="4779575" y="2921303"/>
              <a:chExt cx="604331" cy="60433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4EDBBBD-AA83-614E-04A0-20BA1E65B897}"/>
                  </a:ext>
                </a:extLst>
              </p:cNvPr>
              <p:cNvSpPr/>
              <p:nvPr/>
            </p:nvSpPr>
            <p:spPr>
              <a:xfrm>
                <a:off x="4779575" y="29213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EB1C45-6AFA-88CC-6F02-AAECDBE3AEF0}"/>
                  </a:ext>
                </a:extLst>
              </p:cNvPr>
              <p:cNvSpPr/>
              <p:nvPr/>
            </p:nvSpPr>
            <p:spPr>
              <a:xfrm>
                <a:off x="4946812" y="3088397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4FC78D34-040B-C5FE-6909-012AC6B4D795}"/>
                </a:ext>
              </a:extLst>
            </p:cNvPr>
            <p:cNvGrpSpPr/>
            <p:nvPr/>
          </p:nvGrpSpPr>
          <p:grpSpPr>
            <a:xfrm rot="16200000">
              <a:off x="3411520" y="4177803"/>
              <a:ext cx="873072" cy="1309607"/>
              <a:chOff x="5467830" y="1345433"/>
              <a:chExt cx="873072" cy="1309607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34BB099A-00E8-2AA2-1819-0DFA9EB7259F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3023A2F-5D6C-8833-2FD8-B2B4E91FDEF1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209ED40-C3AF-5257-E08B-D3A40F41139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B51096D7-07DE-19FC-9ADA-C65CEA10D1AF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EA2603CF-E547-FF56-4E8A-C23A1097A6CE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08" name="Abgerundetes Rechteck 107">
                <a:extLst>
                  <a:ext uri="{FF2B5EF4-FFF2-40B4-BE49-F238E27FC236}">
                    <a16:creationId xmlns:a16="http://schemas.microsoft.com/office/drawing/2014/main" id="{77410833-34D6-5DCE-2204-49E3AB3ADB7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21FB17C3-53E3-B1A5-7128-555869E18739}"/>
              </a:ext>
            </a:extLst>
          </p:cNvPr>
          <p:cNvSpPr txBox="1"/>
          <p:nvPr/>
        </p:nvSpPr>
        <p:spPr>
          <a:xfrm>
            <a:off x="1466716" y="2785119"/>
            <a:ext cx="377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-CH2-((C-OH)-COO</a:t>
            </a:r>
            <a:r>
              <a:rPr lang="de-DE" baseline="30000" dirty="0"/>
              <a:t>—</a:t>
            </a:r>
            <a:r>
              <a:rPr lang="de-DE" dirty="0"/>
              <a:t>)-CH2-COO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77FBBB2-C92D-02A5-BCAF-21F46F0B0DD4}"/>
              </a:ext>
            </a:extLst>
          </p:cNvPr>
          <p:cNvSpPr txBox="1"/>
          <p:nvPr/>
        </p:nvSpPr>
        <p:spPr>
          <a:xfrm>
            <a:off x="1437185" y="5808212"/>
            <a:ext cx="386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-(CH-OH)-(CH-COO</a:t>
            </a:r>
            <a:r>
              <a:rPr lang="de-DE" baseline="30000" dirty="0"/>
              <a:t>—</a:t>
            </a:r>
            <a:r>
              <a:rPr lang="de-DE" dirty="0"/>
              <a:t>)-CH2-COO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85EEA69-B715-6088-C010-E31B4DA69CD0}"/>
              </a:ext>
            </a:extLst>
          </p:cNvPr>
          <p:cNvSpPr txBox="1"/>
          <p:nvPr/>
        </p:nvSpPr>
        <p:spPr>
          <a:xfrm>
            <a:off x="6361018" y="503169"/>
            <a:ext cx="319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Alpha-</a:t>
            </a:r>
            <a:r>
              <a:rPr lang="de-DE" sz="3200" dirty="0" err="1"/>
              <a:t>Ketoglurate</a:t>
            </a:r>
            <a:endParaRPr lang="de-DE" sz="32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9DCCD545-959D-7602-CBF3-A14941F96555}"/>
              </a:ext>
            </a:extLst>
          </p:cNvPr>
          <p:cNvSpPr txBox="1"/>
          <p:nvPr/>
        </p:nvSpPr>
        <p:spPr>
          <a:xfrm>
            <a:off x="6484193" y="2785119"/>
            <a:ext cx="29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36B304A-B81C-98AE-94EC-0878E142C791}"/>
              </a:ext>
            </a:extLst>
          </p:cNvPr>
          <p:cNvGrpSpPr/>
          <p:nvPr/>
        </p:nvGrpSpPr>
        <p:grpSpPr>
          <a:xfrm>
            <a:off x="6455239" y="1594268"/>
            <a:ext cx="2894939" cy="988126"/>
            <a:chOff x="6455239" y="1594268"/>
            <a:chExt cx="2894939" cy="988126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6F31A9B9-6BA4-127D-D8EA-4B919E692A32}"/>
                </a:ext>
              </a:extLst>
            </p:cNvPr>
            <p:cNvGrpSpPr/>
            <p:nvPr/>
          </p:nvGrpSpPr>
          <p:grpSpPr>
            <a:xfrm>
              <a:off x="7792694" y="1886674"/>
              <a:ext cx="434660" cy="434659"/>
              <a:chOff x="3817848" y="1840106"/>
              <a:chExt cx="578933" cy="578932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68C7DB4-8B56-EDF3-7126-128A44EE5BD3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5923F0D-4CFC-FD75-8D3E-1797AFE82629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59373F7-EDD8-6ED0-FE06-75B67238B385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9B13BEF0-0334-1A66-6BCF-3106E8ADF460}"/>
                </a:ext>
              </a:extLst>
            </p:cNvPr>
            <p:cNvGrpSpPr/>
            <p:nvPr/>
          </p:nvGrpSpPr>
          <p:grpSpPr>
            <a:xfrm>
              <a:off x="8694680" y="1594268"/>
              <a:ext cx="655498" cy="983246"/>
              <a:chOff x="5467830" y="1345433"/>
              <a:chExt cx="873072" cy="1309607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041F78FA-C33F-FC65-2C6A-4ECD6C8A629C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8C0F6FAC-8C57-31F9-08F7-EA16B20D81D3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7AE1F70-9893-254F-F4C3-DCF4703706C4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F4C16646-C77F-326F-2339-B46A1F45A6CD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E476CDA-73A4-12FA-12FD-433A0C4C5E58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46" name="Abgerundetes Rechteck 145">
                <a:extLst>
                  <a:ext uri="{FF2B5EF4-FFF2-40B4-BE49-F238E27FC236}">
                    <a16:creationId xmlns:a16="http://schemas.microsoft.com/office/drawing/2014/main" id="{8970460E-64EA-0137-DDF7-18E307FF9ED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D99FEA40-229C-2FFF-1494-389834512A77}"/>
                </a:ext>
              </a:extLst>
            </p:cNvPr>
            <p:cNvGrpSpPr/>
            <p:nvPr/>
          </p:nvGrpSpPr>
          <p:grpSpPr>
            <a:xfrm flipH="1">
              <a:off x="6455239" y="1599148"/>
              <a:ext cx="655498" cy="983246"/>
              <a:chOff x="5467830" y="1345433"/>
              <a:chExt cx="873072" cy="1309607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18CF484E-F9F1-45EC-DEFC-A8574573256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D2D53A9F-E6A9-9B01-554F-119F20B67F97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6695B665-A2D4-A79D-2796-8D88F7EE5632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5FB630D1-73C0-FADE-1D66-583F4557AA14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93F80ADA-3DD7-629B-4595-899CACE14952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40" name="Abgerundetes Rechteck 139">
                <a:extLst>
                  <a:ext uri="{FF2B5EF4-FFF2-40B4-BE49-F238E27FC236}">
                    <a16:creationId xmlns:a16="http://schemas.microsoft.com/office/drawing/2014/main" id="{8A504635-C99A-3068-21F2-4DF8726C99A9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C37F9325-1A47-F44E-9F28-CAFA0F9FFFAE}"/>
                </a:ext>
              </a:extLst>
            </p:cNvPr>
            <p:cNvGrpSpPr/>
            <p:nvPr/>
          </p:nvGrpSpPr>
          <p:grpSpPr>
            <a:xfrm>
              <a:off x="8260020" y="1883716"/>
              <a:ext cx="434660" cy="434659"/>
              <a:chOff x="3817848" y="1840106"/>
              <a:chExt cx="578933" cy="578932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8E0EB44-2005-E3FC-15FB-CAC94BF99CA7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BBE4B01-A5AD-007A-D9A4-AE98DFE3DA7E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448A494-671B-7759-2EE1-0C035AA77CBB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6A6C0FFF-4F3D-2934-C577-3B5BEFE99E42}"/>
                </a:ext>
              </a:extLst>
            </p:cNvPr>
            <p:cNvGrpSpPr/>
            <p:nvPr/>
          </p:nvGrpSpPr>
          <p:grpSpPr>
            <a:xfrm>
              <a:off x="7105432" y="1769477"/>
              <a:ext cx="655498" cy="655498"/>
              <a:chOff x="4642030" y="2651861"/>
              <a:chExt cx="873072" cy="873072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706941B-93C3-B11A-DB57-BED8459E3785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2BF89C3-2A67-08FA-CC6A-BB62DBA343EF}"/>
                  </a:ext>
                </a:extLst>
              </p:cNvPr>
              <p:cNvSpPr/>
              <p:nvPr/>
            </p:nvSpPr>
            <p:spPr>
              <a:xfrm>
                <a:off x="4776400" y="27816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5EC989A6-2419-56EE-F484-27F3BFBDBB8E}"/>
              </a:ext>
            </a:extLst>
          </p:cNvPr>
          <p:cNvSpPr txBox="1"/>
          <p:nvPr/>
        </p:nvSpPr>
        <p:spPr>
          <a:xfrm>
            <a:off x="6361018" y="3548841"/>
            <a:ext cx="231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Succinyl-CoA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C8FC8A6-D0D4-B6D2-FEDA-CDC079197BBF}"/>
              </a:ext>
            </a:extLst>
          </p:cNvPr>
          <p:cNvSpPr txBox="1"/>
          <p:nvPr/>
        </p:nvSpPr>
        <p:spPr>
          <a:xfrm>
            <a:off x="6460747" y="5808212"/>
            <a:ext cx="319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(COA-SH)-(C=O)-CH2-CH2-COO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9AFEA6B2-4134-6AE6-D5FE-A7DC103D0389}"/>
              </a:ext>
            </a:extLst>
          </p:cNvPr>
          <p:cNvGrpSpPr/>
          <p:nvPr/>
        </p:nvGrpSpPr>
        <p:grpSpPr>
          <a:xfrm>
            <a:off x="7792694" y="4919628"/>
            <a:ext cx="434660" cy="434659"/>
            <a:chOff x="3817848" y="1840106"/>
            <a:chExt cx="578933" cy="57893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B5277D-6786-8D01-E6D5-DDD527FB073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85A74AF-5CB9-0B62-E795-181E26EC7F81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163817B-F5F3-8DC9-6098-46A0C0E5BF3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F0C7E2C0-480E-BAE1-5293-FE7DB7DF64F0}"/>
              </a:ext>
            </a:extLst>
          </p:cNvPr>
          <p:cNvGrpSpPr/>
          <p:nvPr/>
        </p:nvGrpSpPr>
        <p:grpSpPr>
          <a:xfrm>
            <a:off x="8694680" y="4627222"/>
            <a:ext cx="655498" cy="983246"/>
            <a:chOff x="5467830" y="1345433"/>
            <a:chExt cx="873072" cy="1309607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3DFC798C-E003-325A-0D5C-C090C961A28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3285824-B586-EF02-5049-4B9B470F7B4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CC2F0C6-1BEA-7798-28B2-EFEEDA32BEA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5326757-4C97-A897-F636-F1E8786EA753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FCAEA18-14B3-AD9A-4B25-D666FE5F946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5D352497-B1AB-3F6F-9585-AB2E0378EF93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1AAF78D4-E3B1-E91A-B277-5B6E97319C20}"/>
              </a:ext>
            </a:extLst>
          </p:cNvPr>
          <p:cNvGrpSpPr/>
          <p:nvPr/>
        </p:nvGrpSpPr>
        <p:grpSpPr>
          <a:xfrm>
            <a:off x="8260020" y="4916670"/>
            <a:ext cx="434660" cy="434659"/>
            <a:chOff x="3817848" y="1840106"/>
            <a:chExt cx="578933" cy="57893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50E1DFA-11CF-F554-4836-DD8C708FEC2F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ED16D95-7AB6-02B4-F5D5-E9C6B9EE171A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D098FB5-CBAF-5C65-0436-DDC0ECD4318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20F3DEF5-02B3-9D8E-EC2C-5F0AD88427A5}"/>
              </a:ext>
            </a:extLst>
          </p:cNvPr>
          <p:cNvGrpSpPr/>
          <p:nvPr/>
        </p:nvGrpSpPr>
        <p:grpSpPr>
          <a:xfrm>
            <a:off x="7105432" y="4802431"/>
            <a:ext cx="655498" cy="655498"/>
            <a:chOff x="4642030" y="2651861"/>
            <a:chExt cx="873072" cy="87307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CF07707-E4A2-2049-8230-CF008F4F8723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DC256C9-9FAF-CFE8-2E69-7E6ACD010769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A56E11F4-9785-9763-5201-5A47C3FE7152}"/>
              </a:ext>
            </a:extLst>
          </p:cNvPr>
          <p:cNvGrpSpPr/>
          <p:nvPr/>
        </p:nvGrpSpPr>
        <p:grpSpPr>
          <a:xfrm>
            <a:off x="5817035" y="4471683"/>
            <a:ext cx="1267852" cy="1331245"/>
            <a:chOff x="1551794" y="3054798"/>
            <a:chExt cx="1267852" cy="1331245"/>
          </a:xfrm>
        </p:grpSpPr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11843543-97FB-732F-C161-F257D4664930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94" name="Regelmäßiges Fünfeck 193">
                <a:extLst>
                  <a:ext uri="{FF2B5EF4-FFF2-40B4-BE49-F238E27FC236}">
                    <a16:creationId xmlns:a16="http://schemas.microsoft.com/office/drawing/2014/main" id="{817AA599-B224-7D0E-7AC0-46791DC5A985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35DD579-0737-6780-428F-E0E0E6B9BB1B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96" name="Gruppieren 195">
                <a:extLst>
                  <a:ext uri="{FF2B5EF4-FFF2-40B4-BE49-F238E27FC236}">
                    <a16:creationId xmlns:a16="http://schemas.microsoft.com/office/drawing/2014/main" id="{EA2DD022-54AB-4163-B294-13B2B6133D20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EC37A2A-45B3-EBFF-A866-80BD63666B4B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8" name="Abgerundetes Rechteck 197">
                  <a:extLst>
                    <a:ext uri="{FF2B5EF4-FFF2-40B4-BE49-F238E27FC236}">
                      <a16:creationId xmlns:a16="http://schemas.microsoft.com/office/drawing/2014/main" id="{07A3BD48-02E0-82C0-08A8-FD334A32C1CA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9" name="Abgerundetes Rechteck 198">
                  <a:extLst>
                    <a:ext uri="{FF2B5EF4-FFF2-40B4-BE49-F238E27FC236}">
                      <a16:creationId xmlns:a16="http://schemas.microsoft.com/office/drawing/2014/main" id="{D6D6C560-2C86-B3AD-5508-6BDCF37BFCA5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BBB4925-E772-1732-E563-38939C35D39D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2DEDD9E-9ACE-3E4B-346C-A015896A8FDF}"/>
                </a:ext>
              </a:extLst>
            </p:cNvPr>
            <p:cNvSpPr/>
            <p:nvPr/>
          </p:nvSpPr>
          <p:spPr>
            <a:xfrm>
              <a:off x="1997323" y="3579663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6C9F212-0B14-BD3D-84E2-C134C25F898B}"/>
              </a:ext>
            </a:extLst>
          </p:cNvPr>
          <p:cNvSpPr txBox="1"/>
          <p:nvPr/>
        </p:nvSpPr>
        <p:spPr>
          <a:xfrm>
            <a:off x="1343762" y="3579050"/>
            <a:ext cx="177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Succinate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D0A0C35-904E-994A-60E8-0A94BEC04CDD}"/>
              </a:ext>
            </a:extLst>
          </p:cNvPr>
          <p:cNvGrpSpPr/>
          <p:nvPr/>
        </p:nvGrpSpPr>
        <p:grpSpPr>
          <a:xfrm>
            <a:off x="3565541" y="4275820"/>
            <a:ext cx="655498" cy="983246"/>
            <a:chOff x="5467830" y="1345433"/>
            <a:chExt cx="873072" cy="1309607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228245E-ABD0-60B9-F843-F5191F5B04F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E8C336F-33D6-7CA7-EE90-D9D133DF309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03D60F9-A790-AA06-93AC-CB6994A624CE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F24EF80-9D75-218D-AC88-67D54E4CA29F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946763D-1D86-C787-D7A1-D3CC76C7B30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28052723-8BE0-5F1E-9C35-C15DAB29E64A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09F5577-7252-F506-47D0-159560282FA3}"/>
              </a:ext>
            </a:extLst>
          </p:cNvPr>
          <p:cNvGrpSpPr/>
          <p:nvPr/>
        </p:nvGrpSpPr>
        <p:grpSpPr>
          <a:xfrm flipH="1">
            <a:off x="2030713" y="4283621"/>
            <a:ext cx="655498" cy="983246"/>
            <a:chOff x="5467830" y="1345433"/>
            <a:chExt cx="873072" cy="1309607"/>
          </a:xfrm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AD2D169B-708D-5A8A-4171-F90643E331D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C09030E-0968-D1CC-6FDE-55FBE47BC676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D07E79-DBBF-EF4F-C2B5-048C4B1246F6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65968A-8081-C707-348A-89197906BCAA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1A1BAAB-D3C5-2B4A-57E9-62B3A72BC030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7" name="Abgerundetes Rechteck 86">
              <a:extLst>
                <a:ext uri="{FF2B5EF4-FFF2-40B4-BE49-F238E27FC236}">
                  <a16:creationId xmlns:a16="http://schemas.microsoft.com/office/drawing/2014/main" id="{385C50AB-5846-1C5D-E33C-9652C0EB778C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B4F019BD-42F2-D697-A37F-BC00E2319ABD}"/>
              </a:ext>
            </a:extLst>
          </p:cNvPr>
          <p:cNvGrpSpPr/>
          <p:nvPr/>
        </p:nvGrpSpPr>
        <p:grpSpPr>
          <a:xfrm>
            <a:off x="3130008" y="4565267"/>
            <a:ext cx="434660" cy="434659"/>
            <a:chOff x="3817848" y="1840106"/>
            <a:chExt cx="578933" cy="57893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5B42CA2-830D-2A0A-D5B8-1BF3B85705A9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C66F50C-6C34-2230-1054-2A43FB6BBA9E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EDC382-7866-2CFE-3863-A9178F39419B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4" name="Textfeld 113">
            <a:extLst>
              <a:ext uri="{FF2B5EF4-FFF2-40B4-BE49-F238E27FC236}">
                <a16:creationId xmlns:a16="http://schemas.microsoft.com/office/drawing/2014/main" id="{477FBBB2-C92D-02A5-BCAF-21F46F0B0DD4}"/>
              </a:ext>
            </a:extLst>
          </p:cNvPr>
          <p:cNvSpPr txBox="1"/>
          <p:nvPr/>
        </p:nvSpPr>
        <p:spPr>
          <a:xfrm>
            <a:off x="1927994" y="5517563"/>
            <a:ext cx="23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5EC989A6-2419-56EE-F484-27F3BFBDBB8E}"/>
              </a:ext>
            </a:extLst>
          </p:cNvPr>
          <p:cNvSpPr txBox="1"/>
          <p:nvPr/>
        </p:nvSpPr>
        <p:spPr>
          <a:xfrm>
            <a:off x="1300995" y="523318"/>
            <a:ext cx="231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Succinyl-CoA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C8FC8A6-D0D4-B6D2-FEDA-CDC079197BBF}"/>
              </a:ext>
            </a:extLst>
          </p:cNvPr>
          <p:cNvSpPr txBox="1"/>
          <p:nvPr/>
        </p:nvSpPr>
        <p:spPr>
          <a:xfrm>
            <a:off x="1522789" y="2912099"/>
            <a:ext cx="30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(COA-S)-(C=O)-CH2-CH2-COO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9AFEA6B2-4134-6AE6-D5FE-A7DC103D0389}"/>
              </a:ext>
            </a:extLst>
          </p:cNvPr>
          <p:cNvGrpSpPr/>
          <p:nvPr/>
        </p:nvGrpSpPr>
        <p:grpSpPr>
          <a:xfrm>
            <a:off x="3338078" y="1891554"/>
            <a:ext cx="434660" cy="434659"/>
            <a:chOff x="3817848" y="1840106"/>
            <a:chExt cx="578933" cy="57893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B5277D-6786-8D01-E6D5-DDD527FB073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85A74AF-5CB9-0B62-E795-181E26EC7F81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163817B-F5F3-8DC9-6098-46A0C0E5BF3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F0C7E2C0-480E-BAE1-5293-FE7DB7DF64F0}"/>
              </a:ext>
            </a:extLst>
          </p:cNvPr>
          <p:cNvGrpSpPr/>
          <p:nvPr/>
        </p:nvGrpSpPr>
        <p:grpSpPr>
          <a:xfrm>
            <a:off x="4240064" y="1599148"/>
            <a:ext cx="655498" cy="983246"/>
            <a:chOff x="5467830" y="1345433"/>
            <a:chExt cx="873072" cy="1309607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3DFC798C-E003-325A-0D5C-C090C961A28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3285824-B586-EF02-5049-4B9B470F7B4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CC2F0C6-1BEA-7798-28B2-EFEEDA32BEA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5326757-4C97-A897-F636-F1E8786EA753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FCAEA18-14B3-AD9A-4B25-D666FE5F946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5D352497-B1AB-3F6F-9585-AB2E0378EF93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1AAF78D4-E3B1-E91A-B277-5B6E97319C20}"/>
              </a:ext>
            </a:extLst>
          </p:cNvPr>
          <p:cNvGrpSpPr/>
          <p:nvPr/>
        </p:nvGrpSpPr>
        <p:grpSpPr>
          <a:xfrm>
            <a:off x="3805404" y="1888596"/>
            <a:ext cx="434660" cy="434659"/>
            <a:chOff x="3817848" y="1840106"/>
            <a:chExt cx="578933" cy="57893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50E1DFA-11CF-F554-4836-DD8C708FEC2F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ED16D95-7AB6-02B4-F5D5-E9C6B9EE171A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D098FB5-CBAF-5C65-0436-DDC0ECD4318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20F3DEF5-02B3-9D8E-EC2C-5F0AD88427A5}"/>
              </a:ext>
            </a:extLst>
          </p:cNvPr>
          <p:cNvGrpSpPr/>
          <p:nvPr/>
        </p:nvGrpSpPr>
        <p:grpSpPr>
          <a:xfrm>
            <a:off x="2650816" y="1774357"/>
            <a:ext cx="655498" cy="655498"/>
            <a:chOff x="4642030" y="2651861"/>
            <a:chExt cx="873072" cy="87307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CF07707-E4A2-2049-8230-CF008F4F8723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DC256C9-9FAF-CFE8-2E69-7E6ACD010769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A56E11F4-9785-9763-5201-5A47C3FE7152}"/>
              </a:ext>
            </a:extLst>
          </p:cNvPr>
          <p:cNvGrpSpPr/>
          <p:nvPr/>
        </p:nvGrpSpPr>
        <p:grpSpPr>
          <a:xfrm rot="10800000">
            <a:off x="1356980" y="1445514"/>
            <a:ext cx="1267852" cy="1331245"/>
            <a:chOff x="1551794" y="3054798"/>
            <a:chExt cx="1267852" cy="1331245"/>
          </a:xfrm>
        </p:grpSpPr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11843543-97FB-732F-C161-F257D4664930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94" name="Regelmäßiges Fünfeck 193">
                <a:extLst>
                  <a:ext uri="{FF2B5EF4-FFF2-40B4-BE49-F238E27FC236}">
                    <a16:creationId xmlns:a16="http://schemas.microsoft.com/office/drawing/2014/main" id="{817AA599-B224-7D0E-7AC0-46791DC5A985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35DD579-0737-6780-428F-E0E0E6B9BB1B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96" name="Gruppieren 195">
                <a:extLst>
                  <a:ext uri="{FF2B5EF4-FFF2-40B4-BE49-F238E27FC236}">
                    <a16:creationId xmlns:a16="http://schemas.microsoft.com/office/drawing/2014/main" id="{EA2DD022-54AB-4163-B294-13B2B6133D20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EC37A2A-45B3-EBFF-A866-80BD63666B4B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8" name="Abgerundetes Rechteck 197">
                  <a:extLst>
                    <a:ext uri="{FF2B5EF4-FFF2-40B4-BE49-F238E27FC236}">
                      <a16:creationId xmlns:a16="http://schemas.microsoft.com/office/drawing/2014/main" id="{07A3BD48-02E0-82C0-08A8-FD334A32C1CA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9" name="Abgerundetes Rechteck 198">
                  <a:extLst>
                    <a:ext uri="{FF2B5EF4-FFF2-40B4-BE49-F238E27FC236}">
                      <a16:creationId xmlns:a16="http://schemas.microsoft.com/office/drawing/2014/main" id="{D6D6C560-2C86-B3AD-5508-6BDCF37BFCA5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BBB4925-E772-1732-E563-38939C35D39D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649B337-DAFC-8BA6-B2BE-B3194690AECE}"/>
              </a:ext>
            </a:extLst>
          </p:cNvPr>
          <p:cNvGrpSpPr/>
          <p:nvPr/>
        </p:nvGrpSpPr>
        <p:grpSpPr>
          <a:xfrm>
            <a:off x="2681710" y="4565267"/>
            <a:ext cx="434660" cy="434659"/>
            <a:chOff x="3817848" y="1840106"/>
            <a:chExt cx="578933" cy="57893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6EAF49-6B64-C106-C78B-F520BF4050AD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06B1C0-EBAD-35FD-662E-C35334928626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CD5940-299C-C184-55EB-CE5FE17946A3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EE5A1635-BB26-2AAD-1F1F-34C2F187BD70}"/>
              </a:ext>
            </a:extLst>
          </p:cNvPr>
          <p:cNvSpPr txBox="1"/>
          <p:nvPr/>
        </p:nvSpPr>
        <p:spPr>
          <a:xfrm>
            <a:off x="6069051" y="591734"/>
            <a:ext cx="177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Succinate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84FFCB3-D759-F8B0-788A-F64EC9E0F1F5}"/>
              </a:ext>
            </a:extLst>
          </p:cNvPr>
          <p:cNvSpPr txBox="1"/>
          <p:nvPr/>
        </p:nvSpPr>
        <p:spPr>
          <a:xfrm>
            <a:off x="6040191" y="1034954"/>
            <a:ext cx="23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0569660-21C9-B145-6D94-9F86C9632AEF}"/>
              </a:ext>
            </a:extLst>
          </p:cNvPr>
          <p:cNvGrpSpPr/>
          <p:nvPr/>
        </p:nvGrpSpPr>
        <p:grpSpPr>
          <a:xfrm>
            <a:off x="10660208" y="1789333"/>
            <a:ext cx="655498" cy="983246"/>
            <a:chOff x="5467830" y="1345433"/>
            <a:chExt cx="873072" cy="1309607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EA5DFF1-813B-DAA2-E6E3-3D9C5F1414C8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3F6BC81-98BC-3F1D-687E-ACF84200C969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64E759A-100F-89CB-7C91-9ACAB1D9F22F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4EE505D-3E5A-0701-767D-7E939942671B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0FE466F-32DF-A787-EAB5-EAD64EC111B4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4FB34C5E-8471-826A-26D1-5131C0469C8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F44A915F-0F75-B049-ED4F-35FAE716A4CE}"/>
              </a:ext>
            </a:extLst>
          </p:cNvPr>
          <p:cNvGrpSpPr/>
          <p:nvPr/>
        </p:nvGrpSpPr>
        <p:grpSpPr>
          <a:xfrm flipH="1">
            <a:off x="9100504" y="532240"/>
            <a:ext cx="655498" cy="983246"/>
            <a:chOff x="5467830" y="1345433"/>
            <a:chExt cx="873072" cy="1309607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D6CCD684-BECB-B4FC-EDE7-452A27A7C46C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C5D0BFF-4E08-E845-5E53-995CA06A46A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4488991-9AF3-5BBE-90B1-57C6CF19FD0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B2A749F-FDE3-7C11-8753-8D8009285D84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D0449C4-1016-D1F9-2F04-AD4D27C631DA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3" name="Abgerundetes Rechteck 42">
              <a:extLst>
                <a:ext uri="{FF2B5EF4-FFF2-40B4-BE49-F238E27FC236}">
                  <a16:creationId xmlns:a16="http://schemas.microsoft.com/office/drawing/2014/main" id="{58B04B6B-8EA4-BA31-4545-E75A848A64CA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F1E2A5D-2934-1EB0-AD92-11831D961810}"/>
              </a:ext>
            </a:extLst>
          </p:cNvPr>
          <p:cNvGrpSpPr/>
          <p:nvPr/>
        </p:nvGrpSpPr>
        <p:grpSpPr>
          <a:xfrm>
            <a:off x="9776377" y="2078780"/>
            <a:ext cx="434660" cy="434659"/>
            <a:chOff x="3817848" y="1840106"/>
            <a:chExt cx="578933" cy="57893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94881E-5318-4CE2-2647-03ACEC7E1326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425888C-EAD0-59BE-3949-C2B6E18B7239}"/>
                </a:ext>
              </a:extLst>
            </p:cNvPr>
            <p:cNvSpPr/>
            <p:nvPr/>
          </p:nvSpPr>
          <p:spPr>
            <a:xfrm>
              <a:off x="3970376" y="1989945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3D0B74B7-2F49-9007-C65E-86E9DE313318}"/>
              </a:ext>
            </a:extLst>
          </p:cNvPr>
          <p:cNvSpPr txBox="1"/>
          <p:nvPr/>
        </p:nvSpPr>
        <p:spPr>
          <a:xfrm>
            <a:off x="6040191" y="1805335"/>
            <a:ext cx="1787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Fumerate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C4095F4-CB82-CDF2-F5FE-C0E3C017AFEB}"/>
              </a:ext>
            </a:extLst>
          </p:cNvPr>
          <p:cNvSpPr txBox="1"/>
          <p:nvPr/>
        </p:nvSpPr>
        <p:spPr>
          <a:xfrm>
            <a:off x="6047237" y="2290129"/>
            <a:ext cx="206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-CH-CH-COO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2A08A2D-F176-629E-AA90-C9183A0260CF}"/>
              </a:ext>
            </a:extLst>
          </p:cNvPr>
          <p:cNvGrpSpPr/>
          <p:nvPr/>
        </p:nvGrpSpPr>
        <p:grpSpPr>
          <a:xfrm flipH="1">
            <a:off x="9125380" y="1789333"/>
            <a:ext cx="655498" cy="983246"/>
            <a:chOff x="5467830" y="1345433"/>
            <a:chExt cx="873072" cy="1309607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118D3720-5FAC-FAB4-B41C-E27CAD1B1351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12C8247-26B1-C73C-000D-EF3078C94DE3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C09A002D-C6B1-63E9-5976-01541E3FADD3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FF5AE72-1C02-2BF3-16EA-14D9BB1A53C0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2E88696-4701-C2E2-FEA7-9B4A202E98C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02" name="Abgerundetes Rechteck 101">
              <a:extLst>
                <a:ext uri="{FF2B5EF4-FFF2-40B4-BE49-F238E27FC236}">
                  <a16:creationId xmlns:a16="http://schemas.microsoft.com/office/drawing/2014/main" id="{C7515C2D-6196-6D6A-7807-B6288D1AAEF1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C8EB7CAA-9960-41AB-B4B2-814547B93439}"/>
              </a:ext>
            </a:extLst>
          </p:cNvPr>
          <p:cNvGrpSpPr/>
          <p:nvPr/>
        </p:nvGrpSpPr>
        <p:grpSpPr>
          <a:xfrm>
            <a:off x="10224675" y="2078780"/>
            <a:ext cx="434660" cy="434659"/>
            <a:chOff x="3817848" y="1840106"/>
            <a:chExt cx="578933" cy="57893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B96C7DC-5FE2-B629-8B7B-A05F52804731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EEA4F3-35E9-8358-CF6B-E5AA95EDE213}"/>
                </a:ext>
              </a:extLst>
            </p:cNvPr>
            <p:cNvSpPr/>
            <p:nvPr/>
          </p:nvSpPr>
          <p:spPr>
            <a:xfrm>
              <a:off x="3970376" y="1989945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6BF688B-963C-2B68-FE32-C4E8CE4C55A6}"/>
              </a:ext>
            </a:extLst>
          </p:cNvPr>
          <p:cNvGrpSpPr/>
          <p:nvPr/>
        </p:nvGrpSpPr>
        <p:grpSpPr>
          <a:xfrm>
            <a:off x="10635327" y="524441"/>
            <a:ext cx="655498" cy="983246"/>
            <a:chOff x="5467830" y="1345433"/>
            <a:chExt cx="873072" cy="1309607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0DF67514-7FA0-CCA4-551D-87620484BDD6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13D4309-18E7-9886-5642-65F360BB25E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7CF9B2-8170-9FEC-E0C6-962A08D6D48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49AC21D-3C7F-D0B6-7790-1F06CFA43E95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E5E1FAC-5858-BE31-ABFE-C6947E1BD0D6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31" name="Abgerundetes Rechteck 130">
              <a:extLst>
                <a:ext uri="{FF2B5EF4-FFF2-40B4-BE49-F238E27FC236}">
                  <a16:creationId xmlns:a16="http://schemas.microsoft.com/office/drawing/2014/main" id="{1F21CBBA-81E4-DF09-3C38-460A6324BB17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56ACD6BB-797C-0412-BEAF-2D9E678AADE8}"/>
              </a:ext>
            </a:extLst>
          </p:cNvPr>
          <p:cNvGrpSpPr/>
          <p:nvPr/>
        </p:nvGrpSpPr>
        <p:grpSpPr>
          <a:xfrm>
            <a:off x="10199794" y="813888"/>
            <a:ext cx="434660" cy="434659"/>
            <a:chOff x="3817848" y="1840106"/>
            <a:chExt cx="578933" cy="578932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000D976-2F56-A396-6626-5DDAD9B6196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5D97C96-A6F8-F3A9-12F4-61651595BB1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15DA20C-6F30-8230-BC8C-ADF7EC829F14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38465429-A835-F570-3FEF-80E0B8DA6F6D}"/>
              </a:ext>
            </a:extLst>
          </p:cNvPr>
          <p:cNvGrpSpPr/>
          <p:nvPr/>
        </p:nvGrpSpPr>
        <p:grpSpPr>
          <a:xfrm>
            <a:off x="9751496" y="813888"/>
            <a:ext cx="434660" cy="434659"/>
            <a:chOff x="3817848" y="1840106"/>
            <a:chExt cx="578933" cy="578932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11334A0-27E4-AAFB-488B-4F0013BC0BB3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EC34694-B85F-17B7-D9D2-F96748C23B79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40C1165-D5B3-405D-8117-46598F6B06D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54FE9CBF-5D09-630E-CA5B-E37D61EC4E40}"/>
              </a:ext>
            </a:extLst>
          </p:cNvPr>
          <p:cNvGrpSpPr/>
          <p:nvPr/>
        </p:nvGrpSpPr>
        <p:grpSpPr>
          <a:xfrm>
            <a:off x="10778026" y="3055431"/>
            <a:ext cx="655498" cy="983246"/>
            <a:chOff x="5467830" y="1345433"/>
            <a:chExt cx="873072" cy="1309607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49E32FC9-F17F-BB4D-04BF-EE459C6213B8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768CEDB0-C88A-3ED7-C6C2-68EE5AEF9F0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D3157B6-141A-8B11-0F74-4F25D09A4626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138EAA5A-2A0A-E26B-6E5F-2E3AD22107F5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47DB5E7A-AAA6-85C9-50AE-183B277FCB45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DC00035C-9643-647C-7C59-716CC80A7169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6B98FC1D-7C6A-3BA4-0783-1E280A3D3735}"/>
              </a:ext>
            </a:extLst>
          </p:cNvPr>
          <p:cNvSpPr txBox="1"/>
          <p:nvPr/>
        </p:nvSpPr>
        <p:spPr>
          <a:xfrm>
            <a:off x="6069051" y="3003110"/>
            <a:ext cx="1357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Malate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4C542298-C511-E9E1-522D-D6D31B3249AC}"/>
              </a:ext>
            </a:extLst>
          </p:cNvPr>
          <p:cNvSpPr txBox="1"/>
          <p:nvPr/>
        </p:nvSpPr>
        <p:spPr>
          <a:xfrm>
            <a:off x="6096000" y="3523608"/>
            <a:ext cx="268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-CH2-(CH-OH)-COO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7B0380F7-D3B4-7F93-A697-B07416A4B990}"/>
              </a:ext>
            </a:extLst>
          </p:cNvPr>
          <p:cNvGrpSpPr/>
          <p:nvPr/>
        </p:nvGrpSpPr>
        <p:grpSpPr>
          <a:xfrm flipH="1">
            <a:off x="8997935" y="3055431"/>
            <a:ext cx="655498" cy="983246"/>
            <a:chOff x="5467830" y="1345433"/>
            <a:chExt cx="873072" cy="1309607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17CA674D-1CFF-AD2F-1306-83A131ED6F1B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3D28FE18-A30B-C9B3-BF19-CD2F0EA702E6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39E2477-5417-2BC2-EEBC-CE8CC644600A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4C9335BC-7DCD-1E11-76DE-16D28D42ADE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1CFFF70B-F233-EB9F-F677-51673161F3D6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05B6EC8F-8DF0-33FF-6218-99DF489F20CF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25129200-E836-FEF9-47DE-C25D629C278F}"/>
              </a:ext>
            </a:extLst>
          </p:cNvPr>
          <p:cNvGrpSpPr/>
          <p:nvPr/>
        </p:nvGrpSpPr>
        <p:grpSpPr>
          <a:xfrm>
            <a:off x="10114710" y="3228777"/>
            <a:ext cx="663316" cy="664163"/>
            <a:chOff x="4642030" y="2651446"/>
            <a:chExt cx="873072" cy="874187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47586DC-CD32-B839-15C3-ED531CAAABFC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363FD00-C41B-1144-68CB-C2488079A5F6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90A7726-5CDC-43CD-E295-F41CD41E78EF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A7FF119B-1DB1-4D04-2C68-8BD9E32FE3B9}"/>
                </a:ext>
              </a:extLst>
            </p:cNvPr>
            <p:cNvSpPr/>
            <p:nvPr/>
          </p:nvSpPr>
          <p:spPr>
            <a:xfrm>
              <a:off x="4946812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40AE5BEA-0321-6427-DB5E-C038EE2E8933}"/>
              </a:ext>
            </a:extLst>
          </p:cNvPr>
          <p:cNvGrpSpPr/>
          <p:nvPr/>
        </p:nvGrpSpPr>
        <p:grpSpPr>
          <a:xfrm>
            <a:off x="9660056" y="3346073"/>
            <a:ext cx="434660" cy="434659"/>
            <a:chOff x="3817848" y="1840106"/>
            <a:chExt cx="578933" cy="578932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9FD1ECE-9F0A-2B45-5C96-A7FF1164C001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725AD47-4E58-E7F9-A74B-8D143391B8FD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1A6D195-5476-467C-74A4-EE0D73010182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4CC158FB-77C6-A822-F07C-179001963A4D}"/>
              </a:ext>
            </a:extLst>
          </p:cNvPr>
          <p:cNvGrpSpPr/>
          <p:nvPr/>
        </p:nvGrpSpPr>
        <p:grpSpPr>
          <a:xfrm>
            <a:off x="9000674" y="4244694"/>
            <a:ext cx="2430378" cy="1008155"/>
            <a:chOff x="6677603" y="5191415"/>
            <a:chExt cx="3219782" cy="1335611"/>
          </a:xfrm>
        </p:grpSpPr>
        <p:grpSp>
          <p:nvGrpSpPr>
            <p:cNvPr id="233" name="Gruppieren 232">
              <a:extLst>
                <a:ext uri="{FF2B5EF4-FFF2-40B4-BE49-F238E27FC236}">
                  <a16:creationId xmlns:a16="http://schemas.microsoft.com/office/drawing/2014/main" id="{E66181BC-CCF5-B107-1F07-69BE1E0520E8}"/>
                </a:ext>
              </a:extLst>
            </p:cNvPr>
            <p:cNvGrpSpPr/>
            <p:nvPr/>
          </p:nvGrpSpPr>
          <p:grpSpPr>
            <a:xfrm>
              <a:off x="7543379" y="5584327"/>
              <a:ext cx="578933" cy="578932"/>
              <a:chOff x="3817848" y="1840106"/>
              <a:chExt cx="578933" cy="578932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7C5F725A-7AB3-B79D-7EF8-6863B2AD256E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0D044AD-2F5F-EA83-8349-F5640EF62124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FDDD153-500C-5FD7-384B-96BAB89FE39F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AD1A689E-F680-E4C0-2AAE-6A94D8156780}"/>
                </a:ext>
              </a:extLst>
            </p:cNvPr>
            <p:cNvGrpSpPr/>
            <p:nvPr/>
          </p:nvGrpSpPr>
          <p:grpSpPr>
            <a:xfrm>
              <a:off x="8151241" y="5426170"/>
              <a:ext cx="873072" cy="873072"/>
              <a:chOff x="4642030" y="2651861"/>
              <a:chExt cx="873072" cy="873072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04A0C63B-1375-617D-CA89-22A3A33C54CC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325BEB8-75A6-1FCA-512C-EC3C66B95E73}"/>
                  </a:ext>
                </a:extLst>
              </p:cNvPr>
              <p:cNvSpPr/>
              <p:nvPr/>
            </p:nvSpPr>
            <p:spPr>
              <a:xfrm>
                <a:off x="4775279" y="2793145"/>
                <a:ext cx="604331" cy="60432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B8B665CC-0B85-00BF-0BC4-BE14EABC892C}"/>
                </a:ext>
              </a:extLst>
            </p:cNvPr>
            <p:cNvGrpSpPr/>
            <p:nvPr/>
          </p:nvGrpSpPr>
          <p:grpSpPr>
            <a:xfrm>
              <a:off x="9024313" y="5191415"/>
              <a:ext cx="873072" cy="1309607"/>
              <a:chOff x="5467830" y="1345433"/>
              <a:chExt cx="873072" cy="1309607"/>
            </a:xfrm>
          </p:grpSpPr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0D76FF9E-A6D4-368C-F946-8FB1FBCFEB4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365E95F-3618-CFBE-9D32-0143B3414E75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B8BE9E9-DB5D-960C-7C84-04797EDE00D3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42BB4D9-E4C0-1AB6-D4D5-C6D7F6946B89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46A4762D-5109-CEAA-164D-A2CE1E036BC8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44" name="Abgerundetes Rechteck 243">
                <a:extLst>
                  <a:ext uri="{FF2B5EF4-FFF2-40B4-BE49-F238E27FC236}">
                    <a16:creationId xmlns:a16="http://schemas.microsoft.com/office/drawing/2014/main" id="{25632CBD-F5C9-43F2-EBD7-604F3FB5B0D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3AF5C923-04EC-B197-C45A-2107C1393AE0}"/>
                </a:ext>
              </a:extLst>
            </p:cNvPr>
            <p:cNvGrpSpPr/>
            <p:nvPr/>
          </p:nvGrpSpPr>
          <p:grpSpPr>
            <a:xfrm flipH="1">
              <a:off x="6677603" y="5217419"/>
              <a:ext cx="873072" cy="1309607"/>
              <a:chOff x="5467830" y="1345433"/>
              <a:chExt cx="873072" cy="1309607"/>
            </a:xfrm>
          </p:grpSpPr>
          <p:grpSp>
            <p:nvGrpSpPr>
              <p:cNvPr id="250" name="Gruppieren 249">
                <a:extLst>
                  <a:ext uri="{FF2B5EF4-FFF2-40B4-BE49-F238E27FC236}">
                    <a16:creationId xmlns:a16="http://schemas.microsoft.com/office/drawing/2014/main" id="{8744CB79-B742-E465-24EF-8EB58078E20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C8980F4C-9AF2-7F24-CFD7-DF14F83731BE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3CB96DBD-15D6-44C7-241F-C8B782E6A447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8C557442-1E6D-2BFF-F0D2-78CF3070FB4C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EE89992D-0ABD-3FA1-A066-5B48D308FEFA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51" name="Abgerundetes Rechteck 250">
                <a:extLst>
                  <a:ext uri="{FF2B5EF4-FFF2-40B4-BE49-F238E27FC236}">
                    <a16:creationId xmlns:a16="http://schemas.microsoft.com/office/drawing/2014/main" id="{2EF88926-9BA1-C38D-9912-4BA9BE6188B0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57" name="Textfeld 256">
            <a:extLst>
              <a:ext uri="{FF2B5EF4-FFF2-40B4-BE49-F238E27FC236}">
                <a16:creationId xmlns:a16="http://schemas.microsoft.com/office/drawing/2014/main" id="{F325C5F3-ED32-9F7E-24A9-D81A37A42A4C}"/>
              </a:ext>
            </a:extLst>
          </p:cNvPr>
          <p:cNvSpPr txBox="1"/>
          <p:nvPr/>
        </p:nvSpPr>
        <p:spPr>
          <a:xfrm>
            <a:off x="6069051" y="4171510"/>
            <a:ext cx="2368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Oxaloacetate</a:t>
            </a: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AD6702A1-0A7D-5A81-1C29-FC5A8237B417}"/>
              </a:ext>
            </a:extLst>
          </p:cNvPr>
          <p:cNvSpPr txBox="1"/>
          <p:nvPr/>
        </p:nvSpPr>
        <p:spPr>
          <a:xfrm>
            <a:off x="6096000" y="4692008"/>
            <a:ext cx="244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-CH2-(C=O)-COO</a:t>
            </a:r>
            <a:r>
              <a:rPr lang="de-DE" baseline="30000" dirty="0"/>
              <a:t>—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10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3A3CAF-D589-5851-0D5E-7D95BF02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3" y="365760"/>
            <a:ext cx="10970129" cy="61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5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3A3CAF-D589-5851-0D5E-7D95BF02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3" y="365760"/>
            <a:ext cx="10970129" cy="610708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C5C33C4-CD98-70D2-A39D-EDDA6816DDD3}"/>
              </a:ext>
            </a:extLst>
          </p:cNvPr>
          <p:cNvGrpSpPr/>
          <p:nvPr/>
        </p:nvGrpSpPr>
        <p:grpSpPr>
          <a:xfrm>
            <a:off x="1838090" y="1584724"/>
            <a:ext cx="8508023" cy="3510791"/>
            <a:chOff x="1838090" y="1584724"/>
            <a:chExt cx="8508023" cy="3510791"/>
          </a:xfrm>
        </p:grpSpPr>
        <p:pic>
          <p:nvPicPr>
            <p:cNvPr id="2" name="Grafik 1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86C6C988-C629-3131-0ABD-5F2153EBC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340" y="2480128"/>
              <a:ext cx="889000" cy="876300"/>
            </a:xfrm>
            <a:prstGeom prst="rect">
              <a:avLst/>
            </a:prstGeom>
          </p:spPr>
        </p:pic>
        <p:pic>
          <p:nvPicPr>
            <p:cNvPr id="3" name="Grafik 2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40483791-60C3-9CA9-0BA6-1E630DB93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H="1" flipV="1">
              <a:off x="4465915" y="2569921"/>
              <a:ext cx="889000" cy="889000"/>
            </a:xfrm>
            <a:prstGeom prst="rect">
              <a:avLst/>
            </a:prstGeom>
          </p:spPr>
        </p:pic>
        <p:pic>
          <p:nvPicPr>
            <p:cNvPr id="5" name="Grafik 4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C5ABA18D-826F-0825-A345-38BB1C63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200040" y="3475940"/>
              <a:ext cx="609600" cy="609600"/>
            </a:xfrm>
            <a:prstGeom prst="rect">
              <a:avLst/>
            </a:prstGeom>
          </p:spPr>
        </p:pic>
        <p:pic>
          <p:nvPicPr>
            <p:cNvPr id="7" name="Grafik 6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53C20B3A-83EC-763C-E0AC-B1B2158C0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2060340" y="3984265"/>
              <a:ext cx="889000" cy="1333500"/>
            </a:xfrm>
            <a:prstGeom prst="rect">
              <a:avLst/>
            </a:prstGeom>
          </p:spPr>
        </p:pic>
        <p:pic>
          <p:nvPicPr>
            <p:cNvPr id="8" name="Grafik 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640DBD4-47E5-AF40-30DC-84404BC19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2060340" y="1362474"/>
              <a:ext cx="889000" cy="1333500"/>
            </a:xfrm>
            <a:prstGeom prst="rect">
              <a:avLst/>
            </a:prstGeom>
          </p:spPr>
        </p:pic>
        <p:pic>
          <p:nvPicPr>
            <p:cNvPr id="9" name="Grafik 8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66B04E19-601F-C9BC-75BB-F69D87C4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4479983" y="3984265"/>
              <a:ext cx="889000" cy="1333500"/>
            </a:xfrm>
            <a:prstGeom prst="rect">
              <a:avLst/>
            </a:prstGeom>
          </p:spPr>
        </p:pic>
        <p:pic>
          <p:nvPicPr>
            <p:cNvPr id="10" name="Grafik 9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1D3AD151-A88C-03D7-4C06-6AB493887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479983" y="1362474"/>
              <a:ext cx="889000" cy="1333500"/>
            </a:xfrm>
            <a:prstGeom prst="rect">
              <a:avLst/>
            </a:prstGeom>
          </p:spPr>
        </p:pic>
        <p:pic>
          <p:nvPicPr>
            <p:cNvPr id="11" name="Grafik 10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77670073-870B-D2D5-EA95-727F6184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6927762" y="3984265"/>
              <a:ext cx="889000" cy="1333500"/>
            </a:xfrm>
            <a:prstGeom prst="rect">
              <a:avLst/>
            </a:prstGeom>
          </p:spPr>
        </p:pic>
        <p:pic>
          <p:nvPicPr>
            <p:cNvPr id="12" name="Grafik 11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8E1CDF28-4F54-9F8A-A249-46CDA034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927762" y="1362474"/>
              <a:ext cx="889000" cy="1333500"/>
            </a:xfrm>
            <a:prstGeom prst="rect">
              <a:avLst/>
            </a:prstGeom>
          </p:spPr>
        </p:pic>
        <p:pic>
          <p:nvPicPr>
            <p:cNvPr id="13" name="Grafik 1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AC1BE09B-86C2-4319-00B9-D6769043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9234863" y="3984265"/>
              <a:ext cx="889000" cy="1333500"/>
            </a:xfrm>
            <a:prstGeom prst="rect">
              <a:avLst/>
            </a:prstGeom>
          </p:spPr>
        </p:pic>
        <p:pic>
          <p:nvPicPr>
            <p:cNvPr id="14" name="Grafik 13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B5887D37-BCF3-0FDA-1928-084215FEA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9234863" y="1362474"/>
              <a:ext cx="889000" cy="1333500"/>
            </a:xfrm>
            <a:prstGeom prst="rect">
              <a:avLst/>
            </a:prstGeom>
          </p:spPr>
        </p:pic>
        <p:pic>
          <p:nvPicPr>
            <p:cNvPr id="15" name="Grafik 14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FF9C115C-6E1E-A99B-2081-FEF1E2706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605615" y="3475940"/>
              <a:ext cx="609600" cy="609600"/>
            </a:xfrm>
            <a:prstGeom prst="rect">
              <a:avLst/>
            </a:prstGeom>
          </p:spPr>
        </p:pic>
        <p:pic>
          <p:nvPicPr>
            <p:cNvPr id="16" name="Grafik 15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59013A40-1B94-230D-0E53-16D69092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0162" y="3436746"/>
              <a:ext cx="584200" cy="609600"/>
            </a:xfrm>
            <a:prstGeom prst="rect">
              <a:avLst/>
            </a:prstGeom>
          </p:spPr>
        </p:pic>
        <p:pic>
          <p:nvPicPr>
            <p:cNvPr id="17" name="Grafik 16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1864941C-DD88-38EC-A5BD-7B71F13F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0162" y="2730519"/>
              <a:ext cx="584200" cy="609600"/>
            </a:xfrm>
            <a:prstGeom prst="rect">
              <a:avLst/>
            </a:prstGeom>
          </p:spPr>
        </p:pic>
        <p:pic>
          <p:nvPicPr>
            <p:cNvPr id="18" name="Grafik 17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9E14AD1F-41A1-1AB4-7279-545FCCC6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334127" y="2723689"/>
              <a:ext cx="609600" cy="609600"/>
            </a:xfrm>
            <a:prstGeom prst="rect">
              <a:avLst/>
            </a:prstGeom>
          </p:spPr>
        </p:pic>
        <p:pic>
          <p:nvPicPr>
            <p:cNvPr id="19" name="Grafik 18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888BDCE3-88D9-BA66-89EA-3D7D40948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334127" y="3468816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57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C8FCC45-680D-563A-AA05-1619FC0B67BE}"/>
              </a:ext>
            </a:extLst>
          </p:cNvPr>
          <p:cNvGrpSpPr/>
          <p:nvPr/>
        </p:nvGrpSpPr>
        <p:grpSpPr>
          <a:xfrm rot="5400000">
            <a:off x="-334957" y="2375382"/>
            <a:ext cx="5106655" cy="2107235"/>
            <a:chOff x="1838090" y="1584724"/>
            <a:chExt cx="8508023" cy="3510791"/>
          </a:xfrm>
        </p:grpSpPr>
        <p:pic>
          <p:nvPicPr>
            <p:cNvPr id="20" name="Grafik 19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98A3030B-2C2F-720E-A808-8CE2140C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0340" y="2480128"/>
              <a:ext cx="889000" cy="876300"/>
            </a:xfrm>
            <a:prstGeom prst="rect">
              <a:avLst/>
            </a:prstGeom>
          </p:spPr>
        </p:pic>
        <p:pic>
          <p:nvPicPr>
            <p:cNvPr id="21" name="Grafik 20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5BEEBEA7-3261-E3FD-535F-17763A2E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 flipV="1">
              <a:off x="4465915" y="2569921"/>
              <a:ext cx="889000" cy="889000"/>
            </a:xfrm>
            <a:prstGeom prst="rect">
              <a:avLst/>
            </a:prstGeom>
          </p:spPr>
        </p:pic>
        <p:pic>
          <p:nvPicPr>
            <p:cNvPr id="22" name="Grafik 21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B2CDA8D6-6798-34A4-D7B6-3A713DF16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200040" y="3475940"/>
              <a:ext cx="609600" cy="609600"/>
            </a:xfrm>
            <a:prstGeom prst="rect">
              <a:avLst/>
            </a:prstGeom>
          </p:spPr>
        </p:pic>
        <p:pic>
          <p:nvPicPr>
            <p:cNvPr id="23" name="Grafik 2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9D43897F-2C71-EF89-A1C6-69FF6C6D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060340" y="3984265"/>
              <a:ext cx="889000" cy="1333500"/>
            </a:xfrm>
            <a:prstGeom prst="rect">
              <a:avLst/>
            </a:prstGeom>
          </p:spPr>
        </p:pic>
        <p:pic>
          <p:nvPicPr>
            <p:cNvPr id="24" name="Grafik 23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AE5C93B-F547-0E01-6611-4D8DD099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060340" y="1362474"/>
              <a:ext cx="889000" cy="1333500"/>
            </a:xfrm>
            <a:prstGeom prst="rect">
              <a:avLst/>
            </a:prstGeom>
          </p:spPr>
        </p:pic>
        <p:pic>
          <p:nvPicPr>
            <p:cNvPr id="25" name="Grafik 24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74398E73-C723-8F77-0900-0B58F5E33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479983" y="3984265"/>
              <a:ext cx="889000" cy="1333500"/>
            </a:xfrm>
            <a:prstGeom prst="rect">
              <a:avLst/>
            </a:prstGeom>
          </p:spPr>
        </p:pic>
        <p:pic>
          <p:nvPicPr>
            <p:cNvPr id="26" name="Grafik 25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0D163091-9DE2-4955-6DEE-2008102A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479983" y="1362474"/>
              <a:ext cx="889000" cy="1333500"/>
            </a:xfrm>
            <a:prstGeom prst="rect">
              <a:avLst/>
            </a:prstGeom>
          </p:spPr>
        </p:pic>
        <p:pic>
          <p:nvPicPr>
            <p:cNvPr id="27" name="Grafik 26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9B7C8A88-D395-F3DD-A9B0-A81EE1766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6927762" y="3984265"/>
              <a:ext cx="889000" cy="1333500"/>
            </a:xfrm>
            <a:prstGeom prst="rect">
              <a:avLst/>
            </a:prstGeom>
          </p:spPr>
        </p:pic>
        <p:pic>
          <p:nvPicPr>
            <p:cNvPr id="28" name="Grafik 2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42D4174E-456B-E5AF-0717-DBB25B854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927762" y="1362474"/>
              <a:ext cx="889000" cy="1333500"/>
            </a:xfrm>
            <a:prstGeom prst="rect">
              <a:avLst/>
            </a:prstGeom>
          </p:spPr>
        </p:pic>
        <p:pic>
          <p:nvPicPr>
            <p:cNvPr id="29" name="Grafik 28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843BA743-901B-EC5A-990D-CD1152791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234863" y="3984265"/>
              <a:ext cx="889000" cy="1333500"/>
            </a:xfrm>
            <a:prstGeom prst="rect">
              <a:avLst/>
            </a:prstGeom>
          </p:spPr>
        </p:pic>
        <p:pic>
          <p:nvPicPr>
            <p:cNvPr id="30" name="Grafik 29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3273EF02-9385-7120-1DD5-47C94B5B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9234863" y="1362474"/>
              <a:ext cx="889000" cy="1333500"/>
            </a:xfrm>
            <a:prstGeom prst="rect">
              <a:avLst/>
            </a:prstGeom>
          </p:spPr>
        </p:pic>
        <p:pic>
          <p:nvPicPr>
            <p:cNvPr id="31" name="Grafik 30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1A7F08C-8459-A118-C869-F8E43BE7E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605615" y="3475940"/>
              <a:ext cx="609600" cy="609600"/>
            </a:xfrm>
            <a:prstGeom prst="rect">
              <a:avLst/>
            </a:prstGeom>
          </p:spPr>
        </p:pic>
        <p:pic>
          <p:nvPicPr>
            <p:cNvPr id="32" name="Grafik 31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DB7ADD13-B2BC-58DC-4D0C-69B9F41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162" y="3436746"/>
              <a:ext cx="584200" cy="609600"/>
            </a:xfrm>
            <a:prstGeom prst="rect">
              <a:avLst/>
            </a:prstGeom>
          </p:spPr>
        </p:pic>
        <p:pic>
          <p:nvPicPr>
            <p:cNvPr id="33" name="Grafik 32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2BCF3511-4224-3D74-6B6B-8FA7F084A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162" y="2730519"/>
              <a:ext cx="584200" cy="609600"/>
            </a:xfrm>
            <a:prstGeom prst="rect">
              <a:avLst/>
            </a:prstGeom>
          </p:spPr>
        </p:pic>
        <p:pic>
          <p:nvPicPr>
            <p:cNvPr id="34" name="Grafik 33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17C0B325-7658-CE7D-5ACC-2FE932939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334127" y="2723689"/>
              <a:ext cx="609600" cy="609600"/>
            </a:xfrm>
            <a:prstGeom prst="rect">
              <a:avLst/>
            </a:prstGeom>
          </p:spPr>
        </p:pic>
        <p:pic>
          <p:nvPicPr>
            <p:cNvPr id="35" name="Grafik 34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120A91E3-422F-069C-5B9E-94FDA78E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334127" y="3468816"/>
              <a:ext cx="609600" cy="609600"/>
            </a:xfrm>
            <a:prstGeom prst="rect">
              <a:avLst/>
            </a:prstGeom>
          </p:spPr>
        </p:pic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E8ECB8EE-B5A4-9B2B-096E-2D8122299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1253260"/>
            <a:ext cx="7772400" cy="43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E8ECB8EE-B5A4-9B2B-096E-2D8122299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3" t="23248" r="25807" b="3689"/>
          <a:stretch/>
        </p:blipFill>
        <p:spPr>
          <a:xfrm>
            <a:off x="784555" y="390379"/>
            <a:ext cx="8389820" cy="607724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5628F43-A49A-EB04-A0DF-0BF4F69D1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50" t="45643" r="3933" b="23237"/>
          <a:stretch/>
        </p:blipFill>
        <p:spPr>
          <a:xfrm>
            <a:off x="10269416" y="2335237"/>
            <a:ext cx="1280159" cy="2588456"/>
          </a:xfrm>
          <a:prstGeom prst="rect">
            <a:avLst/>
          </a:prstGeom>
        </p:spPr>
      </p:pic>
      <p:pic>
        <p:nvPicPr>
          <p:cNvPr id="4" name="Grafik 3" descr="Ein Bild, das Kreis, Screenshot, Farbigkeit enthält.&#10;&#10;Automatisch generierte Beschreibung">
            <a:extLst>
              <a:ext uri="{FF2B5EF4-FFF2-40B4-BE49-F238E27FC236}">
                <a16:creationId xmlns:a16="http://schemas.microsoft.com/office/drawing/2014/main" id="{77892033-8CBE-B061-15FB-99A4FA26A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98378" y="5319148"/>
            <a:ext cx="533592" cy="525970"/>
          </a:xfrm>
          <a:prstGeom prst="rect">
            <a:avLst/>
          </a:prstGeom>
        </p:spPr>
      </p:pic>
      <p:pic>
        <p:nvPicPr>
          <p:cNvPr id="5" name="Grafik 4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B088016E-02BE-02AE-F92C-DF812A5ED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729993" y="3863027"/>
            <a:ext cx="533593" cy="533592"/>
          </a:xfrm>
          <a:prstGeom prst="rect">
            <a:avLst/>
          </a:prstGeom>
        </p:spPr>
      </p:pic>
      <p:pic>
        <p:nvPicPr>
          <p:cNvPr id="7" name="Grafik 6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67C2D40A-8984-8FE1-BF63-BEA4B37E3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299892" y="5399187"/>
            <a:ext cx="365892" cy="365892"/>
          </a:xfrm>
          <a:prstGeom prst="rect">
            <a:avLst/>
          </a:prstGeom>
        </p:spPr>
      </p:pic>
      <p:pic>
        <p:nvPicPr>
          <p:cNvPr id="8" name="Grafik 7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94BD1502-0300-6BD3-EC45-567FA77D0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5181938"/>
            <a:ext cx="533593" cy="800389"/>
          </a:xfrm>
          <a:prstGeom prst="rect">
            <a:avLst/>
          </a:prstGeom>
        </p:spPr>
      </p:pic>
      <p:pic>
        <p:nvPicPr>
          <p:cNvPr id="9" name="Grafik 8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1C70FD80-83FC-B690-A58B-BFB2E14BD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5181938"/>
            <a:ext cx="533593" cy="800389"/>
          </a:xfrm>
          <a:prstGeom prst="rect">
            <a:avLst/>
          </a:prstGeom>
        </p:spPr>
      </p:pic>
      <p:pic>
        <p:nvPicPr>
          <p:cNvPr id="10" name="Grafik 9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562B3E04-7A4E-0EC4-9DC4-207F1D1B4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3729629"/>
            <a:ext cx="533593" cy="800389"/>
          </a:xfrm>
          <a:prstGeom prst="rect">
            <a:avLst/>
          </a:prstGeom>
        </p:spPr>
      </p:pic>
      <p:pic>
        <p:nvPicPr>
          <p:cNvPr id="11" name="Grafik 10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DDFAD3DD-18D6-E5DE-2A37-5E3F2F4D3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3729629"/>
            <a:ext cx="533593" cy="800389"/>
          </a:xfrm>
          <a:prstGeom prst="rect">
            <a:avLst/>
          </a:prstGeom>
        </p:spPr>
      </p:pic>
      <p:pic>
        <p:nvPicPr>
          <p:cNvPr id="12" name="Grafik 11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AE7E73B0-DF4C-50DF-D4A4-E7EE87A51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2260431"/>
            <a:ext cx="533593" cy="800389"/>
          </a:xfrm>
          <a:prstGeom prst="rect">
            <a:avLst/>
          </a:prstGeom>
        </p:spPr>
      </p:pic>
      <p:pic>
        <p:nvPicPr>
          <p:cNvPr id="13" name="Grafik 12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6383D2CF-CE4A-8819-3893-679F34CE6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2260431"/>
            <a:ext cx="533593" cy="800389"/>
          </a:xfrm>
          <a:prstGeom prst="rect">
            <a:avLst/>
          </a:prstGeom>
        </p:spPr>
      </p:pic>
      <p:pic>
        <p:nvPicPr>
          <p:cNvPr id="14" name="Grafik 13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99564CDF-5AB1-AAD0-7E5B-377A9434A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875672"/>
            <a:ext cx="533593" cy="800389"/>
          </a:xfrm>
          <a:prstGeom prst="rect">
            <a:avLst/>
          </a:prstGeom>
        </p:spPr>
      </p:pic>
      <p:pic>
        <p:nvPicPr>
          <p:cNvPr id="15" name="Grafik 14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2356CB54-4CCA-3CA9-910E-DB803E479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875672"/>
            <a:ext cx="533593" cy="800389"/>
          </a:xfrm>
          <a:prstGeom prst="rect">
            <a:avLst/>
          </a:prstGeom>
        </p:spPr>
      </p:pic>
      <p:pic>
        <p:nvPicPr>
          <p:cNvPr id="16" name="Grafik 15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71B9DAF3-07C0-AAB8-006C-A27788D88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299892" y="3955321"/>
            <a:ext cx="365892" cy="365892"/>
          </a:xfrm>
          <a:prstGeom prst="rect">
            <a:avLst/>
          </a:prstGeom>
        </p:spPr>
      </p:pic>
      <p:pic>
        <p:nvPicPr>
          <p:cNvPr id="17" name="Grafik 16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03395DA0-C5FF-02CC-D00E-A9BB1EBD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283991" y="2477680"/>
            <a:ext cx="350646" cy="365892"/>
          </a:xfrm>
          <a:prstGeom prst="rect">
            <a:avLst/>
          </a:prstGeom>
        </p:spPr>
      </p:pic>
      <p:pic>
        <p:nvPicPr>
          <p:cNvPr id="18" name="Grafik 17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3A816227-2C2F-4ED1-60A3-E04600F5F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860101" y="2477680"/>
            <a:ext cx="350646" cy="365892"/>
          </a:xfrm>
          <a:prstGeom prst="rect">
            <a:avLst/>
          </a:prstGeom>
        </p:spPr>
      </p:pic>
      <p:pic>
        <p:nvPicPr>
          <p:cNvPr id="19" name="Grafik 18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AFE320FF-C47F-8C01-B786-8F47B78C1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848379" y="1117191"/>
            <a:ext cx="365892" cy="365892"/>
          </a:xfrm>
          <a:prstGeom prst="rect">
            <a:avLst/>
          </a:prstGeom>
        </p:spPr>
      </p:pic>
      <p:pic>
        <p:nvPicPr>
          <p:cNvPr id="37" name="Grafik 36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984306DA-3CBC-A1BA-51DA-F3A78235C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295616" y="1117191"/>
            <a:ext cx="365892" cy="3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reis, Screenshot, Farbigkeit enthält.&#10;&#10;Automatisch generierte Beschreibung">
            <a:extLst>
              <a:ext uri="{FF2B5EF4-FFF2-40B4-BE49-F238E27FC236}">
                <a16:creationId xmlns:a16="http://schemas.microsoft.com/office/drawing/2014/main" id="{77892033-8CBE-B061-15FB-99A4FA26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6316" y="3428043"/>
            <a:ext cx="266796" cy="262985"/>
          </a:xfrm>
          <a:prstGeom prst="rect">
            <a:avLst/>
          </a:prstGeom>
        </p:spPr>
      </p:pic>
      <p:pic>
        <p:nvPicPr>
          <p:cNvPr id="5" name="Grafik 4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B088016E-02BE-02AE-F92C-DF812A5ED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85169" y="2704204"/>
            <a:ext cx="266796" cy="266796"/>
          </a:xfrm>
          <a:prstGeom prst="rect">
            <a:avLst/>
          </a:prstGeom>
        </p:spPr>
      </p:pic>
      <p:pic>
        <p:nvPicPr>
          <p:cNvPr id="7" name="Grafik 6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67C2D40A-8984-8FE1-BF63-BEA4B37E3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57073" y="3468062"/>
            <a:ext cx="182946" cy="182946"/>
          </a:xfrm>
          <a:prstGeom prst="rect">
            <a:avLst/>
          </a:prstGeom>
        </p:spPr>
      </p:pic>
      <p:pic>
        <p:nvPicPr>
          <p:cNvPr id="8" name="Grafik 7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94BD1502-0300-6BD3-EC45-567FA77D0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76325" y="3359438"/>
            <a:ext cx="266796" cy="400194"/>
          </a:xfrm>
          <a:prstGeom prst="rect">
            <a:avLst/>
          </a:prstGeom>
        </p:spPr>
      </p:pic>
      <p:pic>
        <p:nvPicPr>
          <p:cNvPr id="9" name="Grafik 8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1C70FD80-83FC-B690-A58B-BFB2E14BD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04" y="3359438"/>
            <a:ext cx="266796" cy="400194"/>
          </a:xfrm>
          <a:prstGeom prst="rect">
            <a:avLst/>
          </a:prstGeom>
        </p:spPr>
      </p:pic>
      <p:pic>
        <p:nvPicPr>
          <p:cNvPr id="10" name="Grafik 9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562B3E04-7A4E-0EC4-9DC4-207F1D1B4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76325" y="2633283"/>
            <a:ext cx="266796" cy="400194"/>
          </a:xfrm>
          <a:prstGeom prst="rect">
            <a:avLst/>
          </a:prstGeom>
        </p:spPr>
      </p:pic>
      <p:pic>
        <p:nvPicPr>
          <p:cNvPr id="11" name="Grafik 10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DDFAD3DD-18D6-E5DE-2A37-5E3F2F4D3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04" y="2633283"/>
            <a:ext cx="266796" cy="400194"/>
          </a:xfrm>
          <a:prstGeom prst="rect">
            <a:avLst/>
          </a:prstGeom>
        </p:spPr>
      </p:pic>
      <p:pic>
        <p:nvPicPr>
          <p:cNvPr id="12" name="Grafik 11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AE7E73B0-DF4C-50DF-D4A4-E7EE87A51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76325" y="1898684"/>
            <a:ext cx="266796" cy="400194"/>
          </a:xfrm>
          <a:prstGeom prst="rect">
            <a:avLst/>
          </a:prstGeom>
        </p:spPr>
      </p:pic>
      <p:pic>
        <p:nvPicPr>
          <p:cNvPr id="13" name="Grafik 12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6383D2CF-CE4A-8819-3893-679F34CE6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04" y="1898684"/>
            <a:ext cx="266796" cy="400194"/>
          </a:xfrm>
          <a:prstGeom prst="rect">
            <a:avLst/>
          </a:prstGeom>
        </p:spPr>
      </p:pic>
      <p:pic>
        <p:nvPicPr>
          <p:cNvPr id="14" name="Grafik 13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99564CDF-5AB1-AAD0-7E5B-377A9434A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755" y="1089504"/>
            <a:ext cx="266796" cy="400194"/>
          </a:xfrm>
          <a:prstGeom prst="rect">
            <a:avLst/>
          </a:prstGeom>
        </p:spPr>
      </p:pic>
      <p:pic>
        <p:nvPicPr>
          <p:cNvPr id="15" name="Grafik 14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2356CB54-4CCA-3CA9-910E-DB803E479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867454" y="1187255"/>
            <a:ext cx="266796" cy="400194"/>
          </a:xfrm>
          <a:prstGeom prst="rect">
            <a:avLst/>
          </a:prstGeom>
        </p:spPr>
      </p:pic>
      <p:pic>
        <p:nvPicPr>
          <p:cNvPr id="16" name="Grafik 15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71B9DAF3-07C0-AAB8-006C-A27788D88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57073" y="2746129"/>
            <a:ext cx="182946" cy="182946"/>
          </a:xfrm>
          <a:prstGeom prst="rect">
            <a:avLst/>
          </a:prstGeom>
        </p:spPr>
      </p:pic>
      <p:pic>
        <p:nvPicPr>
          <p:cNvPr id="17" name="Grafik 16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03395DA0-C5FF-02CC-D00E-A9BB1EBDB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49123" y="2007309"/>
            <a:ext cx="175323" cy="182946"/>
          </a:xfrm>
          <a:prstGeom prst="rect">
            <a:avLst/>
          </a:prstGeom>
        </p:spPr>
      </p:pic>
      <p:pic>
        <p:nvPicPr>
          <p:cNvPr id="18" name="Grafik 17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3A816227-2C2F-4ED1-60A3-E04600F5F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7178" y="2007309"/>
            <a:ext cx="175323" cy="182946"/>
          </a:xfrm>
          <a:prstGeom prst="rect">
            <a:avLst/>
          </a:prstGeom>
        </p:spPr>
      </p:pic>
      <p:pic>
        <p:nvPicPr>
          <p:cNvPr id="19" name="Grafik 18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AFE320FF-C47F-8C01-B786-8F47B78C1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67" y="1308014"/>
            <a:ext cx="182946" cy="182946"/>
          </a:xfrm>
          <a:prstGeom prst="rect">
            <a:avLst/>
          </a:prstGeom>
        </p:spPr>
      </p:pic>
      <p:pic>
        <p:nvPicPr>
          <p:cNvPr id="37" name="Grafik 36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984306DA-3CBC-A1BA-51DA-F3A78235C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852" y="1278921"/>
            <a:ext cx="182946" cy="1829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27DDE8B-2950-A387-2C3F-EE42A04AF6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354" r="1159" b="2205"/>
          <a:stretch/>
        </p:blipFill>
        <p:spPr>
          <a:xfrm>
            <a:off x="1771297" y="2021886"/>
            <a:ext cx="7682309" cy="3218013"/>
          </a:xfrm>
          <a:prstGeom prst="rect">
            <a:avLst/>
          </a:prstGeom>
        </p:spPr>
      </p:pic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A02E9AEC-1684-46B6-AA2E-2A185B573070}"/>
              </a:ext>
            </a:extLst>
          </p:cNvPr>
          <p:cNvGrpSpPr/>
          <p:nvPr/>
        </p:nvGrpSpPr>
        <p:grpSpPr>
          <a:xfrm>
            <a:off x="6451673" y="1461867"/>
            <a:ext cx="1234194" cy="747395"/>
            <a:chOff x="6559666" y="1070345"/>
            <a:chExt cx="1234194" cy="747395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C7BC90E7-B1E6-6B9A-EC51-B1D0D50722CB}"/>
                </a:ext>
              </a:extLst>
            </p:cNvPr>
            <p:cNvSpPr/>
            <p:nvPr/>
          </p:nvSpPr>
          <p:spPr>
            <a:xfrm>
              <a:off x="6742865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8" name="Grafik 11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D45D67B8-6255-F7D8-FAF5-1888E537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4130" y="1410161"/>
              <a:ext cx="267194" cy="400791"/>
            </a:xfrm>
            <a:prstGeom prst="rect">
              <a:avLst/>
            </a:prstGeom>
          </p:spPr>
        </p:pic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9809D065-C0FA-5343-C72D-E9BFD397836B}"/>
                </a:ext>
              </a:extLst>
            </p:cNvPr>
            <p:cNvSpPr/>
            <p:nvPr/>
          </p:nvSpPr>
          <p:spPr>
            <a:xfrm rot="2579195">
              <a:off x="7155841" y="1493872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C2310692-566D-992A-C0C8-4EC84BB17030}"/>
                </a:ext>
              </a:extLst>
            </p:cNvPr>
            <p:cNvSpPr/>
            <p:nvPr/>
          </p:nvSpPr>
          <p:spPr>
            <a:xfrm rot="19020805" flipH="1">
              <a:off x="6973851" y="149644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1E7B0A88-3124-3043-BAA5-412C1FB1A0E7}"/>
                </a:ext>
              </a:extLst>
            </p:cNvPr>
            <p:cNvSpPr/>
            <p:nvPr/>
          </p:nvSpPr>
          <p:spPr>
            <a:xfrm>
              <a:off x="7361490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9" name="Grafik 128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13BE7D0E-0107-8AFE-90DF-2B511E4C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 flipV="1">
              <a:off x="7222212" y="1529537"/>
              <a:ext cx="266796" cy="266796"/>
            </a:xfrm>
            <a:prstGeom prst="rect">
              <a:avLst/>
            </a:prstGeom>
          </p:spPr>
        </p:pic>
        <p:pic>
          <p:nvPicPr>
            <p:cNvPr id="132" name="Grafik 131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5ABFA96-DCE7-D760-1160-108D1FB7E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6883799" y="1525550"/>
              <a:ext cx="183219" cy="183219"/>
            </a:xfrm>
            <a:prstGeom prst="rect">
              <a:avLst/>
            </a:prstGeom>
          </p:spPr>
        </p:pic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4B7D8365-0BD6-96BB-2CDB-C501E8028F73}"/>
                </a:ext>
              </a:extLst>
            </p:cNvPr>
            <p:cNvSpPr/>
            <p:nvPr/>
          </p:nvSpPr>
          <p:spPr>
            <a:xfrm rot="16200000">
              <a:off x="7072351" y="1283170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4" name="Grafik 133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1FAAFAB9-D1EE-378B-A577-577E9E31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7082076" y="1365649"/>
              <a:ext cx="175323" cy="182946"/>
            </a:xfrm>
            <a:prstGeom prst="rect">
              <a:avLst/>
            </a:prstGeom>
          </p:spPr>
        </p:pic>
        <p:pic>
          <p:nvPicPr>
            <p:cNvPr id="135" name="Grafik 134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D8766164-7BD3-2D12-707E-290E2AD0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H="1">
              <a:off x="7038896" y="1010570"/>
              <a:ext cx="267194" cy="400791"/>
            </a:xfrm>
            <a:prstGeom prst="rect">
              <a:avLst/>
            </a:prstGeom>
          </p:spPr>
        </p:pic>
        <p:pic>
          <p:nvPicPr>
            <p:cNvPr id="136" name="Grafik 135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2EF1B97D-1EF7-5FFD-1CAD-EC9175DD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18881" y="1416949"/>
              <a:ext cx="267194" cy="400791"/>
            </a:xfrm>
            <a:prstGeom prst="rect">
              <a:avLst/>
            </a:prstGeom>
          </p:spPr>
        </p:pic>
        <p:pic>
          <p:nvPicPr>
            <p:cNvPr id="160" name="Grafik 159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21911070-B386-FEE1-E8BD-E11A2A3A7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05841" y="1578345"/>
              <a:ext cx="88019" cy="88019"/>
            </a:xfrm>
            <a:prstGeom prst="rect">
              <a:avLst/>
            </a:prstGeom>
          </p:spPr>
        </p:pic>
        <p:pic>
          <p:nvPicPr>
            <p:cNvPr id="161" name="Grafik 160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B0B77BBC-CBFA-FE64-C7A4-124F82F1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31166" y="1070345"/>
              <a:ext cx="88019" cy="88019"/>
            </a:xfrm>
            <a:prstGeom prst="rect">
              <a:avLst/>
            </a:prstGeom>
          </p:spPr>
        </p:pic>
        <p:pic>
          <p:nvPicPr>
            <p:cNvPr id="162" name="Grafik 161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87EE0A5B-B18C-70E9-AAFF-0F2CD38B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59666" y="1571995"/>
              <a:ext cx="88019" cy="88019"/>
            </a:xfrm>
            <a:prstGeom prst="rect">
              <a:avLst/>
            </a:prstGeom>
          </p:spPr>
        </p:pic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F54A7A-AF45-CEB3-2277-38D679F97ECB}"/>
              </a:ext>
            </a:extLst>
          </p:cNvPr>
          <p:cNvGrpSpPr/>
          <p:nvPr/>
        </p:nvGrpSpPr>
        <p:grpSpPr>
          <a:xfrm>
            <a:off x="7641858" y="2057154"/>
            <a:ext cx="1234194" cy="747395"/>
            <a:chOff x="7641858" y="2057154"/>
            <a:chExt cx="1234194" cy="747395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F29F47D6-8ED0-C574-B552-678659079EDB}"/>
                </a:ext>
              </a:extLst>
            </p:cNvPr>
            <p:cNvGrpSpPr/>
            <p:nvPr/>
          </p:nvGrpSpPr>
          <p:grpSpPr>
            <a:xfrm>
              <a:off x="7641858" y="2057154"/>
              <a:ext cx="1234194" cy="747395"/>
              <a:chOff x="6559666" y="1070345"/>
              <a:chExt cx="1234194" cy="747395"/>
            </a:xfrm>
          </p:grpSpPr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047DAF8D-3C01-4C6C-E0D6-DAB29929A40C}"/>
                  </a:ext>
                </a:extLst>
              </p:cNvPr>
              <p:cNvSpPr/>
              <p:nvPr/>
            </p:nvSpPr>
            <p:spPr>
              <a:xfrm>
                <a:off x="6742865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88" name="Grafik 187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5C593FD-60FD-57B6-A28D-B1B7B382C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4130" y="1410161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D475D36-0378-CDC7-D584-5DBF72A09271}"/>
                  </a:ext>
                </a:extLst>
              </p:cNvPr>
              <p:cNvSpPr/>
              <p:nvPr/>
            </p:nvSpPr>
            <p:spPr>
              <a:xfrm rot="2579195">
                <a:off x="7155841" y="1493872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BFFBA7CF-DBC3-92CF-B77E-E7FE03F6B191}"/>
                  </a:ext>
                </a:extLst>
              </p:cNvPr>
              <p:cNvSpPr/>
              <p:nvPr/>
            </p:nvSpPr>
            <p:spPr>
              <a:xfrm rot="19020805" flipH="1">
                <a:off x="6973851" y="1496441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85E61105-8858-F676-B642-3C14409A56F8}"/>
                  </a:ext>
                </a:extLst>
              </p:cNvPr>
              <p:cNvSpPr/>
              <p:nvPr/>
            </p:nvSpPr>
            <p:spPr>
              <a:xfrm>
                <a:off x="7361490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3" name="Grafik 192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2BDF7639-69B4-4600-04D1-0B332DE15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6883799" y="1525550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3E46DF67-2C9B-2843-6AD9-5B403DDA07EA}"/>
                  </a:ext>
                </a:extLst>
              </p:cNvPr>
              <p:cNvSpPr/>
              <p:nvPr/>
            </p:nvSpPr>
            <p:spPr>
              <a:xfrm rot="16200000">
                <a:off x="7072351" y="1283170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5" name="Grafik 194" descr="Ein Bild, das Kreis, Kugel, Schwarzweiß, Licht enthält.&#10;&#10;Automatisch generierte Beschreibung">
                <a:extLst>
                  <a:ext uri="{FF2B5EF4-FFF2-40B4-BE49-F238E27FC236}">
                    <a16:creationId xmlns:a16="http://schemas.microsoft.com/office/drawing/2014/main" id="{4D5FA3E6-7F8C-8A84-4537-691A79BA0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7082076" y="1365649"/>
                <a:ext cx="175323" cy="182946"/>
              </a:xfrm>
              <a:prstGeom prst="rect">
                <a:avLst/>
              </a:prstGeom>
            </p:spPr>
          </p:pic>
          <p:pic>
            <p:nvPicPr>
              <p:cNvPr id="196" name="Grafik 195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3ABD478-0920-909F-D2D2-27AF24333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7038896" y="101057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97" name="Grafik 19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1BBB940E-D777-376E-489F-1E824E17D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518881" y="14169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98" name="Grafik 197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992024B-F0EF-FAF5-4F7B-61038D503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5841" y="1578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99" name="Grafik 198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10E1590-A4A8-8204-EBA1-E1A24683F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1166" y="1070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200" name="Grafik 19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6EA770E6-6BF6-C928-3302-7D77D45A1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59666" y="1571995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01" name="Grafik 200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DD8756AE-74FE-AB84-F574-CFF750A40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308406" y="2468809"/>
              <a:ext cx="266796" cy="262985"/>
            </a:xfrm>
            <a:prstGeom prst="rect">
              <a:avLst/>
            </a:prstGeom>
          </p:spPr>
        </p:pic>
      </p:grpSp>
      <p:sp>
        <p:nvSpPr>
          <p:cNvPr id="242" name="Textfeld 241">
            <a:extLst>
              <a:ext uri="{FF2B5EF4-FFF2-40B4-BE49-F238E27FC236}">
                <a16:creationId xmlns:a16="http://schemas.microsoft.com/office/drawing/2014/main" id="{F5F8A098-9CF7-3CA5-87E3-E7F8D88A5303}"/>
              </a:ext>
            </a:extLst>
          </p:cNvPr>
          <p:cNvSpPr txBox="1"/>
          <p:nvPr/>
        </p:nvSpPr>
        <p:spPr>
          <a:xfrm>
            <a:off x="3056672" y="1216534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Citrate:</a:t>
            </a:r>
          </a:p>
          <a:p>
            <a:r>
              <a:rPr lang="de-DE" sz="1000" dirty="0"/>
              <a:t>(COO-)-CH2-(OH-C-COO-)-CH2-COO-</a:t>
            </a:r>
          </a:p>
        </p:txBody>
      </p: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50A7AF44-135E-0163-E019-5A7A18BAD7C1}"/>
              </a:ext>
            </a:extLst>
          </p:cNvPr>
          <p:cNvGrpSpPr/>
          <p:nvPr/>
        </p:nvGrpSpPr>
        <p:grpSpPr>
          <a:xfrm>
            <a:off x="8013333" y="3562195"/>
            <a:ext cx="1364369" cy="404404"/>
            <a:chOff x="8013333" y="3562195"/>
            <a:chExt cx="1364369" cy="404404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DB9C98F-5ABE-123A-F897-E161F81472A6}"/>
                </a:ext>
              </a:extLst>
            </p:cNvPr>
            <p:cNvGrpSpPr/>
            <p:nvPr/>
          </p:nvGrpSpPr>
          <p:grpSpPr>
            <a:xfrm>
              <a:off x="8013333" y="3562195"/>
              <a:ext cx="1364369" cy="404404"/>
              <a:chOff x="8013333" y="3562195"/>
              <a:chExt cx="1364369" cy="404404"/>
            </a:xfrm>
          </p:grpSpPr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FF6A2BA9-9145-6D94-C0FA-57550AB38B5E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07" name="Grafik 20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BBE11DE2-A2A0-FD81-7D39-169355BA2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4147" y="3562195"/>
                <a:ext cx="267194" cy="400791"/>
              </a:xfrm>
              <a:prstGeom prst="rect">
                <a:avLst/>
              </a:prstGeom>
            </p:spPr>
          </p:pic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482F528C-3734-5C3F-F040-B967A1B4C57D}"/>
                  </a:ext>
                </a:extLst>
              </p:cNvPr>
              <p:cNvSpPr/>
              <p:nvPr/>
            </p:nvSpPr>
            <p:spPr>
              <a:xfrm>
                <a:off x="8945332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15" name="Grafik 21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2B99391-07CB-85D6-C305-9F5FCBCF8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102723" y="356580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16" name="Grafik 21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DC742A8-8EE0-EF52-39FA-3555B0C2B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683" y="3717679"/>
                <a:ext cx="88019" cy="88019"/>
              </a:xfrm>
              <a:prstGeom prst="rect">
                <a:avLst/>
              </a:prstGeom>
            </p:spPr>
          </p:pic>
          <p:pic>
            <p:nvPicPr>
              <p:cNvPr id="218" name="Grafik 217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A1E40E5-984D-22F0-3308-F179F267E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3333" y="3717679"/>
                <a:ext cx="88019" cy="88019"/>
              </a:xfrm>
              <a:prstGeom prst="rect">
                <a:avLst/>
              </a:prstGeom>
            </p:spPr>
          </p:pic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4E0BACE7-4103-99D0-882A-3EB9095DADFC}"/>
                  </a:ext>
                </a:extLst>
              </p:cNvPr>
              <p:cNvSpPr/>
              <p:nvPr/>
            </p:nvSpPr>
            <p:spPr>
              <a:xfrm>
                <a:off x="844100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221C2A82-DE34-AAB4-8737-855D04937A53}"/>
                  </a:ext>
                </a:extLst>
              </p:cNvPr>
              <p:cNvSpPr/>
              <p:nvPr/>
            </p:nvSpPr>
            <p:spPr>
              <a:xfrm>
                <a:off x="87267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23" name="Grafik 222" descr="Ein Bild, das Kreis, Screenshot, Farbigkeit enthält.&#10;&#10;Automatisch generierte Beschreibung">
                <a:extLst>
                  <a:ext uri="{FF2B5EF4-FFF2-40B4-BE49-F238E27FC236}">
                    <a16:creationId xmlns:a16="http://schemas.microsoft.com/office/drawing/2014/main" id="{456FE872-8BB0-A87D-1D7B-B6E839BD9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8791006" y="3637209"/>
                <a:ext cx="266796" cy="262985"/>
              </a:xfrm>
              <a:prstGeom prst="rect">
                <a:avLst/>
              </a:prstGeom>
            </p:spPr>
          </p:pic>
        </p:grpSp>
        <p:pic>
          <p:nvPicPr>
            <p:cNvPr id="243" name="Grafik 242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D5D5F42-14C5-B099-F145-46547E49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8350892" y="3678236"/>
              <a:ext cx="183219" cy="183219"/>
            </a:xfrm>
            <a:prstGeom prst="rect">
              <a:avLst/>
            </a:prstGeom>
          </p:spPr>
        </p:pic>
        <p:pic>
          <p:nvPicPr>
            <p:cNvPr id="244" name="Grafik 243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774BEDF6-AC3D-F0BD-63C7-0BEBEC51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8589882" y="3682928"/>
              <a:ext cx="183219" cy="183219"/>
            </a:xfrm>
            <a:prstGeom prst="rect">
              <a:avLst/>
            </a:prstGeom>
          </p:spPr>
        </p:pic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B8DDC10-511F-5306-758F-9B61933D0BEF}"/>
              </a:ext>
            </a:extLst>
          </p:cNvPr>
          <p:cNvGrpSpPr/>
          <p:nvPr/>
        </p:nvGrpSpPr>
        <p:grpSpPr>
          <a:xfrm>
            <a:off x="6725555" y="5260825"/>
            <a:ext cx="1053219" cy="404404"/>
            <a:chOff x="6970928" y="4401547"/>
            <a:chExt cx="1053219" cy="404404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9AF108CB-3B8B-9B79-9B14-D340F78D2F8C}"/>
                </a:ext>
              </a:extLst>
            </p:cNvPr>
            <p:cNvGrpSpPr/>
            <p:nvPr/>
          </p:nvGrpSpPr>
          <p:grpSpPr>
            <a:xfrm>
              <a:off x="6970928" y="4401547"/>
              <a:ext cx="1053219" cy="404404"/>
              <a:chOff x="7079750" y="4489425"/>
              <a:chExt cx="1053219" cy="404404"/>
            </a:xfrm>
          </p:grpSpPr>
          <p:grpSp>
            <p:nvGrpSpPr>
              <p:cNvPr id="227" name="Gruppieren 226">
                <a:extLst>
                  <a:ext uri="{FF2B5EF4-FFF2-40B4-BE49-F238E27FC236}">
                    <a16:creationId xmlns:a16="http://schemas.microsoft.com/office/drawing/2014/main" id="{4656989C-68BB-EDAB-3281-E658CDAD02B1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228" name="Rechteck 227">
                  <a:extLst>
                    <a:ext uri="{FF2B5EF4-FFF2-40B4-BE49-F238E27FC236}">
                      <a16:creationId xmlns:a16="http://schemas.microsoft.com/office/drawing/2014/main" id="{D6E8E2D5-AB26-9268-DF32-C80AB237BED9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29" name="Grafik 228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039D35F7-C1D5-C9A5-629B-547AEF802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33" name="Grafik 232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D1D20BB7-C368-ABE1-AC36-DFC669BB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34" name="Rechteck 233">
                  <a:extLst>
                    <a:ext uri="{FF2B5EF4-FFF2-40B4-BE49-F238E27FC236}">
                      <a16:creationId xmlns:a16="http://schemas.microsoft.com/office/drawing/2014/main" id="{696C1EC9-0EBD-503D-B171-3C7473AFD379}"/>
                    </a:ext>
                  </a:extLst>
                </p:cNvPr>
                <p:cNvSpPr/>
                <p:nvPr/>
              </p:nvSpPr>
              <p:spPr>
                <a:xfrm>
                  <a:off x="844100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5" name="Rechteck 234">
                  <a:extLst>
                    <a:ext uri="{FF2B5EF4-FFF2-40B4-BE49-F238E27FC236}">
                      <a16:creationId xmlns:a16="http://schemas.microsoft.com/office/drawing/2014/main" id="{012C2902-FF31-04BD-4772-1C972FA98A24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39" name="Grafik 23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A127C70-E53B-1F0E-C698-6BAFA0A21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40" name="Grafik 23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773E5B2E-E070-3BD5-C992-228E364E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46" name="Grafik 245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60D1AAF-889F-565A-7915-C9E9708BA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293444" y="4514214"/>
              <a:ext cx="183219" cy="183219"/>
            </a:xfrm>
            <a:prstGeom prst="rect">
              <a:avLst/>
            </a:prstGeom>
          </p:spPr>
        </p:pic>
        <p:pic>
          <p:nvPicPr>
            <p:cNvPr id="247" name="Grafik 24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CA7D0D7-4D34-CFC7-39A3-5EC2089C0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536077" y="4515263"/>
              <a:ext cx="183219" cy="183219"/>
            </a:xfrm>
            <a:prstGeom prst="rect">
              <a:avLst/>
            </a:prstGeom>
          </p:spPr>
        </p:pic>
      </p:grpSp>
      <p:sp>
        <p:nvSpPr>
          <p:cNvPr id="249" name="Textfeld 248">
            <a:extLst>
              <a:ext uri="{FF2B5EF4-FFF2-40B4-BE49-F238E27FC236}">
                <a16:creationId xmlns:a16="http://schemas.microsoft.com/office/drawing/2014/main" id="{17EC3404-84CF-2941-C79B-A34062EBAEE1}"/>
              </a:ext>
            </a:extLst>
          </p:cNvPr>
          <p:cNvSpPr txBox="1"/>
          <p:nvPr/>
        </p:nvSpPr>
        <p:spPr>
          <a:xfrm>
            <a:off x="6652063" y="5708583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Succinic acid (Bernsteinsäure):</a:t>
            </a:r>
          </a:p>
          <a:p>
            <a:r>
              <a:rPr lang="de-DE" sz="1000" dirty="0"/>
              <a:t>COOH-CH2-CH2-COOH</a:t>
            </a: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0B900326-C257-326C-5EEF-B7ACE2117FE5}"/>
              </a:ext>
            </a:extLst>
          </p:cNvPr>
          <p:cNvSpPr txBox="1"/>
          <p:nvPr/>
        </p:nvSpPr>
        <p:spPr>
          <a:xfrm>
            <a:off x="5157436" y="570858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Fumeric acid (Fumarsäure):</a:t>
            </a:r>
          </a:p>
          <a:p>
            <a:r>
              <a:rPr lang="de-DE" sz="1000" dirty="0"/>
              <a:t>COOH-CH-CH-COOH</a:t>
            </a:r>
          </a:p>
        </p:txBody>
      </p: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F8AFD22D-84D7-3809-CADC-E8C72523FCF0}"/>
              </a:ext>
            </a:extLst>
          </p:cNvPr>
          <p:cNvGrpSpPr/>
          <p:nvPr/>
        </p:nvGrpSpPr>
        <p:grpSpPr>
          <a:xfrm>
            <a:off x="5297488" y="5271754"/>
            <a:ext cx="1053219" cy="404404"/>
            <a:chOff x="5297488" y="5271754"/>
            <a:chExt cx="1053219" cy="404404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A7E3A8F-4D74-107A-FD7E-96A1DD568AFA}"/>
                </a:ext>
              </a:extLst>
            </p:cNvPr>
            <p:cNvGrpSpPr/>
            <p:nvPr/>
          </p:nvGrpSpPr>
          <p:grpSpPr>
            <a:xfrm>
              <a:off x="5297488" y="5271754"/>
              <a:ext cx="1053219" cy="404404"/>
              <a:chOff x="7079750" y="4489425"/>
              <a:chExt cx="1053219" cy="404404"/>
            </a:xfrm>
          </p:grpSpPr>
          <p:grpSp>
            <p:nvGrpSpPr>
              <p:cNvPr id="254" name="Gruppieren 253">
                <a:extLst>
                  <a:ext uri="{FF2B5EF4-FFF2-40B4-BE49-F238E27FC236}">
                    <a16:creationId xmlns:a16="http://schemas.microsoft.com/office/drawing/2014/main" id="{12B4EE5C-9EFD-A836-AD0E-B9F29E8C6122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257" name="Rechteck 256">
                  <a:extLst>
                    <a:ext uri="{FF2B5EF4-FFF2-40B4-BE49-F238E27FC236}">
                      <a16:creationId xmlns:a16="http://schemas.microsoft.com/office/drawing/2014/main" id="{F92432A4-E371-1B59-69D7-39F2A9A3B345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58" name="Grafik 257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B40E1D0F-247A-DB41-63BA-141E9C0EC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59" name="Grafik 258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A2B67C7E-4F26-B365-7EFC-093614B92A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60" name="Rechteck 259">
                  <a:extLst>
                    <a:ext uri="{FF2B5EF4-FFF2-40B4-BE49-F238E27FC236}">
                      <a16:creationId xmlns:a16="http://schemas.microsoft.com/office/drawing/2014/main" id="{2AE45F4D-3816-7263-B10A-47DCB109F841}"/>
                    </a:ext>
                  </a:extLst>
                </p:cNvPr>
                <p:cNvSpPr/>
                <p:nvPr/>
              </p:nvSpPr>
              <p:spPr>
                <a:xfrm>
                  <a:off x="8447515" y="3699935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Rechteck 260">
                  <a:extLst>
                    <a:ext uri="{FF2B5EF4-FFF2-40B4-BE49-F238E27FC236}">
                      <a16:creationId xmlns:a16="http://schemas.microsoft.com/office/drawing/2014/main" id="{02041517-C33E-DBAC-4D2D-B98FA528C187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Rechteck 263">
                  <a:extLst>
                    <a:ext uri="{FF2B5EF4-FFF2-40B4-BE49-F238E27FC236}">
                      <a16:creationId xmlns:a16="http://schemas.microsoft.com/office/drawing/2014/main" id="{22804F1A-15B5-2865-49C5-B57A202C0DF1}"/>
                    </a:ext>
                  </a:extLst>
                </p:cNvPr>
                <p:cNvSpPr/>
                <p:nvPr/>
              </p:nvSpPr>
              <p:spPr>
                <a:xfrm>
                  <a:off x="8447515" y="3772991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5" name="Grafik 25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9D0D486D-872C-17E3-4FE7-91599850F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56" name="Grafik 25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C0F01ED-ABB6-044A-B200-70BDD500A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67" name="Grafik 266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B5D00ABD-D76B-FA81-7DD7-7C60888B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625190" y="5391076"/>
              <a:ext cx="175323" cy="182946"/>
            </a:xfrm>
            <a:prstGeom prst="rect">
              <a:avLst/>
            </a:prstGeom>
          </p:spPr>
        </p:pic>
        <p:pic>
          <p:nvPicPr>
            <p:cNvPr id="268" name="Grafik 267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AAF274FE-B815-20AB-9B13-E29677248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874688" y="5391076"/>
              <a:ext cx="175323" cy="182946"/>
            </a:xfrm>
            <a:prstGeom prst="rect">
              <a:avLst/>
            </a:prstGeom>
          </p:spPr>
        </p:pic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962ACB4-9958-E269-4924-70731195152F}"/>
              </a:ext>
            </a:extLst>
          </p:cNvPr>
          <p:cNvGrpSpPr/>
          <p:nvPr/>
        </p:nvGrpSpPr>
        <p:grpSpPr>
          <a:xfrm>
            <a:off x="5109696" y="1408191"/>
            <a:ext cx="1129910" cy="736776"/>
            <a:chOff x="4941438" y="1416949"/>
            <a:chExt cx="1129910" cy="736776"/>
          </a:xfrm>
        </p:grpSpPr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AD644E1A-4B5D-C9CF-65BC-8C54B7A4E4CE}"/>
                </a:ext>
              </a:extLst>
            </p:cNvPr>
            <p:cNvGrpSpPr/>
            <p:nvPr/>
          </p:nvGrpSpPr>
          <p:grpSpPr>
            <a:xfrm>
              <a:off x="4941438" y="1416949"/>
              <a:ext cx="1129910" cy="736776"/>
              <a:chOff x="4890092" y="931135"/>
              <a:chExt cx="1129910" cy="736776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7096AAE8-3EFD-2745-2906-997CDC149C1D}"/>
                  </a:ext>
                </a:extLst>
              </p:cNvPr>
              <p:cNvSpPr/>
              <p:nvPr/>
            </p:nvSpPr>
            <p:spPr>
              <a:xfrm>
                <a:off x="507778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65" name="Grafik 16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F707E637-F3E6-A25E-C977-75B2CF091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7184" y="1262587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6F1EA269-4076-58F4-0514-49B94FA868DD}"/>
                  </a:ext>
                </a:extLst>
              </p:cNvPr>
              <p:cNvSpPr/>
              <p:nvPr/>
            </p:nvSpPr>
            <p:spPr>
              <a:xfrm rot="19020805" flipH="1">
                <a:off x="5274784" y="1365778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67" name="Grafik 166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CCF2A3D-D9F5-B161-4F5B-7917F1FFF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5208756" y="1374461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E8864F89-60F4-BF96-18A3-98F4931C2A02}"/>
                  </a:ext>
                </a:extLst>
              </p:cNvPr>
              <p:cNvSpPr/>
              <p:nvPr/>
            </p:nvSpPr>
            <p:spPr>
              <a:xfrm rot="2579195">
                <a:off x="5428195" y="139773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ABC7DCDF-F891-A11F-D6E5-1692B9A5A7F4}"/>
                  </a:ext>
                </a:extLst>
              </p:cNvPr>
              <p:cNvSpPr/>
              <p:nvPr/>
            </p:nvSpPr>
            <p:spPr>
              <a:xfrm rot="16200000">
                <a:off x="5357430" y="12056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73" name="Grafik 17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6AB4C7F2-996D-25E6-E1F9-0208BDD91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5326976" y="86465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75" name="Grafik 174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5D6B6C18-18ED-4C76-9E8C-2C7413813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20317" y="93113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76" name="Grafik 17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EE2771E-3EEF-863E-43B6-7A9EF710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90092" y="1423260"/>
                <a:ext cx="88019" cy="88019"/>
              </a:xfrm>
              <a:prstGeom prst="rect">
                <a:avLst/>
              </a:prstGeom>
            </p:spPr>
          </p:pic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EFCBC871-62D4-6F53-1D03-A663C1A79D37}"/>
                  </a:ext>
                </a:extLst>
              </p:cNvPr>
              <p:cNvSpPr/>
              <p:nvPr/>
            </p:nvSpPr>
            <p:spPr>
              <a:xfrm>
                <a:off x="563643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82" name="Grafik 181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31DFAA4-ECF9-67FF-F19D-708A1297F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742321" y="126712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83" name="Grafik 182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E2BFB34-8097-EAC9-760C-9885557F8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1983" y="1420502"/>
                <a:ext cx="88019" cy="88019"/>
              </a:xfrm>
              <a:prstGeom prst="rect">
                <a:avLst/>
              </a:prstGeom>
            </p:spPr>
          </p:pic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C1BA3C82-4B14-BC18-AA5D-E64275E59A96}"/>
                  </a:ext>
                </a:extLst>
              </p:cNvPr>
              <p:cNvSpPr/>
              <p:nvPr/>
            </p:nvSpPr>
            <p:spPr>
              <a:xfrm rot="2579195">
                <a:off x="5471911" y="134308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1" name="Grafik 270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A5D3D0CD-4F2A-4093-FE44-0E8850F7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032" y="1719505"/>
              <a:ext cx="184142" cy="176470"/>
            </a:xfrm>
            <a:prstGeom prst="rect">
              <a:avLst/>
            </a:prstGeom>
          </p:spPr>
        </p:pic>
        <p:pic>
          <p:nvPicPr>
            <p:cNvPr id="272" name="Grafik 271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DD8C7806-C72B-A39B-D9A3-A05C6F2D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66438" y="1860595"/>
              <a:ext cx="184142" cy="176470"/>
            </a:xfrm>
            <a:prstGeom prst="rect">
              <a:avLst/>
            </a:prstGeom>
          </p:spPr>
        </p:pic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978D7231-298F-FE98-C05D-A6048C61F6A6}"/>
              </a:ext>
            </a:extLst>
          </p:cNvPr>
          <p:cNvGrpSpPr/>
          <p:nvPr/>
        </p:nvGrpSpPr>
        <p:grpSpPr>
          <a:xfrm>
            <a:off x="3871173" y="5260825"/>
            <a:ext cx="1093407" cy="404404"/>
            <a:chOff x="3871173" y="5260825"/>
            <a:chExt cx="1093407" cy="404404"/>
          </a:xfrm>
        </p:grpSpPr>
        <p:grpSp>
          <p:nvGrpSpPr>
            <p:cNvPr id="274" name="Gruppieren 273">
              <a:extLst>
                <a:ext uri="{FF2B5EF4-FFF2-40B4-BE49-F238E27FC236}">
                  <a16:creationId xmlns:a16="http://schemas.microsoft.com/office/drawing/2014/main" id="{EB6AF4CE-AF90-FDFD-4A1F-5A13B52384D7}"/>
                </a:ext>
              </a:extLst>
            </p:cNvPr>
            <p:cNvGrpSpPr/>
            <p:nvPr/>
          </p:nvGrpSpPr>
          <p:grpSpPr>
            <a:xfrm>
              <a:off x="3871173" y="5260825"/>
              <a:ext cx="1093407" cy="404404"/>
              <a:chOff x="6930740" y="4401547"/>
              <a:chExt cx="1093407" cy="404404"/>
            </a:xfrm>
          </p:grpSpPr>
          <p:grpSp>
            <p:nvGrpSpPr>
              <p:cNvPr id="275" name="Gruppieren 274">
                <a:extLst>
                  <a:ext uri="{FF2B5EF4-FFF2-40B4-BE49-F238E27FC236}">
                    <a16:creationId xmlns:a16="http://schemas.microsoft.com/office/drawing/2014/main" id="{4390E716-A90F-C021-E300-5CBC5CB72127}"/>
                  </a:ext>
                </a:extLst>
              </p:cNvPr>
              <p:cNvGrpSpPr/>
              <p:nvPr/>
            </p:nvGrpSpPr>
            <p:grpSpPr>
              <a:xfrm>
                <a:off x="6930740" y="4401547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278" name="Gruppieren 277">
                  <a:extLst>
                    <a:ext uri="{FF2B5EF4-FFF2-40B4-BE49-F238E27FC236}">
                      <a16:creationId xmlns:a16="http://schemas.microsoft.com/office/drawing/2014/main" id="{F1BEDFDF-36FA-E6F2-EB6F-B0682D90F431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281" name="Rechteck 280">
                    <a:extLst>
                      <a:ext uri="{FF2B5EF4-FFF2-40B4-BE49-F238E27FC236}">
                        <a16:creationId xmlns:a16="http://schemas.microsoft.com/office/drawing/2014/main" id="{F1885BA3-7958-9DB6-0FD6-89350081DBEC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282" name="Grafik 281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03E4994B-EBBE-2CE9-4DDD-49707F1A44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283" name="Grafik 282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73A8E003-E287-B610-75B4-F432C152F1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284" name="Rechteck 283">
                    <a:extLst>
                      <a:ext uri="{FF2B5EF4-FFF2-40B4-BE49-F238E27FC236}">
                        <a16:creationId xmlns:a16="http://schemas.microsoft.com/office/drawing/2014/main" id="{E0C298F9-B66A-C0DC-32D5-E2A8337B98AC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5" name="Rechteck 284">
                    <a:extLst>
                      <a:ext uri="{FF2B5EF4-FFF2-40B4-BE49-F238E27FC236}">
                        <a16:creationId xmlns:a16="http://schemas.microsoft.com/office/drawing/2014/main" id="{F024508F-D733-D312-8C52-DD39E021631A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279" name="Grafik 278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FC359492-AA89-41A7-1CE6-DC60ADDB43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80" name="Grafik 279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E272990C-64CF-8726-B03E-6A8782040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276" name="Grafik 275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3808191-AB05-DDA1-C2BE-CFD067DF7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7242442" y="4514214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286" name="Grafik 285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75ADA300-3CEB-6D1A-10D6-AC8A6937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396621" y="5296182"/>
              <a:ext cx="266796" cy="266796"/>
            </a:xfrm>
            <a:prstGeom prst="rect">
              <a:avLst/>
            </a:prstGeom>
          </p:spPr>
        </p:pic>
      </p:grp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7AD7EA6A-97AD-DD20-A370-0511B11EB38B}"/>
              </a:ext>
            </a:extLst>
          </p:cNvPr>
          <p:cNvGrpSpPr/>
          <p:nvPr/>
        </p:nvGrpSpPr>
        <p:grpSpPr>
          <a:xfrm>
            <a:off x="3318950" y="1596893"/>
            <a:ext cx="1371496" cy="642335"/>
            <a:chOff x="3268142" y="1711757"/>
            <a:chExt cx="1371496" cy="642335"/>
          </a:xfrm>
        </p:grpSpPr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7E95EF93-22A1-9C9B-F14D-92486EC63B39}"/>
                </a:ext>
              </a:extLst>
            </p:cNvPr>
            <p:cNvSpPr/>
            <p:nvPr/>
          </p:nvSpPr>
          <p:spPr>
            <a:xfrm>
              <a:off x="346426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3" name="Grafik 29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49BB3DC0-4232-4C14-6D6F-257098CD1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3668" y="1948768"/>
              <a:ext cx="267194" cy="400791"/>
            </a:xfrm>
            <a:prstGeom prst="rect">
              <a:avLst/>
            </a:prstGeom>
          </p:spPr>
        </p:pic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C43F5A7B-7BC4-1705-D270-AE6B2A189696}"/>
                </a:ext>
              </a:extLst>
            </p:cNvPr>
            <p:cNvSpPr/>
            <p:nvPr/>
          </p:nvSpPr>
          <p:spPr>
            <a:xfrm rot="16200000">
              <a:off x="3864797" y="1990816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8" name="Grafik 29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5AE545EB-D712-98BE-F57B-F587E8D9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H="1">
              <a:off x="3834343" y="1649792"/>
              <a:ext cx="267194" cy="400791"/>
            </a:xfrm>
            <a:prstGeom prst="rect">
              <a:avLst/>
            </a:prstGeom>
          </p:spPr>
        </p:pic>
        <p:pic>
          <p:nvPicPr>
            <p:cNvPr id="299" name="Grafik 298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90D4FD24-33EB-DA0F-C211-B0939F70E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19030" y="1711757"/>
              <a:ext cx="88019" cy="88019"/>
            </a:xfrm>
            <a:prstGeom prst="rect">
              <a:avLst/>
            </a:prstGeom>
          </p:spPr>
        </p:pic>
        <p:pic>
          <p:nvPicPr>
            <p:cNvPr id="300" name="Grafik 299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F23312D5-8C68-30E7-4EC9-21F414AE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68142" y="2109441"/>
              <a:ext cx="88019" cy="88019"/>
            </a:xfrm>
            <a:prstGeom prst="rect">
              <a:avLst/>
            </a:prstGeom>
          </p:spPr>
        </p:pic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91EE714A-EC36-AE9F-BAF8-130007E131F8}"/>
                </a:ext>
              </a:extLst>
            </p:cNvPr>
            <p:cNvSpPr/>
            <p:nvPr/>
          </p:nvSpPr>
          <p:spPr>
            <a:xfrm>
              <a:off x="4256070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2" name="Grafik 301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6681E68-55D3-2089-E0BE-E7AD64D6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361957" y="1953301"/>
              <a:ext cx="267194" cy="400791"/>
            </a:xfrm>
            <a:prstGeom prst="rect">
              <a:avLst/>
            </a:prstGeom>
          </p:spPr>
        </p:pic>
        <p:pic>
          <p:nvPicPr>
            <p:cNvPr id="303" name="Grafik 302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31929EFA-AC51-6900-5535-8E49E5A2D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51619" y="2106683"/>
              <a:ext cx="88019" cy="88019"/>
            </a:xfrm>
            <a:prstGeom prst="rect">
              <a:avLst/>
            </a:prstGeom>
          </p:spPr>
        </p:pic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BCEEEB26-CC9C-DA08-069E-1721729C2821}"/>
                </a:ext>
              </a:extLst>
            </p:cNvPr>
            <p:cNvSpPr/>
            <p:nvPr/>
          </p:nvSpPr>
          <p:spPr>
            <a:xfrm>
              <a:off x="372193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04EBF9AC-4FCD-897E-6BE8-7B43013FA07B}"/>
                </a:ext>
              </a:extLst>
            </p:cNvPr>
            <p:cNvSpPr/>
            <p:nvPr/>
          </p:nvSpPr>
          <p:spPr>
            <a:xfrm>
              <a:off x="4038359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8" name="Grafik 307" descr="Ein Bild, das Kreis, Kugel, Ball enthält.&#10;&#10;Automatisch generierte Beschreibung">
              <a:extLst>
                <a:ext uri="{FF2B5EF4-FFF2-40B4-BE49-F238E27FC236}">
                  <a16:creationId xmlns:a16="http://schemas.microsoft.com/office/drawing/2014/main" id="{FC063590-F46F-3704-3B60-D1A419BC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41185" y="2026753"/>
              <a:ext cx="250997" cy="250997"/>
            </a:xfrm>
            <a:prstGeom prst="rect">
              <a:avLst/>
            </a:prstGeom>
          </p:spPr>
        </p:pic>
        <p:pic>
          <p:nvPicPr>
            <p:cNvPr id="309" name="Grafik 308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A4E1F26-3C96-91A3-BE87-F8E59B54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3595240" y="2060642"/>
              <a:ext cx="183219" cy="183219"/>
            </a:xfrm>
            <a:prstGeom prst="rect">
              <a:avLst/>
            </a:prstGeom>
          </p:spPr>
        </p:pic>
        <p:pic>
          <p:nvPicPr>
            <p:cNvPr id="310" name="Grafik 309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FDFBB97-A1B2-7F58-5F91-1016E0931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141021" y="2060642"/>
              <a:ext cx="183219" cy="183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3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Macintosh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51</cp:revision>
  <dcterms:created xsi:type="dcterms:W3CDTF">2023-10-01T00:43:20Z</dcterms:created>
  <dcterms:modified xsi:type="dcterms:W3CDTF">2024-01-04T21:56:42Z</dcterms:modified>
</cp:coreProperties>
</file>