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85" r:id="rId3"/>
    <p:sldId id="283" r:id="rId4"/>
    <p:sldId id="28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26" d="100"/>
          <a:sy n="126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rafik 122">
            <a:extLst>
              <a:ext uri="{FF2B5EF4-FFF2-40B4-BE49-F238E27FC236}">
                <a16:creationId xmlns:a16="http://schemas.microsoft.com/office/drawing/2014/main" id="{24BFC023-1BE8-38F6-C6AF-78E984DA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567" y="5398367"/>
            <a:ext cx="256755" cy="393691"/>
          </a:xfrm>
          <a:prstGeom prst="rect">
            <a:avLst/>
          </a:prstGeom>
        </p:spPr>
      </p:pic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9132933" y="2080863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DEB09127-BA62-8D35-9224-DBAC84881693}"/>
              </a:ext>
            </a:extLst>
          </p:cNvPr>
          <p:cNvSpPr txBox="1"/>
          <p:nvPr/>
        </p:nvSpPr>
        <p:spPr>
          <a:xfrm>
            <a:off x="848254" y="5382414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s(e) = (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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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de-AT" sz="2400" i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)</a:t>
            </a:r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660917" y="2438844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119529" y="2147166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910835" y="2544113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848254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119529" y="3221823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912707" y="3040316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808062" y="176067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542318" y="2251570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788393" y="335495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519585" y="270623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2680863" y="2959279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2986342" y="245374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1822026" y="269801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252004" y="26980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439059" y="2421203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626397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459005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630672" y="243609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588802" y="269174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030146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745665" y="2421203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5944816" y="1881540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030146" y="175927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DF8E005-E350-1AD8-61D2-56F4EE25959C}"/>
              </a:ext>
            </a:extLst>
          </p:cNvPr>
          <p:cNvGrpSpPr/>
          <p:nvPr/>
        </p:nvGrpSpPr>
        <p:grpSpPr>
          <a:xfrm>
            <a:off x="4647635" y="4779940"/>
            <a:ext cx="2712602" cy="1072715"/>
            <a:chOff x="6216958" y="1929399"/>
            <a:chExt cx="3117434" cy="1232808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6C90BFA1-DD7C-6D0D-D472-7A13BE694D8C}"/>
                </a:ext>
              </a:extLst>
            </p:cNvPr>
            <p:cNvSpPr txBox="1"/>
            <p:nvPr/>
          </p:nvSpPr>
          <p:spPr>
            <a:xfrm>
              <a:off x="6628280" y="1929399"/>
              <a:ext cx="2606912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CCE4A64E-A2C6-50F4-1477-828D5DB8AA9C}"/>
                </a:ext>
              </a:extLst>
            </p:cNvPr>
            <p:cNvSpPr txBox="1"/>
            <p:nvPr/>
          </p:nvSpPr>
          <p:spPr>
            <a:xfrm>
              <a:off x="6216958" y="2631643"/>
              <a:ext cx="3117434" cy="53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= s(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(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</a:t>
              </a:r>
              <a:r>
                <a:rPr lang="en-US" sz="7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 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endPara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52C5A02-4D35-B568-E9AA-C173DCCED09B}"/>
              </a:ext>
            </a:extLst>
          </p:cNvPr>
          <p:cNvGrpSpPr/>
          <p:nvPr/>
        </p:nvGrpSpPr>
        <p:grpSpPr>
          <a:xfrm>
            <a:off x="539703" y="4777401"/>
            <a:ext cx="3341740" cy="508336"/>
            <a:chOff x="982066" y="4198169"/>
            <a:chExt cx="3341740" cy="508336"/>
          </a:xfrm>
        </p:grpSpPr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03246BA-2F51-611F-0930-9630B3151826}"/>
                </a:ext>
              </a:extLst>
            </p:cNvPr>
            <p:cNvSpPr txBox="1"/>
            <p:nvPr/>
          </p:nvSpPr>
          <p:spPr>
            <a:xfrm>
              <a:off x="982066" y="4211232"/>
              <a:ext cx="3341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e(v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709F8F51-C474-114C-1B72-1A7F4CA9A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3722" y="4198169"/>
              <a:ext cx="331523" cy="508336"/>
            </a:xfrm>
            <a:prstGeom prst="rect">
              <a:avLst/>
            </a:prstGeom>
          </p:spPr>
        </p:pic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8329636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10162244" y="2941638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10389754" y="240022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9213984" y="269174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733385" y="268037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4E51B8E-E7E5-36EF-D5FF-CDBADE17D6E6}"/>
              </a:ext>
            </a:extLst>
          </p:cNvPr>
          <p:cNvSpPr txBox="1"/>
          <p:nvPr/>
        </p:nvSpPr>
        <p:spPr>
          <a:xfrm>
            <a:off x="8030414" y="4235662"/>
            <a:ext cx="3695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de-AT" sz="2400" i="1" baseline="30000" dirty="0">
                <a:effectLst/>
                <a:cs typeface="Times New Roman" panose="02020603050405020304" pitchFamily="18" charset="0"/>
              </a:rPr>
              <a:t>x 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 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645211" y="1559257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637394" y="15106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D2FF8FB-3211-24AA-D5AE-625EF2F8FC5F}"/>
              </a:ext>
            </a:extLst>
          </p:cNvPr>
          <p:cNvGrpSpPr/>
          <p:nvPr/>
        </p:nvGrpSpPr>
        <p:grpSpPr>
          <a:xfrm>
            <a:off x="7794382" y="4813396"/>
            <a:ext cx="4119654" cy="1025332"/>
            <a:chOff x="5410822" y="1942214"/>
            <a:chExt cx="4734475" cy="11783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7E763BA0-5B19-361A-09AA-52CE37F18FB1}"/>
                </a:ext>
              </a:extLst>
            </p:cNvPr>
            <p:cNvSpPr txBox="1"/>
            <p:nvPr/>
          </p:nvSpPr>
          <p:spPr>
            <a:xfrm>
              <a:off x="5410822" y="1942214"/>
              <a:ext cx="4734475" cy="53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V,W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de-DE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°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</a:t>
              </a:r>
              <a:r>
                <a:rPr lang="de-AT" sz="24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{0,1}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 </a:t>
              </a:r>
              <a:r>
                <a:rPr lang="de-AT" sz="2400" i="1" baseline="30000" dirty="0">
                  <a:effectLst/>
                  <a:cs typeface="Times New Roman" panose="02020603050405020304" pitchFamily="18" charset="0"/>
                </a:rPr>
                <a:t>x </a:t>
              </a:r>
              <a:r>
                <a:rPr lang="de-AT" sz="2400" i="1" baseline="30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82685A5-1839-228E-30EC-3A017B2DC4E4}"/>
                </a:ext>
              </a:extLst>
            </p:cNvPr>
            <p:cNvSpPr txBox="1"/>
            <p:nvPr/>
          </p:nvSpPr>
          <p:spPr>
            <a:xfrm>
              <a:off x="5963395" y="2519262"/>
              <a:ext cx="3312710" cy="60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</a:t>
              </a:r>
              <a:r>
                <a:rPr lang="de-DE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r>
                <a:rPr lang="en-US" sz="2400" i="1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 </a:t>
              </a:r>
              <a:r>
                <a:rPr lang="de-AT" sz="2800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]</a:t>
              </a:r>
              <a:endParaRPr lang="de-DE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feld 114">
            <a:extLst>
              <a:ext uri="{FF2B5EF4-FFF2-40B4-BE49-F238E27FC236}">
                <a16:creationId xmlns:a16="http://schemas.microsoft.com/office/drawing/2014/main" id="{B51560B9-7DA3-E327-17C7-9766F0D95A9A}"/>
              </a:ext>
            </a:extLst>
          </p:cNvPr>
          <p:cNvSpPr txBox="1"/>
          <p:nvPr/>
        </p:nvSpPr>
        <p:spPr>
          <a:xfrm>
            <a:off x="4626397" y="4252635"/>
            <a:ext cx="3142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</a:t>
            </a:r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e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 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8F9EA179-2947-6A71-2736-736157AA1D21}"/>
              </a:ext>
            </a:extLst>
          </p:cNvPr>
          <p:cNvSpPr txBox="1"/>
          <p:nvPr/>
        </p:nvSpPr>
        <p:spPr>
          <a:xfrm>
            <a:off x="1360081" y="428459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r>
              <a:rPr lang="de-DE" sz="2400" i="1" baseline="-25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i </a:t>
            </a:r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, 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8504560" y="241957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477672" y="800989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745665" y="796121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8346176" y="796121"/>
            <a:ext cx="26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neurons</a:t>
            </a:r>
          </a:p>
        </p:txBody>
      </p:sp>
      <p:pic>
        <p:nvPicPr>
          <p:cNvPr id="122" name="Grafik 121">
            <a:extLst>
              <a:ext uri="{FF2B5EF4-FFF2-40B4-BE49-F238E27FC236}">
                <a16:creationId xmlns:a16="http://schemas.microsoft.com/office/drawing/2014/main" id="{44E1A1EB-9B49-17EA-739E-65320880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97" y="5423889"/>
            <a:ext cx="256755" cy="393691"/>
          </a:xfrm>
          <a:prstGeom prst="rect">
            <a:avLst/>
          </a:prstGeom>
        </p:spPr>
      </p:pic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1858607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2271352" y="257562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618921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043325" y="2564474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757369" y="255332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9276498" y="23860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8FB223E-0152-0A7A-CAB1-84D4084E9CB7}"/>
              </a:ext>
            </a:extLst>
          </p:cNvPr>
          <p:cNvSpPr txBox="1"/>
          <p:nvPr/>
        </p:nvSpPr>
        <p:spPr>
          <a:xfrm>
            <a:off x="8429006" y="44824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FA358122-5A2C-81C4-F591-469A97D0126F}"/>
              </a:ext>
            </a:extLst>
          </p:cNvPr>
          <p:cNvSpPr txBox="1"/>
          <p:nvPr/>
        </p:nvSpPr>
        <p:spPr>
          <a:xfrm>
            <a:off x="8783131" y="5229731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5BF08809-B0C8-812B-3939-F11ECFEB8768}"/>
              </a:ext>
            </a:extLst>
          </p:cNvPr>
          <p:cNvSpPr txBox="1"/>
          <p:nvPr/>
        </p:nvSpPr>
        <p:spPr>
          <a:xfrm>
            <a:off x="5203872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F65744C0-3420-3F19-B278-CF179E7B9DAF}"/>
              </a:ext>
            </a:extLst>
          </p:cNvPr>
          <p:cNvSpPr txBox="1"/>
          <p:nvPr/>
        </p:nvSpPr>
        <p:spPr>
          <a:xfrm>
            <a:off x="1367525" y="525203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1727ED4-BF3B-2952-9F5B-32FEFD0DCA00}"/>
              </a:ext>
            </a:extLst>
          </p:cNvPr>
          <p:cNvSpPr txBox="1"/>
          <p:nvPr/>
        </p:nvSpPr>
        <p:spPr>
          <a:xfrm>
            <a:off x="5044285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83C8FD5A-B7A9-D9AB-D5DB-297F92537CE7}"/>
              </a:ext>
            </a:extLst>
          </p:cNvPr>
          <p:cNvSpPr txBox="1"/>
          <p:nvPr/>
        </p:nvSpPr>
        <p:spPr>
          <a:xfrm>
            <a:off x="1083974" y="466630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367990" y="702527"/>
            <a:ext cx="11546046" cy="53544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81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D254129F-D3DB-B9D7-A7D3-DED4E630F675}"/>
              </a:ext>
            </a:extLst>
          </p:cNvPr>
          <p:cNvGrpSpPr/>
          <p:nvPr/>
        </p:nvGrpSpPr>
        <p:grpSpPr>
          <a:xfrm>
            <a:off x="8594453" y="2239805"/>
            <a:ext cx="1015147" cy="1731560"/>
            <a:chOff x="8576059" y="130190"/>
            <a:chExt cx="1015147" cy="1731560"/>
          </a:xfrm>
        </p:grpSpPr>
        <p:sp>
          <p:nvSpPr>
            <p:cNvPr id="110" name="Abgerundetes Rechteck 109">
              <a:extLst>
                <a:ext uri="{FF2B5EF4-FFF2-40B4-BE49-F238E27FC236}">
                  <a16:creationId xmlns:a16="http://schemas.microsoft.com/office/drawing/2014/main" id="{1FA77316-4985-EE14-732D-4513B9F166B9}"/>
                </a:ext>
              </a:extLst>
            </p:cNvPr>
            <p:cNvSpPr/>
            <p:nvPr/>
          </p:nvSpPr>
          <p:spPr>
            <a:xfrm>
              <a:off x="8576059" y="130190"/>
              <a:ext cx="1008923" cy="172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499296B6-594A-0761-A27A-293047A53693}"/>
                </a:ext>
              </a:extLst>
            </p:cNvPr>
            <p:cNvSpPr/>
            <p:nvPr/>
          </p:nvSpPr>
          <p:spPr>
            <a:xfrm>
              <a:off x="8576059" y="130190"/>
              <a:ext cx="507653" cy="1725627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" name="Abgerundetes Rechteck 111">
              <a:extLst>
                <a:ext uri="{FF2B5EF4-FFF2-40B4-BE49-F238E27FC236}">
                  <a16:creationId xmlns:a16="http://schemas.microsoft.com/office/drawing/2014/main" id="{52B5D864-DB00-B895-CEC7-39AAB962E348}"/>
                </a:ext>
              </a:extLst>
            </p:cNvPr>
            <p:cNvSpPr/>
            <p:nvPr/>
          </p:nvSpPr>
          <p:spPr>
            <a:xfrm>
              <a:off x="8582283" y="138454"/>
              <a:ext cx="1008923" cy="1723296"/>
            </a:xfrm>
            <a:prstGeom prst="roundRect">
              <a:avLst>
                <a:gd name="adj" fmla="val 50000"/>
              </a:avLst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2656597" y="2597786"/>
            <a:ext cx="1019947" cy="1019946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2115209" y="2306108"/>
            <a:ext cx="619431" cy="50611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906515" y="2703055"/>
            <a:ext cx="760787" cy="26234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843934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2115209" y="3380765"/>
            <a:ext cx="619431" cy="548297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859344">
            <a:off x="1908387" y="3199258"/>
            <a:ext cx="5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1803742" y="191961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1537998" y="2410512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1784073" y="3513897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1515265" y="2865174"/>
            <a:ext cx="368516" cy="401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676543" y="3118221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982022" y="261268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817706" y="285696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3247684" y="285696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759D293-6DA1-4964-0357-E688A561CE79}"/>
              </a:ext>
            </a:extLst>
          </p:cNvPr>
          <p:cNvGrpSpPr/>
          <p:nvPr/>
        </p:nvGrpSpPr>
        <p:grpSpPr>
          <a:xfrm>
            <a:off x="5591459" y="2590305"/>
            <a:ext cx="1019947" cy="1019946"/>
            <a:chOff x="3699640" y="1528996"/>
            <a:chExt cx="1172164" cy="1172163"/>
          </a:xfrm>
        </p:grpSpPr>
        <p:sp>
          <p:nvSpPr>
            <p:cNvPr id="62" name="Kreis 61">
              <a:extLst>
                <a:ext uri="{FF2B5EF4-FFF2-40B4-BE49-F238E27FC236}">
                  <a16:creationId xmlns:a16="http://schemas.microsoft.com/office/drawing/2014/main" id="{7CE45076-E8F6-3C4E-7B7A-DDED07003C3E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217AFEC-E39C-FCBE-2A23-EF04C337210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C13C16-3382-1AD7-00A0-7F2D614F0FE0}"/>
              </a:ext>
            </a:extLst>
          </p:cNvPr>
          <p:cNvCxnSpPr>
            <a:cxnSpLocks/>
          </p:cNvCxnSpPr>
          <p:nvPr/>
        </p:nvCxnSpPr>
        <p:spPr>
          <a:xfrm flipV="1">
            <a:off x="4778797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E8637F8-9CD3-6CEA-D09E-9DCEC337901B}"/>
              </a:ext>
            </a:extLst>
          </p:cNvPr>
          <p:cNvCxnSpPr>
            <a:cxnSpLocks/>
          </p:cNvCxnSpPr>
          <p:nvPr/>
        </p:nvCxnSpPr>
        <p:spPr>
          <a:xfrm flipV="1">
            <a:off x="6611405" y="311074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2BCC4E28-8225-08EF-64E9-1AEDE1798EFC}"/>
              </a:ext>
            </a:extLst>
          </p:cNvPr>
          <p:cNvSpPr txBox="1"/>
          <p:nvPr/>
        </p:nvSpPr>
        <p:spPr>
          <a:xfrm>
            <a:off x="6783072" y="26052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FE0C2C9-BE44-5C41-5B0C-7A3C7C1503A6}"/>
              </a:ext>
            </a:extLst>
          </p:cNvPr>
          <p:cNvSpPr txBox="1"/>
          <p:nvPr/>
        </p:nvSpPr>
        <p:spPr>
          <a:xfrm>
            <a:off x="5741202" y="286084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B3F2E3C-6459-8F5A-C71B-F102A5CFAEC1}"/>
              </a:ext>
            </a:extLst>
          </p:cNvPr>
          <p:cNvSpPr txBox="1"/>
          <p:nvPr/>
        </p:nvSpPr>
        <p:spPr>
          <a:xfrm>
            <a:off x="6182546" y="284948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BC395AC-491A-DAD2-207E-45758E795516}"/>
              </a:ext>
            </a:extLst>
          </p:cNvPr>
          <p:cNvSpPr txBox="1"/>
          <p:nvPr/>
        </p:nvSpPr>
        <p:spPr>
          <a:xfrm>
            <a:off x="4898065" y="259030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F711F912-23BF-592A-781F-81F78B359DDE}"/>
              </a:ext>
            </a:extLst>
          </p:cNvPr>
          <p:cNvCxnSpPr>
            <a:cxnSpLocks/>
          </p:cNvCxnSpPr>
          <p:nvPr/>
        </p:nvCxnSpPr>
        <p:spPr>
          <a:xfrm>
            <a:off x="6097216" y="2050642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272AE74C-5EC2-B19F-1A4B-4FF69355E39C}"/>
              </a:ext>
            </a:extLst>
          </p:cNvPr>
          <p:cNvSpPr txBox="1"/>
          <p:nvPr/>
        </p:nvSpPr>
        <p:spPr>
          <a:xfrm>
            <a:off x="6182546" y="19283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BFE38CC-D265-E418-9F7D-217CCE8BE44B}"/>
              </a:ext>
            </a:extLst>
          </p:cNvPr>
          <p:cNvCxnSpPr>
            <a:cxnSpLocks/>
          </p:cNvCxnSpPr>
          <p:nvPr/>
        </p:nvCxnSpPr>
        <p:spPr>
          <a:xfrm flipV="1">
            <a:off x="7791156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4604832-D293-6E55-74DB-05462EC03BF8}"/>
              </a:ext>
            </a:extLst>
          </p:cNvPr>
          <p:cNvCxnSpPr>
            <a:cxnSpLocks/>
          </p:cNvCxnSpPr>
          <p:nvPr/>
        </p:nvCxnSpPr>
        <p:spPr>
          <a:xfrm flipV="1">
            <a:off x="9623764" y="3100580"/>
            <a:ext cx="800634" cy="2893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004120D8-7EE1-342F-2FFA-0534B6E27D72}"/>
              </a:ext>
            </a:extLst>
          </p:cNvPr>
          <p:cNvSpPr txBox="1"/>
          <p:nvPr/>
        </p:nvSpPr>
        <p:spPr>
          <a:xfrm>
            <a:off x="9851274" y="255916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F27AED0B-3FA5-1DA5-52F7-F958B0CC80EB}"/>
              </a:ext>
            </a:extLst>
          </p:cNvPr>
          <p:cNvSpPr txBox="1"/>
          <p:nvPr/>
        </p:nvSpPr>
        <p:spPr>
          <a:xfrm>
            <a:off x="8675504" y="28506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4560ED30-14DB-A924-FEBC-636EECDE761E}"/>
              </a:ext>
            </a:extLst>
          </p:cNvPr>
          <p:cNvSpPr txBox="1"/>
          <p:nvPr/>
        </p:nvSpPr>
        <p:spPr>
          <a:xfrm>
            <a:off x="9194905" y="283932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de-DE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36E84B3-A1AB-2810-4700-445E571AA43E}"/>
              </a:ext>
            </a:extLst>
          </p:cNvPr>
          <p:cNvCxnSpPr>
            <a:cxnSpLocks/>
          </p:cNvCxnSpPr>
          <p:nvPr/>
        </p:nvCxnSpPr>
        <p:spPr>
          <a:xfrm>
            <a:off x="9106731" y="1718199"/>
            <a:ext cx="0" cy="52987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86F6659D-53DB-EB76-6CF1-FEFF293B5BA8}"/>
              </a:ext>
            </a:extLst>
          </p:cNvPr>
          <p:cNvSpPr txBox="1"/>
          <p:nvPr/>
        </p:nvSpPr>
        <p:spPr>
          <a:xfrm>
            <a:off x="9098914" y="166961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W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6FB83A9-F9B2-0E0A-27E2-0E74FE5AAFAC}"/>
              </a:ext>
            </a:extLst>
          </p:cNvPr>
          <p:cNvSpPr txBox="1"/>
          <p:nvPr/>
        </p:nvSpPr>
        <p:spPr>
          <a:xfrm>
            <a:off x="7966080" y="257851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V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C7516EA9-CADE-CB34-8C87-CFC2B39A4616}"/>
              </a:ext>
            </a:extLst>
          </p:cNvPr>
          <p:cNvSpPr txBox="1"/>
          <p:nvPr/>
        </p:nvSpPr>
        <p:spPr>
          <a:xfrm>
            <a:off x="1473352" y="4425332"/>
            <a:ext cx="2431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de-DE" dirty="0"/>
              <a:t>proposed model by</a:t>
            </a:r>
          </a:p>
          <a:p>
            <a:r>
              <a:rPr lang="de-DE" dirty="0"/>
              <a:t>      McCulloch and Pitts</a:t>
            </a:r>
          </a:p>
          <a:p>
            <a:r>
              <a:rPr lang="de-DE" dirty="0"/>
              <a:t>       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0097C73C-B6D5-DC49-004E-C0A8CB5B79AA}"/>
              </a:ext>
            </a:extLst>
          </p:cNvPr>
          <p:cNvSpPr txBox="1"/>
          <p:nvPr/>
        </p:nvSpPr>
        <p:spPr>
          <a:xfrm>
            <a:off x="4898065" y="4430624"/>
            <a:ext cx="232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augmentation with </a:t>
            </a:r>
          </a:p>
          <a:p>
            <a:r>
              <a:rPr lang="en-US" dirty="0"/>
              <a:t>    binary weight vector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37F902F3-25E9-7041-8A4F-DB3BDC57CE98}"/>
              </a:ext>
            </a:extLst>
          </p:cNvPr>
          <p:cNvSpPr txBox="1"/>
          <p:nvPr/>
        </p:nvSpPr>
        <p:spPr>
          <a:xfrm>
            <a:off x="7807696" y="4420464"/>
            <a:ext cx="2605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array of augmented</a:t>
            </a:r>
          </a:p>
          <a:p>
            <a:r>
              <a:rPr lang="en-US" dirty="0"/>
              <a:t>    McCulloch-Pitts models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367D0F58-858A-DF5B-9870-0AB09BA4F0CA}"/>
              </a:ext>
            </a:extLst>
          </p:cNvPr>
          <p:cNvSpPr txBox="1"/>
          <p:nvPr/>
        </p:nvSpPr>
        <p:spPr>
          <a:xfrm>
            <a:off x="2854287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9A26457D-0DF6-3504-DCCB-06AC964ADD0D}"/>
              </a:ext>
            </a:extLst>
          </p:cNvPr>
          <p:cNvSpPr txBox="1"/>
          <p:nvPr/>
        </p:nvSpPr>
        <p:spPr>
          <a:xfrm>
            <a:off x="3267032" y="273456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72B44AD-EAA2-3E0F-9C15-E4568D24946E}"/>
              </a:ext>
            </a:extLst>
          </p:cNvPr>
          <p:cNvSpPr txBox="1"/>
          <p:nvPr/>
        </p:nvSpPr>
        <p:spPr>
          <a:xfrm>
            <a:off x="5771321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E0BA8123-885F-FCAF-9F96-A58003732267}"/>
              </a:ext>
            </a:extLst>
          </p:cNvPr>
          <p:cNvSpPr txBox="1"/>
          <p:nvPr/>
        </p:nvSpPr>
        <p:spPr>
          <a:xfrm>
            <a:off x="6195725" y="2733576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571C919C-B25C-B4E6-4459-CCEC262CCBC1}"/>
              </a:ext>
            </a:extLst>
          </p:cNvPr>
          <p:cNvSpPr txBox="1"/>
          <p:nvPr/>
        </p:nvSpPr>
        <p:spPr>
          <a:xfrm>
            <a:off x="9218889" y="2712265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726CE9ED-B058-067A-3EAF-8FE44B7A5E51}"/>
              </a:ext>
            </a:extLst>
          </p:cNvPr>
          <p:cNvSpPr txBox="1"/>
          <p:nvPr/>
        </p:nvSpPr>
        <p:spPr>
          <a:xfrm>
            <a:off x="8738018" y="2545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9E5FD98B-8A0D-DA7D-867D-629662FE5F1F}"/>
              </a:ext>
            </a:extLst>
          </p:cNvPr>
          <p:cNvSpPr/>
          <p:nvPr/>
        </p:nvSpPr>
        <p:spPr>
          <a:xfrm>
            <a:off x="1323745" y="1388302"/>
            <a:ext cx="9384895" cy="40813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35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D8BFCB2-BC97-C63E-DA2A-91725E76059B}"/>
              </a:ext>
            </a:extLst>
          </p:cNvPr>
          <p:cNvGrpSpPr/>
          <p:nvPr/>
        </p:nvGrpSpPr>
        <p:grpSpPr>
          <a:xfrm>
            <a:off x="1031116" y="3980324"/>
            <a:ext cx="3315331" cy="1279698"/>
            <a:chOff x="5936243" y="1855013"/>
            <a:chExt cx="3315331" cy="127969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FEC8914-17DA-1DA0-26E1-2D29D28B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6989" y="1855013"/>
              <a:ext cx="381000" cy="584200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6B774D0-A315-31F2-917D-0A1E2A43A2A6}"/>
                </a:ext>
              </a:extLst>
            </p:cNvPr>
            <p:cNvSpPr txBox="1"/>
            <p:nvPr/>
          </p:nvSpPr>
          <p:spPr>
            <a:xfrm>
              <a:off x="5936243" y="1929399"/>
              <a:ext cx="3315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= g(v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... ,v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=     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B09127-BA62-8D35-9224-DBAC84881693}"/>
                </a:ext>
              </a:extLst>
            </p:cNvPr>
            <p:cNvSpPr txBox="1"/>
            <p:nvPr/>
          </p:nvSpPr>
          <p:spPr>
            <a:xfrm>
              <a:off x="5936243" y="2673046"/>
              <a:ext cx="2366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f(e) = (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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</a:t>
              </a:r>
              <a:r>
                <a:rPr lang="de-AT" sz="2400" i="1" dirty="0">
                  <a:ln>
                    <a:noFill/>
                  </a:ln>
                  <a:solidFill>
                    <a:srgbClr val="000000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)</a:t>
              </a:r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AF27015-E2FB-0F26-7AA2-0C2B61DC7B1F}"/>
              </a:ext>
            </a:extLst>
          </p:cNvPr>
          <p:cNvGrpSpPr/>
          <p:nvPr/>
        </p:nvGrpSpPr>
        <p:grpSpPr>
          <a:xfrm>
            <a:off x="8182796" y="5274284"/>
            <a:ext cx="788276" cy="992576"/>
            <a:chOff x="4035972" y="3762403"/>
            <a:chExt cx="788276" cy="2039008"/>
          </a:xfrm>
        </p:grpSpPr>
        <p:sp>
          <p:nvSpPr>
            <p:cNvPr id="10" name="Verzögerung 9">
              <a:extLst>
                <a:ext uri="{FF2B5EF4-FFF2-40B4-BE49-F238E27FC236}">
                  <a16:creationId xmlns:a16="http://schemas.microsoft.com/office/drawing/2014/main" id="{00735B18-2BF1-C01F-2CB2-B916E777F8D2}"/>
                </a:ext>
              </a:extLst>
            </p:cNvPr>
            <p:cNvSpPr/>
            <p:nvPr/>
          </p:nvSpPr>
          <p:spPr>
            <a:xfrm>
              <a:off x="4035972" y="3762404"/>
              <a:ext cx="788276" cy="2039007"/>
            </a:xfrm>
            <a:prstGeom prst="flowChartDelay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D0490A9D-E474-9153-25ED-3C8FC450EB42}"/>
                </a:ext>
              </a:extLst>
            </p:cNvPr>
            <p:cNvCxnSpPr/>
            <p:nvPr/>
          </p:nvCxnSpPr>
          <p:spPr>
            <a:xfrm>
              <a:off x="4162097" y="3762403"/>
              <a:ext cx="0" cy="2039007"/>
            </a:xfrm>
            <a:prstGeom prst="line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91E711D-7799-2FC8-2BB7-72C1962807D0}"/>
              </a:ext>
            </a:extLst>
          </p:cNvPr>
          <p:cNvGrpSpPr/>
          <p:nvPr/>
        </p:nvGrpSpPr>
        <p:grpSpPr>
          <a:xfrm>
            <a:off x="1965061" y="1710240"/>
            <a:ext cx="1172164" cy="1172163"/>
            <a:chOff x="3699640" y="1528996"/>
            <a:chExt cx="1172164" cy="1172163"/>
          </a:xfrm>
        </p:grpSpPr>
        <p:sp>
          <p:nvSpPr>
            <p:cNvPr id="15" name="Kreis 14">
              <a:extLst>
                <a:ext uri="{FF2B5EF4-FFF2-40B4-BE49-F238E27FC236}">
                  <a16:creationId xmlns:a16="http://schemas.microsoft.com/office/drawing/2014/main" id="{767D03CB-377B-3E1A-3DC0-5B24BA36BFF9}"/>
                </a:ext>
              </a:extLst>
            </p:cNvPr>
            <p:cNvSpPr/>
            <p:nvPr/>
          </p:nvSpPr>
          <p:spPr>
            <a:xfrm flipH="1">
              <a:off x="3699640" y="1528996"/>
              <a:ext cx="1172163" cy="1172163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8942B-82BA-8627-5FCE-F9E1FF707C52}"/>
                </a:ext>
              </a:extLst>
            </p:cNvPr>
            <p:cNvSpPr/>
            <p:nvPr/>
          </p:nvSpPr>
          <p:spPr>
            <a:xfrm>
              <a:off x="3699641" y="1528996"/>
              <a:ext cx="1172163" cy="11721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0758F30-D315-AD6C-B6E7-6564273B961A}"/>
              </a:ext>
            </a:extLst>
          </p:cNvPr>
          <p:cNvCxnSpPr>
            <a:cxnSpLocks/>
          </p:cNvCxnSpPr>
          <p:nvPr/>
        </p:nvCxnSpPr>
        <p:spPr>
          <a:xfrm>
            <a:off x="1342876" y="1375032"/>
            <a:ext cx="711875" cy="581651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9B3248-DBFE-0178-C515-C533A7C18502}"/>
              </a:ext>
            </a:extLst>
          </p:cNvPr>
          <p:cNvCxnSpPr>
            <a:cxnSpLocks/>
          </p:cNvCxnSpPr>
          <p:nvPr/>
        </p:nvCxnSpPr>
        <p:spPr>
          <a:xfrm>
            <a:off x="1103036" y="1831220"/>
            <a:ext cx="874327" cy="301498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4B46C45-1180-71C3-33DE-2C99A2A9EFC2}"/>
              </a:ext>
            </a:extLst>
          </p:cNvPr>
          <p:cNvCxnSpPr>
            <a:cxnSpLocks/>
          </p:cNvCxnSpPr>
          <p:nvPr/>
        </p:nvCxnSpPr>
        <p:spPr>
          <a:xfrm flipV="1">
            <a:off x="1031116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2728B98-F2B3-4293-9C19-8059C978E063}"/>
              </a:ext>
            </a:extLst>
          </p:cNvPr>
          <p:cNvCxnSpPr>
            <a:cxnSpLocks/>
          </p:cNvCxnSpPr>
          <p:nvPr/>
        </p:nvCxnSpPr>
        <p:spPr>
          <a:xfrm flipV="1">
            <a:off x="1342876" y="2610072"/>
            <a:ext cx="711875" cy="6301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BE4DEBD8-8872-7ECD-B6C7-E872DB6F9D73}"/>
              </a:ext>
            </a:extLst>
          </p:cNvPr>
          <p:cNvSpPr txBox="1"/>
          <p:nvPr/>
        </p:nvSpPr>
        <p:spPr>
          <a:xfrm rot="14913337">
            <a:off x="1149594" y="2466409"/>
            <a:ext cx="4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EE20C2A-58E3-0E5C-3190-9B409B4F2463}"/>
              </a:ext>
            </a:extLst>
          </p:cNvPr>
          <p:cNvSpPr txBox="1"/>
          <p:nvPr/>
        </p:nvSpPr>
        <p:spPr>
          <a:xfrm>
            <a:off x="984925" y="930857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CD7E20A-79FA-5712-292D-03D1A410C724}"/>
              </a:ext>
            </a:extLst>
          </p:cNvPr>
          <p:cNvSpPr txBox="1"/>
          <p:nvPr/>
        </p:nvSpPr>
        <p:spPr>
          <a:xfrm>
            <a:off x="679522" y="149501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D98363C-5C62-5697-831D-8643322E5664}"/>
              </a:ext>
            </a:extLst>
          </p:cNvPr>
          <p:cNvSpPr txBox="1"/>
          <p:nvPr/>
        </p:nvSpPr>
        <p:spPr>
          <a:xfrm>
            <a:off x="962321" y="27630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B0DDD0C-AD80-D47F-AB7B-26B000414F70}"/>
              </a:ext>
            </a:extLst>
          </p:cNvPr>
          <p:cNvSpPr txBox="1"/>
          <p:nvPr/>
        </p:nvSpPr>
        <p:spPr>
          <a:xfrm>
            <a:off x="653396" y="201753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CE2E89-0E7A-5585-4134-BF7D23CC901E}"/>
              </a:ext>
            </a:extLst>
          </p:cNvPr>
          <p:cNvCxnSpPr>
            <a:cxnSpLocks/>
          </p:cNvCxnSpPr>
          <p:nvPr/>
        </p:nvCxnSpPr>
        <p:spPr>
          <a:xfrm flipV="1">
            <a:off x="3137224" y="2308345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C5A3889A-8CE6-D079-2D83-AD68A7A31C2E}"/>
              </a:ext>
            </a:extLst>
          </p:cNvPr>
          <p:cNvSpPr txBox="1"/>
          <p:nvPr/>
        </p:nvSpPr>
        <p:spPr>
          <a:xfrm>
            <a:off x="3334511" y="172735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39FD790-473D-DDFE-6AFA-1F47C6D5749A}"/>
              </a:ext>
            </a:extLst>
          </p:cNvPr>
          <p:cNvSpPr txBox="1"/>
          <p:nvPr/>
        </p:nvSpPr>
        <p:spPr>
          <a:xfrm>
            <a:off x="1977363" y="838932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5F139C8-06BB-9303-525D-30384C25196B}"/>
              </a:ext>
            </a:extLst>
          </p:cNvPr>
          <p:cNvCxnSpPr>
            <a:cxnSpLocks/>
          </p:cNvCxnSpPr>
          <p:nvPr/>
        </p:nvCxnSpPr>
        <p:spPr>
          <a:xfrm>
            <a:off x="7261663" y="5754432"/>
            <a:ext cx="906955" cy="0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E70D05A-DB08-13A1-8394-2F6B61172269}"/>
              </a:ext>
            </a:extLst>
          </p:cNvPr>
          <p:cNvCxnSpPr>
            <a:cxnSpLocks/>
          </p:cNvCxnSpPr>
          <p:nvPr/>
        </p:nvCxnSpPr>
        <p:spPr>
          <a:xfrm flipV="1">
            <a:off x="8967071" y="5770572"/>
            <a:ext cx="920121" cy="3325"/>
          </a:xfrm>
          <a:prstGeom prst="straightConnector1">
            <a:avLst/>
          </a:prstGeom>
          <a:solidFill>
            <a:schemeClr val="bg1"/>
          </a:solidFill>
          <a:ln w="19050"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B474CF-F2CE-5FDA-19F5-ACF020C66B87}"/>
              </a:ext>
            </a:extLst>
          </p:cNvPr>
          <p:cNvSpPr txBox="1"/>
          <p:nvPr/>
        </p:nvSpPr>
        <p:spPr>
          <a:xfrm>
            <a:off x="9151295" y="5176482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BF4F608-D151-DD43-9CB2-882D7BBBEECD}"/>
              </a:ext>
            </a:extLst>
          </p:cNvPr>
          <p:cNvSpPr txBox="1"/>
          <p:nvPr/>
        </p:nvSpPr>
        <p:spPr>
          <a:xfrm>
            <a:off x="6826469" y="5176482"/>
            <a:ext cx="135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Symbol" pitchFamily="2" charset="2"/>
              </a:rPr>
              <a:t>c</a:t>
            </a:r>
            <a:r>
              <a:rPr lang="en-US" sz="2400" i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itchFamily="2" charset="2"/>
              </a:rPr>
              <a:t></a:t>
            </a:r>
            <a:r>
              <a:rPr lang="de-AT" sz="2400" i="1" dirty="0">
                <a:effectLst/>
              </a:rPr>
              <a:t> </a:t>
            </a:r>
            <a:r>
              <a:rPr lang="de-AT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{0,1}</a:t>
            </a:r>
            <a:r>
              <a:rPr lang="de-AT" sz="2400" i="1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B48E32-EA38-EC0E-A213-D31B2779ABA9}"/>
              </a:ext>
            </a:extLst>
          </p:cNvPr>
          <p:cNvSpPr txBox="1"/>
          <p:nvPr/>
        </p:nvSpPr>
        <p:spPr>
          <a:xfrm>
            <a:off x="8110140" y="45804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34554C8-00C1-3BB0-C4E6-ED3A45C35B09}"/>
              </a:ext>
            </a:extLst>
          </p:cNvPr>
          <p:cNvSpPr txBox="1"/>
          <p:nvPr/>
        </p:nvSpPr>
        <p:spPr>
          <a:xfrm>
            <a:off x="2150214" y="2008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EF595CB-B5FB-F3C3-A25C-2AAE10F77BC2}"/>
              </a:ext>
            </a:extLst>
          </p:cNvPr>
          <p:cNvSpPr txBox="1"/>
          <p:nvPr/>
        </p:nvSpPr>
        <p:spPr>
          <a:xfrm>
            <a:off x="2644362" y="2008095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de-DE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EEFA8371-768C-EDCC-469B-BD91781E5F8B}"/>
              </a:ext>
            </a:extLst>
          </p:cNvPr>
          <p:cNvGrpSpPr/>
          <p:nvPr/>
        </p:nvGrpSpPr>
        <p:grpSpPr>
          <a:xfrm>
            <a:off x="5042820" y="818659"/>
            <a:ext cx="3897111" cy="2043471"/>
            <a:chOff x="8634779" y="2280336"/>
            <a:chExt cx="3897111" cy="2043471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2759D293-6DA1-4964-0357-E688A561CE79}"/>
                </a:ext>
              </a:extLst>
            </p:cNvPr>
            <p:cNvGrpSpPr/>
            <p:nvPr/>
          </p:nvGrpSpPr>
          <p:grpSpPr>
            <a:xfrm>
              <a:off x="9988721" y="3151644"/>
              <a:ext cx="1172164" cy="1172163"/>
              <a:chOff x="3699640" y="1528996"/>
              <a:chExt cx="1172164" cy="1172163"/>
            </a:xfrm>
          </p:grpSpPr>
          <p:sp>
            <p:nvSpPr>
              <p:cNvPr id="62" name="Kreis 61">
                <a:extLst>
                  <a:ext uri="{FF2B5EF4-FFF2-40B4-BE49-F238E27FC236}">
                    <a16:creationId xmlns:a16="http://schemas.microsoft.com/office/drawing/2014/main" id="{7CE45076-E8F6-3C4E-7B7A-DDED07003C3E}"/>
                  </a:ext>
                </a:extLst>
              </p:cNvPr>
              <p:cNvSpPr/>
              <p:nvPr/>
            </p:nvSpPr>
            <p:spPr>
              <a:xfrm flipH="1">
                <a:off x="3699640" y="1528996"/>
                <a:ext cx="1172163" cy="1172163"/>
              </a:xfrm>
              <a:prstGeom prst="pie">
                <a:avLst>
                  <a:gd name="adj1" fmla="val 5399996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217AFEC-E39C-FCBE-2A23-EF04C3372102}"/>
                  </a:ext>
                </a:extLst>
              </p:cNvPr>
              <p:cNvSpPr/>
              <p:nvPr/>
            </p:nvSpPr>
            <p:spPr>
              <a:xfrm>
                <a:off x="3699641" y="1528996"/>
                <a:ext cx="1172163" cy="117216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BC13C16-3382-1AD7-00A0-7F2D614F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4776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E8637F8-9CD3-6CEA-D09E-9DCEC337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0884" y="3749749"/>
              <a:ext cx="920121" cy="3325"/>
            </a:xfrm>
            <a:prstGeom prst="straightConnector1">
              <a:avLst/>
            </a:prstGeom>
            <a:solidFill>
              <a:schemeClr val="bg1"/>
            </a:solidFill>
            <a:ln w="19050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CC4E28-8225-08EF-64E9-1AEDE1798EFC}"/>
                </a:ext>
              </a:extLst>
            </p:cNvPr>
            <p:cNvSpPr txBox="1"/>
            <p:nvPr/>
          </p:nvSpPr>
          <p:spPr>
            <a:xfrm>
              <a:off x="11358171" y="3168763"/>
              <a:ext cx="117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s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6883654A-4608-CB59-9DB8-F0FB6E3B6F80}"/>
                </a:ext>
              </a:extLst>
            </p:cNvPr>
            <p:cNvSpPr txBox="1"/>
            <p:nvPr/>
          </p:nvSpPr>
          <p:spPr>
            <a:xfrm>
              <a:off x="10001023" y="2280336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de-DE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FE0C2C9-BE44-5C41-5B0C-7A3C7C1503A6}"/>
                </a:ext>
              </a:extLst>
            </p:cNvPr>
            <p:cNvSpPr txBox="1"/>
            <p:nvPr/>
          </p:nvSpPr>
          <p:spPr>
            <a:xfrm>
              <a:off x="10134685" y="348868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AB3F2E3C-6459-8F5A-C71B-F102A5CFAEC1}"/>
                </a:ext>
              </a:extLst>
            </p:cNvPr>
            <p:cNvSpPr txBox="1"/>
            <p:nvPr/>
          </p:nvSpPr>
          <p:spPr>
            <a:xfrm>
              <a:off x="10668022" y="3449499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de-DE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BC395AC-491A-DAD2-207E-45758E795516}"/>
                </a:ext>
              </a:extLst>
            </p:cNvPr>
            <p:cNvSpPr txBox="1"/>
            <p:nvPr/>
          </p:nvSpPr>
          <p:spPr>
            <a:xfrm>
              <a:off x="8634779" y="3168763"/>
              <a:ext cx="1189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Times New Roman" panose="02020603050405020304" pitchFamily="18" charset="0"/>
                  <a:sym typeface="Symbol" pitchFamily="2" charset="2"/>
                </a:rPr>
                <a:t>v</a:t>
              </a:r>
              <a:r>
                <a:rPr lang="en-US" sz="2400" i="1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  <a:sym typeface="Symbol" pitchFamily="2" charset="2"/>
                </a:rPr>
                <a:t></a:t>
              </a:r>
              <a:r>
                <a:rPr lang="de-AT" sz="2400" i="1" dirty="0">
                  <a:effectLst/>
                </a:rPr>
                <a:t> {0,1}</a:t>
              </a:r>
              <a:endParaRPr lang="de-DE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5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8BE3BA-1041-C171-8A86-EB40D97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225550"/>
            <a:ext cx="6083300" cy="44069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C497F12-474F-6E8A-13F2-BB665CDEB039}"/>
              </a:ext>
            </a:extLst>
          </p:cNvPr>
          <p:cNvSpPr/>
          <p:nvPr/>
        </p:nvSpPr>
        <p:spPr>
          <a:xfrm>
            <a:off x="2319454" y="1003610"/>
            <a:ext cx="1271239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79F6B-9EAF-452F-B52C-0C6FB7A085DD}"/>
              </a:ext>
            </a:extLst>
          </p:cNvPr>
          <p:cNvSpPr/>
          <p:nvPr/>
        </p:nvSpPr>
        <p:spPr>
          <a:xfrm>
            <a:off x="6233532" y="5029200"/>
            <a:ext cx="2364058" cy="82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Macintosh PowerPoint</Application>
  <PresentationFormat>Breitbild</PresentationFormat>
  <Paragraphs>96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25</cp:revision>
  <dcterms:created xsi:type="dcterms:W3CDTF">2023-10-01T00:43:20Z</dcterms:created>
  <dcterms:modified xsi:type="dcterms:W3CDTF">2023-11-05T09:16:01Z</dcterms:modified>
</cp:coreProperties>
</file>