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6" r:id="rId2"/>
    <p:sldId id="285" r:id="rId3"/>
    <p:sldId id="283" r:id="rId4"/>
    <p:sldId id="284" r:id="rId5"/>
    <p:sldId id="286" r:id="rId6"/>
    <p:sldId id="287" r:id="rId7"/>
    <p:sldId id="290" r:id="rId8"/>
    <p:sldId id="291" r:id="rId9"/>
    <p:sldId id="298" r:id="rId10"/>
    <p:sldId id="299" r:id="rId11"/>
    <p:sldId id="301" r:id="rId12"/>
    <p:sldId id="302" r:id="rId13"/>
    <p:sldId id="303" r:id="rId14"/>
    <p:sldId id="304" r:id="rId15"/>
    <p:sldId id="292" r:id="rId16"/>
    <p:sldId id="293" r:id="rId17"/>
    <p:sldId id="300" r:id="rId18"/>
    <p:sldId id="294" r:id="rId19"/>
    <p:sldId id="295" r:id="rId20"/>
    <p:sldId id="296" r:id="rId21"/>
    <p:sldId id="297" r:id="rId22"/>
    <p:sldId id="28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D8"/>
    <a:srgbClr val="FCA6BA"/>
    <a:srgbClr val="F9B7AF"/>
    <a:srgbClr val="FF7E79"/>
    <a:srgbClr val="C99F78"/>
    <a:srgbClr val="FE8D00"/>
    <a:srgbClr val="FF2600"/>
    <a:srgbClr val="D883FF"/>
    <a:srgbClr val="E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94"/>
  </p:normalViewPr>
  <p:slideViewPr>
    <p:cSldViewPr snapToGrid="0">
      <p:cViewPr>
        <p:scale>
          <a:sx n="97" d="100"/>
          <a:sy n="97" d="100"/>
        </p:scale>
        <p:origin x="22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4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4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72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37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15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2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55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1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3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5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4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9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33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1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4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rafik 122">
            <a:extLst>
              <a:ext uri="{FF2B5EF4-FFF2-40B4-BE49-F238E27FC236}">
                <a16:creationId xmlns:a16="http://schemas.microsoft.com/office/drawing/2014/main" id="{24BFC023-1BE8-38F6-C6AF-78E984DA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567" y="5398367"/>
            <a:ext cx="256755" cy="393691"/>
          </a:xfrm>
          <a:prstGeom prst="rect">
            <a:avLst/>
          </a:prstGeom>
        </p:spPr>
      </p:pic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D254129F-D3DB-B9D7-A7D3-DED4E630F675}"/>
              </a:ext>
            </a:extLst>
          </p:cNvPr>
          <p:cNvGrpSpPr/>
          <p:nvPr/>
        </p:nvGrpSpPr>
        <p:grpSpPr>
          <a:xfrm>
            <a:off x="9132933" y="2080863"/>
            <a:ext cx="1015147" cy="1731560"/>
            <a:chOff x="8576059" y="130190"/>
            <a:chExt cx="1015147" cy="1731560"/>
          </a:xfrm>
        </p:grpSpPr>
        <p:sp>
          <p:nvSpPr>
            <p:cNvPr id="110" name="Abgerundetes Rechteck 109">
              <a:extLst>
                <a:ext uri="{FF2B5EF4-FFF2-40B4-BE49-F238E27FC236}">
                  <a16:creationId xmlns:a16="http://schemas.microsoft.com/office/drawing/2014/main" id="{1FA77316-4985-EE14-732D-4513B9F166B9}"/>
                </a:ext>
              </a:extLst>
            </p:cNvPr>
            <p:cNvSpPr/>
            <p:nvPr/>
          </p:nvSpPr>
          <p:spPr>
            <a:xfrm>
              <a:off x="8576059" y="130190"/>
              <a:ext cx="1008923" cy="172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499296B6-594A-0761-A27A-293047A53693}"/>
                </a:ext>
              </a:extLst>
            </p:cNvPr>
            <p:cNvSpPr/>
            <p:nvPr/>
          </p:nvSpPr>
          <p:spPr>
            <a:xfrm>
              <a:off x="8576059" y="130190"/>
              <a:ext cx="507653" cy="172562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52B5D864-DB00-B895-CEC7-39AAB962E348}"/>
                </a:ext>
              </a:extLst>
            </p:cNvPr>
            <p:cNvSpPr/>
            <p:nvPr/>
          </p:nvSpPr>
          <p:spPr>
            <a:xfrm>
              <a:off x="8582283" y="138454"/>
              <a:ext cx="1008923" cy="1723296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DEB09127-BA62-8D35-9224-DBAC84881693}"/>
              </a:ext>
            </a:extLst>
          </p:cNvPr>
          <p:cNvSpPr txBox="1"/>
          <p:nvPr/>
        </p:nvSpPr>
        <p:spPr>
          <a:xfrm>
            <a:off x="848254" y="5382414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s(e) = (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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AT" sz="2400" i="1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)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1660917" y="2438844"/>
            <a:ext cx="1019947" cy="1019946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1119529" y="2147166"/>
            <a:ext cx="619431" cy="50611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910835" y="2544113"/>
            <a:ext cx="760787" cy="26234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848254" y="2959279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1119529" y="3221823"/>
            <a:ext cx="619431" cy="548297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859344">
            <a:off x="912707" y="3040316"/>
            <a:ext cx="5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808062" y="176067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542318" y="2251570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788393" y="335495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519585" y="270623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2680863" y="2959279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2986342" y="2453740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1822026" y="269801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2252004" y="26980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759D293-6DA1-4964-0357-E688A561CE79}"/>
              </a:ext>
            </a:extLst>
          </p:cNvPr>
          <p:cNvGrpSpPr/>
          <p:nvPr/>
        </p:nvGrpSpPr>
        <p:grpSpPr>
          <a:xfrm>
            <a:off x="5439059" y="2421203"/>
            <a:ext cx="1019947" cy="1019946"/>
            <a:chOff x="3699640" y="1528996"/>
            <a:chExt cx="1172164" cy="1172163"/>
          </a:xfrm>
        </p:grpSpPr>
        <p:sp>
          <p:nvSpPr>
            <p:cNvPr id="62" name="Kreis 61">
              <a:extLst>
                <a:ext uri="{FF2B5EF4-FFF2-40B4-BE49-F238E27FC236}">
                  <a16:creationId xmlns:a16="http://schemas.microsoft.com/office/drawing/2014/main" id="{7CE45076-E8F6-3C4E-7B7A-DDED07003C3E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17AFEC-E39C-FCBE-2A23-EF04C337210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C13C16-3382-1AD7-00A0-7F2D614F0FE0}"/>
              </a:ext>
            </a:extLst>
          </p:cNvPr>
          <p:cNvCxnSpPr>
            <a:cxnSpLocks/>
          </p:cNvCxnSpPr>
          <p:nvPr/>
        </p:nvCxnSpPr>
        <p:spPr>
          <a:xfrm flipV="1">
            <a:off x="4626397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E8637F8-9CD3-6CEA-D09E-9DCEC337901B}"/>
              </a:ext>
            </a:extLst>
          </p:cNvPr>
          <p:cNvCxnSpPr>
            <a:cxnSpLocks/>
          </p:cNvCxnSpPr>
          <p:nvPr/>
        </p:nvCxnSpPr>
        <p:spPr>
          <a:xfrm flipV="1">
            <a:off x="6459005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BCC4E28-8225-08EF-64E9-1AEDE1798EFC}"/>
              </a:ext>
            </a:extLst>
          </p:cNvPr>
          <p:cNvSpPr txBox="1"/>
          <p:nvPr/>
        </p:nvSpPr>
        <p:spPr>
          <a:xfrm>
            <a:off x="6630672" y="243609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FE0C2C9-BE44-5C41-5B0C-7A3C7C1503A6}"/>
              </a:ext>
            </a:extLst>
          </p:cNvPr>
          <p:cNvSpPr txBox="1"/>
          <p:nvPr/>
        </p:nvSpPr>
        <p:spPr>
          <a:xfrm>
            <a:off x="5588802" y="269174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B3F2E3C-6459-8F5A-C71B-F102A5CFAEC1}"/>
              </a:ext>
            </a:extLst>
          </p:cNvPr>
          <p:cNvSpPr txBox="1"/>
          <p:nvPr/>
        </p:nvSpPr>
        <p:spPr>
          <a:xfrm>
            <a:off x="6030146" y="268037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BC395AC-491A-DAD2-207E-45758E795516}"/>
              </a:ext>
            </a:extLst>
          </p:cNvPr>
          <p:cNvSpPr txBox="1"/>
          <p:nvPr/>
        </p:nvSpPr>
        <p:spPr>
          <a:xfrm>
            <a:off x="4745665" y="242120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711F912-23BF-592A-781F-81F78B359DDE}"/>
              </a:ext>
            </a:extLst>
          </p:cNvPr>
          <p:cNvCxnSpPr>
            <a:cxnSpLocks/>
          </p:cNvCxnSpPr>
          <p:nvPr/>
        </p:nvCxnSpPr>
        <p:spPr>
          <a:xfrm>
            <a:off x="5944816" y="1881540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72AE74C-5EC2-B19F-1A4B-4FF69355E39C}"/>
              </a:ext>
            </a:extLst>
          </p:cNvPr>
          <p:cNvSpPr txBox="1"/>
          <p:nvPr/>
        </p:nvSpPr>
        <p:spPr>
          <a:xfrm>
            <a:off x="6030146" y="175927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ADF8E005-E350-1AD8-61D2-56F4EE25959C}"/>
              </a:ext>
            </a:extLst>
          </p:cNvPr>
          <p:cNvGrpSpPr/>
          <p:nvPr/>
        </p:nvGrpSpPr>
        <p:grpSpPr>
          <a:xfrm>
            <a:off x="4647635" y="4779940"/>
            <a:ext cx="2712602" cy="1072715"/>
            <a:chOff x="6216958" y="1929399"/>
            <a:chExt cx="3117434" cy="1232808"/>
          </a:xfrm>
        </p:grpSpPr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6C90BFA1-DD7C-6D0D-D472-7A13BE694D8C}"/>
                </a:ext>
              </a:extLst>
            </p:cNvPr>
            <p:cNvSpPr txBox="1"/>
            <p:nvPr/>
          </p:nvSpPr>
          <p:spPr>
            <a:xfrm>
              <a:off x="6628280" y="1929399"/>
              <a:ext cx="2606912" cy="53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CCE4A64E-A2C6-50F4-1477-828D5DB8AA9C}"/>
                </a:ext>
              </a:extLst>
            </p:cNvPr>
            <p:cNvSpPr txBox="1"/>
            <p:nvPr/>
          </p:nvSpPr>
          <p:spPr>
            <a:xfrm>
              <a:off x="6216958" y="2631643"/>
              <a:ext cx="3117434" cy="53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= s(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(    </a:t>
              </a:r>
              <a:r>
                <a:rPr lang="en-US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</a:t>
              </a:r>
              <a:r>
                <a:rPr lang="en-US" sz="7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</a:t>
              </a:r>
              <a:r>
                <a:rPr lang="de-AT" sz="2400" i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)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52C5A02-4D35-B568-E9AA-C173DCCED09B}"/>
              </a:ext>
            </a:extLst>
          </p:cNvPr>
          <p:cNvGrpSpPr/>
          <p:nvPr/>
        </p:nvGrpSpPr>
        <p:grpSpPr>
          <a:xfrm>
            <a:off x="539703" y="4777401"/>
            <a:ext cx="3341740" cy="508336"/>
            <a:chOff x="982066" y="4198169"/>
            <a:chExt cx="3341740" cy="508336"/>
          </a:xfrm>
        </p:grpSpPr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03246BA-2F51-611F-0930-9630B3151826}"/>
                </a:ext>
              </a:extLst>
            </p:cNvPr>
            <p:cNvSpPr txBox="1"/>
            <p:nvPr/>
          </p:nvSpPr>
          <p:spPr>
            <a:xfrm>
              <a:off x="982066" y="4211232"/>
              <a:ext cx="33417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e(v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 ,v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   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709F8F51-C474-114C-1B72-1A7F4CA9A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3722" y="4198169"/>
              <a:ext cx="331523" cy="508336"/>
            </a:xfrm>
            <a:prstGeom prst="rect">
              <a:avLst/>
            </a:prstGeom>
          </p:spPr>
        </p:pic>
      </p:grp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BFE38CC-D265-E418-9F7D-217CCE8BE44B}"/>
              </a:ext>
            </a:extLst>
          </p:cNvPr>
          <p:cNvCxnSpPr>
            <a:cxnSpLocks/>
          </p:cNvCxnSpPr>
          <p:nvPr/>
        </p:nvCxnSpPr>
        <p:spPr>
          <a:xfrm flipV="1">
            <a:off x="8329636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4604832-D293-6E55-74DB-05462EC03BF8}"/>
              </a:ext>
            </a:extLst>
          </p:cNvPr>
          <p:cNvCxnSpPr>
            <a:cxnSpLocks/>
          </p:cNvCxnSpPr>
          <p:nvPr/>
        </p:nvCxnSpPr>
        <p:spPr>
          <a:xfrm flipV="1">
            <a:off x="10162244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04120D8-7EE1-342F-2FFA-0534B6E27D72}"/>
              </a:ext>
            </a:extLst>
          </p:cNvPr>
          <p:cNvSpPr txBox="1"/>
          <p:nvPr/>
        </p:nvSpPr>
        <p:spPr>
          <a:xfrm>
            <a:off x="10389754" y="240022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27AED0B-3FA5-1DA5-52F7-F958B0CC80EB}"/>
              </a:ext>
            </a:extLst>
          </p:cNvPr>
          <p:cNvSpPr txBox="1"/>
          <p:nvPr/>
        </p:nvSpPr>
        <p:spPr>
          <a:xfrm>
            <a:off x="9213984" y="26917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560ED30-14DB-A924-FEBC-636EECDE761E}"/>
              </a:ext>
            </a:extLst>
          </p:cNvPr>
          <p:cNvSpPr txBox="1"/>
          <p:nvPr/>
        </p:nvSpPr>
        <p:spPr>
          <a:xfrm>
            <a:off x="9733385" y="268037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4E51B8E-E7E5-36EF-D5FF-CDBADE17D6E6}"/>
              </a:ext>
            </a:extLst>
          </p:cNvPr>
          <p:cNvSpPr txBox="1"/>
          <p:nvPr/>
        </p:nvSpPr>
        <p:spPr>
          <a:xfrm>
            <a:off x="8030414" y="4235662"/>
            <a:ext cx="3695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de-AT" sz="2400" i="1" baseline="30000" dirty="0">
                <a:effectLst/>
                <a:cs typeface="Times New Roman" panose="02020603050405020304" pitchFamily="18" charset="0"/>
              </a:rPr>
              <a:t>x 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 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36E84B3-A1AB-2810-4700-445E571AA43E}"/>
              </a:ext>
            </a:extLst>
          </p:cNvPr>
          <p:cNvCxnSpPr>
            <a:cxnSpLocks/>
          </p:cNvCxnSpPr>
          <p:nvPr/>
        </p:nvCxnSpPr>
        <p:spPr>
          <a:xfrm>
            <a:off x="9645211" y="1559257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6F6659D-53DB-EB76-6CF1-FEFF293B5BA8}"/>
              </a:ext>
            </a:extLst>
          </p:cNvPr>
          <p:cNvSpPr txBox="1"/>
          <p:nvPr/>
        </p:nvSpPr>
        <p:spPr>
          <a:xfrm>
            <a:off x="9637394" y="15106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FD2FF8FB-3211-24AA-D5AE-625EF2F8FC5F}"/>
              </a:ext>
            </a:extLst>
          </p:cNvPr>
          <p:cNvGrpSpPr/>
          <p:nvPr/>
        </p:nvGrpSpPr>
        <p:grpSpPr>
          <a:xfrm>
            <a:off x="7794382" y="4813396"/>
            <a:ext cx="4119654" cy="1025332"/>
            <a:chOff x="5410822" y="1942214"/>
            <a:chExt cx="4734475" cy="1178355"/>
          </a:xfrm>
        </p:grpSpPr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7E763BA0-5B19-361A-09AA-52CE37F18FB1}"/>
                </a:ext>
              </a:extLst>
            </p:cNvPr>
            <p:cNvSpPr txBox="1"/>
            <p:nvPr/>
          </p:nvSpPr>
          <p:spPr>
            <a:xfrm>
              <a:off x="5410822" y="1942214"/>
              <a:ext cx="4734475" cy="53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V,W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</a:t>
              </a:r>
              <a:r>
                <a:rPr lang="de-AT" sz="240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{0,1}</a:t>
              </a:r>
              <a:r>
                <a:rPr lang="de-AT" sz="2400" i="1" baseline="30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 </a:t>
              </a:r>
              <a:r>
                <a:rPr lang="de-AT" sz="2400" i="1" baseline="30000" dirty="0">
                  <a:effectLst/>
                  <a:cs typeface="Times New Roman" panose="02020603050405020304" pitchFamily="18" charset="0"/>
                </a:rPr>
                <a:t>x </a:t>
              </a:r>
              <a:r>
                <a:rPr lang="de-AT" sz="2400" i="1" baseline="30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A82685A5-1839-228E-30EC-3A017B2DC4E4}"/>
                </a:ext>
              </a:extLst>
            </p:cNvPr>
            <p:cNvSpPr txBox="1"/>
            <p:nvPr/>
          </p:nvSpPr>
          <p:spPr>
            <a:xfrm>
              <a:off x="5963395" y="2519262"/>
              <a:ext cx="3312710" cy="60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sz="2400" i="1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 </a:t>
              </a:r>
              <a:r>
                <a:rPr lang="de-AT" sz="2800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]</a:t>
              </a:r>
              <a:endParaRPr lang="de-DE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Textfeld 114">
            <a:extLst>
              <a:ext uri="{FF2B5EF4-FFF2-40B4-BE49-F238E27FC236}">
                <a16:creationId xmlns:a16="http://schemas.microsoft.com/office/drawing/2014/main" id="{B51560B9-7DA3-E327-17C7-9766F0D95A9A}"/>
              </a:ext>
            </a:extLst>
          </p:cNvPr>
          <p:cNvSpPr txBox="1"/>
          <p:nvPr/>
        </p:nvSpPr>
        <p:spPr>
          <a:xfrm>
            <a:off x="4626397" y="4252635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 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8F9EA179-2947-6A71-2736-736157AA1D21}"/>
              </a:ext>
            </a:extLst>
          </p:cNvPr>
          <p:cNvSpPr txBox="1"/>
          <p:nvPr/>
        </p:nvSpPr>
        <p:spPr>
          <a:xfrm>
            <a:off x="1360081" y="428459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i 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 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6FB83A9-F9B2-0E0A-27E2-0E74FE5AAFAC}"/>
              </a:ext>
            </a:extLst>
          </p:cNvPr>
          <p:cNvSpPr txBox="1"/>
          <p:nvPr/>
        </p:nvSpPr>
        <p:spPr>
          <a:xfrm>
            <a:off x="8504560" y="241957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7516EA9-CADE-CB34-8C87-CFC2B39A4616}"/>
              </a:ext>
            </a:extLst>
          </p:cNvPr>
          <p:cNvSpPr txBox="1"/>
          <p:nvPr/>
        </p:nvSpPr>
        <p:spPr>
          <a:xfrm>
            <a:off x="477672" y="800989"/>
            <a:ext cx="2431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de-DE" dirty="0"/>
              <a:t>proposed model by</a:t>
            </a:r>
          </a:p>
          <a:p>
            <a:r>
              <a:rPr lang="de-DE" dirty="0"/>
              <a:t>      McCulloch and Pitts</a:t>
            </a:r>
          </a:p>
          <a:p>
            <a:r>
              <a:rPr lang="de-DE" dirty="0"/>
              <a:t>       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0097C73C-B6D5-DC49-004E-C0A8CB5B79AA}"/>
              </a:ext>
            </a:extLst>
          </p:cNvPr>
          <p:cNvSpPr txBox="1"/>
          <p:nvPr/>
        </p:nvSpPr>
        <p:spPr>
          <a:xfrm>
            <a:off x="4745665" y="796121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augmentation with </a:t>
            </a:r>
          </a:p>
          <a:p>
            <a:r>
              <a:rPr lang="en-US" dirty="0"/>
              <a:t>    binary weight vector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7F902F3-25E9-7041-8A4F-DB3BDC57CE98}"/>
              </a:ext>
            </a:extLst>
          </p:cNvPr>
          <p:cNvSpPr txBox="1"/>
          <p:nvPr/>
        </p:nvSpPr>
        <p:spPr>
          <a:xfrm>
            <a:off x="8346176" y="796121"/>
            <a:ext cx="2687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array of augmented</a:t>
            </a:r>
          </a:p>
          <a:p>
            <a:r>
              <a:rPr lang="en-US" dirty="0"/>
              <a:t>    McCulloch-Pitts neurons</a:t>
            </a:r>
          </a:p>
        </p:txBody>
      </p:sp>
      <p:pic>
        <p:nvPicPr>
          <p:cNvPr id="122" name="Grafik 121">
            <a:extLst>
              <a:ext uri="{FF2B5EF4-FFF2-40B4-BE49-F238E27FC236}">
                <a16:creationId xmlns:a16="http://schemas.microsoft.com/office/drawing/2014/main" id="{44E1A1EB-9B49-17EA-739E-65320880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97" y="5423889"/>
            <a:ext cx="256755" cy="393691"/>
          </a:xfrm>
          <a:prstGeom prst="rect">
            <a:avLst/>
          </a:prstGeom>
        </p:spPr>
      </p:pic>
      <p:sp>
        <p:nvSpPr>
          <p:cNvPr id="124" name="Textfeld 123">
            <a:extLst>
              <a:ext uri="{FF2B5EF4-FFF2-40B4-BE49-F238E27FC236}">
                <a16:creationId xmlns:a16="http://schemas.microsoft.com/office/drawing/2014/main" id="{367D0F58-858A-DF5B-9870-0AB09BA4F0CA}"/>
              </a:ext>
            </a:extLst>
          </p:cNvPr>
          <p:cNvSpPr txBox="1"/>
          <p:nvPr/>
        </p:nvSpPr>
        <p:spPr>
          <a:xfrm>
            <a:off x="1858607" y="25756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9A26457D-0DF6-3504-DCCB-06AC964ADD0D}"/>
              </a:ext>
            </a:extLst>
          </p:cNvPr>
          <p:cNvSpPr txBox="1"/>
          <p:nvPr/>
        </p:nvSpPr>
        <p:spPr>
          <a:xfrm>
            <a:off x="2271352" y="25756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72B44AD-EAA2-3E0F-9C15-E4568D24946E}"/>
              </a:ext>
            </a:extLst>
          </p:cNvPr>
          <p:cNvSpPr txBox="1"/>
          <p:nvPr/>
        </p:nvSpPr>
        <p:spPr>
          <a:xfrm>
            <a:off x="5618921" y="256447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0BA8123-885F-FCAF-9F96-A58003732267}"/>
              </a:ext>
            </a:extLst>
          </p:cNvPr>
          <p:cNvSpPr txBox="1"/>
          <p:nvPr/>
        </p:nvSpPr>
        <p:spPr>
          <a:xfrm>
            <a:off x="6043325" y="256447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71C919C-B25C-B4E6-4459-CCEC262CCBC1}"/>
              </a:ext>
            </a:extLst>
          </p:cNvPr>
          <p:cNvSpPr txBox="1"/>
          <p:nvPr/>
        </p:nvSpPr>
        <p:spPr>
          <a:xfrm>
            <a:off x="9757369" y="255332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26CE9ED-B058-067A-3EAF-8FE44B7A5E51}"/>
              </a:ext>
            </a:extLst>
          </p:cNvPr>
          <p:cNvSpPr txBox="1"/>
          <p:nvPr/>
        </p:nvSpPr>
        <p:spPr>
          <a:xfrm>
            <a:off x="9276498" y="23860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08FB223E-0152-0A7A-CAB1-84D4084E9CB7}"/>
              </a:ext>
            </a:extLst>
          </p:cNvPr>
          <p:cNvSpPr txBox="1"/>
          <p:nvPr/>
        </p:nvSpPr>
        <p:spPr>
          <a:xfrm>
            <a:off x="8429006" y="4482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FA358122-5A2C-81C4-F591-469A97D0126F}"/>
              </a:ext>
            </a:extLst>
          </p:cNvPr>
          <p:cNvSpPr txBox="1"/>
          <p:nvPr/>
        </p:nvSpPr>
        <p:spPr>
          <a:xfrm>
            <a:off x="8783131" y="522973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5BF08809-B0C8-812B-3939-F11ECFEB8768}"/>
              </a:ext>
            </a:extLst>
          </p:cNvPr>
          <p:cNvSpPr txBox="1"/>
          <p:nvPr/>
        </p:nvSpPr>
        <p:spPr>
          <a:xfrm>
            <a:off x="5203872" y="52520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F65744C0-3420-3F19-B278-CF179E7B9DAF}"/>
              </a:ext>
            </a:extLst>
          </p:cNvPr>
          <p:cNvSpPr txBox="1"/>
          <p:nvPr/>
        </p:nvSpPr>
        <p:spPr>
          <a:xfrm>
            <a:off x="1367525" y="52520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D1727ED4-BF3B-2952-9F5B-32FEFD0DCA00}"/>
              </a:ext>
            </a:extLst>
          </p:cNvPr>
          <p:cNvSpPr txBox="1"/>
          <p:nvPr/>
        </p:nvSpPr>
        <p:spPr>
          <a:xfrm>
            <a:off x="5044285" y="466630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83C8FD5A-B7A9-D9AB-D5DB-297F92537CE7}"/>
              </a:ext>
            </a:extLst>
          </p:cNvPr>
          <p:cNvSpPr txBox="1"/>
          <p:nvPr/>
        </p:nvSpPr>
        <p:spPr>
          <a:xfrm>
            <a:off x="1083974" y="466630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E5FD98B-8A0D-DA7D-867D-629662FE5F1F}"/>
              </a:ext>
            </a:extLst>
          </p:cNvPr>
          <p:cNvSpPr/>
          <p:nvPr/>
        </p:nvSpPr>
        <p:spPr>
          <a:xfrm>
            <a:off x="367990" y="702527"/>
            <a:ext cx="11546046" cy="53544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81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2FB63E3-C301-AF79-2A31-64C7577B123D}"/>
              </a:ext>
            </a:extLst>
          </p:cNvPr>
          <p:cNvCxnSpPr>
            <a:cxnSpLocks/>
          </p:cNvCxnSpPr>
          <p:nvPr/>
        </p:nvCxnSpPr>
        <p:spPr>
          <a:xfrm>
            <a:off x="8526835" y="1626969"/>
            <a:ext cx="190815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310189" y="796477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AAFB7F33-1EB4-30FF-789C-96E7DD7E3B85}"/>
              </a:ext>
            </a:extLst>
          </p:cNvPr>
          <p:cNvSpPr txBox="1"/>
          <p:nvPr/>
        </p:nvSpPr>
        <p:spPr>
          <a:xfrm>
            <a:off x="7856573" y="225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2814FEC-3755-5C42-D190-D03505DA62D5}"/>
              </a:ext>
            </a:extLst>
          </p:cNvPr>
          <p:cNvCxnSpPr>
            <a:cxnSpLocks/>
          </p:cNvCxnSpPr>
          <p:nvPr/>
        </p:nvCxnSpPr>
        <p:spPr>
          <a:xfrm>
            <a:off x="2734486" y="268967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F7E720B-A1D0-0CF4-FDB8-7EA6D5D1B066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4217665" y="2702383"/>
            <a:ext cx="516513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F6934F-CE58-18A8-69BD-26FA8631733A}"/>
              </a:ext>
            </a:extLst>
          </p:cNvPr>
          <p:cNvGrpSpPr/>
          <p:nvPr/>
        </p:nvGrpSpPr>
        <p:grpSpPr>
          <a:xfrm>
            <a:off x="3153744" y="2250438"/>
            <a:ext cx="1063921" cy="903890"/>
            <a:chOff x="3917470" y="3458195"/>
            <a:chExt cx="1063921" cy="903890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93811D2C-17B5-E0AD-A0C0-37A60FFF0BE1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3CF015C-C779-5073-DC8A-04CD9075C5B0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1FFA8AC9-F193-C732-7F91-6A0BB5FA61CF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0703F783-68A5-8B17-F870-AEF69E4B1F0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F31DFB23-504B-C433-80C6-F71430598C6F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D35F65DB-A577-5C19-B1CF-3F4D4512A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D7D0A225-B491-0025-8E13-BE40C6D3A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9952B9C-4847-BA27-D458-91BA529E0390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FAE67CE9-FB99-9ED3-FECA-9B57F72D6CD9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0BD1E0E-34FC-D48B-803B-AD1C86C36D5D}"/>
              </a:ext>
            </a:extLst>
          </p:cNvPr>
          <p:cNvCxnSpPr>
            <a:cxnSpLocks/>
          </p:cNvCxnSpPr>
          <p:nvPr/>
        </p:nvCxnSpPr>
        <p:spPr>
          <a:xfrm flipV="1">
            <a:off x="2217341" y="550073"/>
            <a:ext cx="0" cy="3137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89345A59-54FD-88D6-5F7F-F7E91CBD5B12}"/>
              </a:ext>
            </a:extLst>
          </p:cNvPr>
          <p:cNvCxnSpPr>
            <a:cxnSpLocks/>
          </p:cNvCxnSpPr>
          <p:nvPr/>
        </p:nvCxnSpPr>
        <p:spPr>
          <a:xfrm flipV="1">
            <a:off x="2230404" y="1946927"/>
            <a:ext cx="0" cy="57363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A9726FF5-FCB2-10EE-68F3-8A62E7C88B33}"/>
              </a:ext>
            </a:extLst>
          </p:cNvPr>
          <p:cNvSpPr txBox="1"/>
          <p:nvPr/>
        </p:nvSpPr>
        <p:spPr>
          <a:xfrm>
            <a:off x="2297620" y="1783131"/>
            <a:ext cx="2965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B065883-6892-8C37-6059-7514F5903FDA}"/>
              </a:ext>
            </a:extLst>
          </p:cNvPr>
          <p:cNvSpPr txBox="1"/>
          <p:nvPr/>
        </p:nvSpPr>
        <p:spPr>
          <a:xfrm>
            <a:off x="2286399" y="376529"/>
            <a:ext cx="3077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w</a:t>
            </a:r>
            <a:r>
              <a:rPr lang="de-DE" b="0" baseline="-25000" dirty="0"/>
              <a:t>d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2E93939-259A-FB3E-427D-FBC399369244}"/>
              </a:ext>
            </a:extLst>
          </p:cNvPr>
          <p:cNvGrpSpPr/>
          <p:nvPr/>
        </p:nvGrpSpPr>
        <p:grpSpPr>
          <a:xfrm>
            <a:off x="1715099" y="2176774"/>
            <a:ext cx="1059628" cy="1021733"/>
            <a:chOff x="3953860" y="5069606"/>
            <a:chExt cx="1059628" cy="102173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FE0D36B-263F-A72A-DF00-AEA449CF66A8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Kreis 167">
              <a:extLst>
                <a:ext uri="{FF2B5EF4-FFF2-40B4-BE49-F238E27FC236}">
                  <a16:creationId xmlns:a16="http://schemas.microsoft.com/office/drawing/2014/main" id="{C544FDA7-6741-5E26-A333-A44D10FE5C2E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EF5873D4-C802-9F08-E41A-15346AB69C9A}"/>
                </a:ext>
              </a:extLst>
            </p:cNvPr>
            <p:cNvGrpSpPr/>
            <p:nvPr/>
          </p:nvGrpSpPr>
          <p:grpSpPr>
            <a:xfrm>
              <a:off x="3953861" y="5071393"/>
              <a:ext cx="1059627" cy="1019946"/>
              <a:chOff x="3953861" y="5071393"/>
              <a:chExt cx="1059627" cy="1019946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9392F64-D65A-62E4-2E9D-754B02FC6E57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E1AFE1B-FD28-918B-3FEA-791294EDF63F}"/>
                  </a:ext>
                </a:extLst>
              </p:cNvPr>
              <p:cNvSpPr txBox="1"/>
              <p:nvPr/>
            </p:nvSpPr>
            <p:spPr>
              <a:xfrm>
                <a:off x="3972113" y="5310341"/>
                <a:ext cx="1041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7AEC07B2-3F61-947C-9858-DD0238A9A5E1}"/>
              </a:ext>
            </a:extLst>
          </p:cNvPr>
          <p:cNvGrpSpPr/>
          <p:nvPr/>
        </p:nvGrpSpPr>
        <p:grpSpPr>
          <a:xfrm>
            <a:off x="5018620" y="1562699"/>
            <a:ext cx="1063921" cy="903890"/>
            <a:chOff x="3917470" y="3458195"/>
            <a:chExt cx="1063921" cy="903890"/>
          </a:xfrm>
        </p:grpSpPr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D994E4B8-1205-E4BF-46F0-1CAE74582B29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D698C966-FBCA-E923-44A1-931B32AE111C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3" name="Gerade Verbindung 202">
              <a:extLst>
                <a:ext uri="{FF2B5EF4-FFF2-40B4-BE49-F238E27FC236}">
                  <a16:creationId xmlns:a16="http://schemas.microsoft.com/office/drawing/2014/main" id="{C9AB7800-4A06-8BE3-AC3C-2D9D2CBB43E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>
              <a:extLst>
                <a:ext uri="{FF2B5EF4-FFF2-40B4-BE49-F238E27FC236}">
                  <a16:creationId xmlns:a16="http://schemas.microsoft.com/office/drawing/2014/main" id="{3C2EE7E0-9E05-032C-8F5E-C7B512D0A2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>
              <a:extLst>
                <a:ext uri="{FF2B5EF4-FFF2-40B4-BE49-F238E27FC236}">
                  <a16:creationId xmlns:a16="http://schemas.microsoft.com/office/drawing/2014/main" id="{1FD6DC53-76B9-5CD8-F551-7583801D9862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>
              <a:extLst>
                <a:ext uri="{FF2B5EF4-FFF2-40B4-BE49-F238E27FC236}">
                  <a16:creationId xmlns:a16="http://schemas.microsoft.com/office/drawing/2014/main" id="{39617BA4-7FF1-EDBC-E56B-8BC651EB6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>
              <a:extLst>
                <a:ext uri="{FF2B5EF4-FFF2-40B4-BE49-F238E27FC236}">
                  <a16:creationId xmlns:a16="http://schemas.microsoft.com/office/drawing/2014/main" id="{5D612F59-B5F9-0FE6-E4B7-48F4E2BB5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6401D4D7-3AFA-D868-6E99-88A65CD2192A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3E83EFE8-BB02-AFC7-5099-489447987B7D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F2DF4275-DF00-FE33-5E7D-E633A816F1FF}"/>
              </a:ext>
            </a:extLst>
          </p:cNvPr>
          <p:cNvCxnSpPr>
            <a:cxnSpLocks/>
          </p:cNvCxnSpPr>
          <p:nvPr/>
        </p:nvCxnSpPr>
        <p:spPr>
          <a:xfrm>
            <a:off x="4619856" y="200763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7FA2CA14-0F44-C9A1-AC9F-09A116CCC1F1}"/>
              </a:ext>
            </a:extLst>
          </p:cNvPr>
          <p:cNvCxnSpPr>
            <a:cxnSpLocks/>
          </p:cNvCxnSpPr>
          <p:nvPr/>
        </p:nvCxnSpPr>
        <p:spPr>
          <a:xfrm flipV="1">
            <a:off x="4618617" y="2007632"/>
            <a:ext cx="0" cy="68681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5A01C47-1E1E-DD12-B0FE-D984A20AEFE7}"/>
              </a:ext>
            </a:extLst>
          </p:cNvPr>
          <p:cNvSpPr/>
          <p:nvPr/>
        </p:nvSpPr>
        <p:spPr>
          <a:xfrm>
            <a:off x="4573519" y="2652833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B42B636-CA50-6182-A97A-30B647042750}"/>
              </a:ext>
            </a:extLst>
          </p:cNvPr>
          <p:cNvCxnSpPr>
            <a:cxnSpLocks/>
          </p:cNvCxnSpPr>
          <p:nvPr/>
        </p:nvCxnSpPr>
        <p:spPr>
          <a:xfrm>
            <a:off x="7058302" y="1626969"/>
            <a:ext cx="47065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feld 225">
            <a:extLst>
              <a:ext uri="{FF2B5EF4-FFF2-40B4-BE49-F238E27FC236}">
                <a16:creationId xmlns:a16="http://schemas.microsoft.com/office/drawing/2014/main" id="{2462BD3C-D918-D3B3-2708-3A8A5BCC9897}"/>
              </a:ext>
            </a:extLst>
          </p:cNvPr>
          <p:cNvSpPr txBox="1"/>
          <p:nvPr/>
        </p:nvSpPr>
        <p:spPr>
          <a:xfrm>
            <a:off x="8702299" y="11565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391620-4B60-A040-9E0B-C5DD5C0B4772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2293793" y="1308216"/>
            <a:ext cx="4117248" cy="2892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Kreis 8">
            <a:extLst>
              <a:ext uri="{FF2B5EF4-FFF2-40B4-BE49-F238E27FC236}">
                <a16:creationId xmlns:a16="http://schemas.microsoft.com/office/drawing/2014/main" id="{C94B34DA-C31C-C68C-4749-3D1FB2B9CE3B}"/>
              </a:ext>
            </a:extLst>
          </p:cNvPr>
          <p:cNvSpPr/>
          <p:nvPr/>
        </p:nvSpPr>
        <p:spPr>
          <a:xfrm flipH="1">
            <a:off x="6036836" y="1151429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9BC327A-A220-EDB7-0029-78AEDAB02378}"/>
              </a:ext>
            </a:extLst>
          </p:cNvPr>
          <p:cNvCxnSpPr>
            <a:cxnSpLocks/>
          </p:cNvCxnSpPr>
          <p:nvPr/>
        </p:nvCxnSpPr>
        <p:spPr>
          <a:xfrm>
            <a:off x="6090042" y="2007001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6434CBE-0F90-9232-B7A5-7C7F84FB9BEC}"/>
              </a:ext>
            </a:extLst>
          </p:cNvPr>
          <p:cNvGrpSpPr/>
          <p:nvPr/>
        </p:nvGrpSpPr>
        <p:grpSpPr>
          <a:xfrm>
            <a:off x="7528960" y="1167741"/>
            <a:ext cx="1063921" cy="903890"/>
            <a:chOff x="3917470" y="3458195"/>
            <a:chExt cx="1063921" cy="90389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337517C-A1B7-786A-35C7-3AF3995F47AE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BF5BB25-87E3-6679-BDED-D79471FAA684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2BEB1C7F-4FA6-90EE-EB4D-EF02EECD7F3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439575AC-7D88-3982-317D-60F60D17AE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A1D7034F-9A5E-E51F-D229-8F76630CFB89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F7F0C16D-6EDB-F64D-D750-DA82FA0E8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>
              <a:extLst>
                <a:ext uri="{FF2B5EF4-FFF2-40B4-BE49-F238E27FC236}">
                  <a16:creationId xmlns:a16="http://schemas.microsoft.com/office/drawing/2014/main" id="{4057BBD6-0C23-FA14-AFB5-CC5D870FB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AD3C244-09E2-C13B-D452-E2E255889121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310DE52-06E6-EBB5-58CD-4214036BC4C1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9675AA4-A6CF-2180-8678-A3B02B622552}"/>
              </a:ext>
            </a:extLst>
          </p:cNvPr>
          <p:cNvGrpSpPr/>
          <p:nvPr/>
        </p:nvGrpSpPr>
        <p:grpSpPr>
          <a:xfrm>
            <a:off x="1658527" y="800336"/>
            <a:ext cx="1143775" cy="1021733"/>
            <a:chOff x="3897288" y="3127816"/>
            <a:chExt cx="1143775" cy="102173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C1D7DE-CE34-7B2C-524E-E14942038B49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Kreis 35">
              <a:extLst>
                <a:ext uri="{FF2B5EF4-FFF2-40B4-BE49-F238E27FC236}">
                  <a16:creationId xmlns:a16="http://schemas.microsoft.com/office/drawing/2014/main" id="{EDCD07A7-5E53-8A8B-6991-75EA45DD5F69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2365206-BD65-FA56-3BD6-91F1821C2519}"/>
                </a:ext>
              </a:extLst>
            </p:cNvPr>
            <p:cNvGrpSpPr/>
            <p:nvPr/>
          </p:nvGrpSpPr>
          <p:grpSpPr>
            <a:xfrm>
              <a:off x="3897288" y="3129603"/>
              <a:ext cx="1143775" cy="1019946"/>
              <a:chOff x="3897288" y="3129603"/>
              <a:chExt cx="1143775" cy="101994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B970171-F975-B2D2-290E-257895FF6082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19BE4A1-360B-CA0F-C1F0-DAA2A668C6F2}"/>
                  </a:ext>
                </a:extLst>
              </p:cNvPr>
              <p:cNvSpPr txBox="1"/>
              <p:nvPr/>
            </p:nvSpPr>
            <p:spPr>
              <a:xfrm>
                <a:off x="3897288" y="336230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sp>
        <p:nvSpPr>
          <p:cNvPr id="66" name="Rechteck 65">
            <a:extLst>
              <a:ext uri="{FF2B5EF4-FFF2-40B4-BE49-F238E27FC236}">
                <a16:creationId xmlns:a16="http://schemas.microsoft.com/office/drawing/2014/main" id="{0DD4C024-F56D-CF35-6CEE-2376A9796E42}"/>
              </a:ext>
            </a:extLst>
          </p:cNvPr>
          <p:cNvSpPr/>
          <p:nvPr/>
        </p:nvSpPr>
        <p:spPr>
          <a:xfrm>
            <a:off x="1285945" y="245789"/>
            <a:ext cx="7777951" cy="3190648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85BC0B2-F2C8-3F35-2F65-A3510C69B589}"/>
              </a:ext>
            </a:extLst>
          </p:cNvPr>
          <p:cNvSpPr/>
          <p:nvPr/>
        </p:nvSpPr>
        <p:spPr>
          <a:xfrm>
            <a:off x="6411041" y="1242470"/>
            <a:ext cx="131492" cy="13149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0FAC12D-9240-CFD6-884E-BD299224A864}"/>
              </a:ext>
            </a:extLst>
          </p:cNvPr>
          <p:cNvSpPr txBox="1"/>
          <p:nvPr/>
        </p:nvSpPr>
        <p:spPr>
          <a:xfrm>
            <a:off x="4255767" y="8896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6FE667C-5AB9-21AC-CE39-FD4A53954533}"/>
              </a:ext>
            </a:extLst>
          </p:cNvPr>
          <p:cNvSpPr txBox="1"/>
          <p:nvPr/>
        </p:nvSpPr>
        <p:spPr>
          <a:xfrm>
            <a:off x="6147628" y="15202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119E43E2-D90C-46B9-6BEC-10ED8ACDA51B}"/>
              </a:ext>
            </a:extLst>
          </p:cNvPr>
          <p:cNvSpPr txBox="1"/>
          <p:nvPr/>
        </p:nvSpPr>
        <p:spPr>
          <a:xfrm>
            <a:off x="7390694" y="2896418"/>
            <a:ext cx="128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proximal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631E57F8-8242-64BD-B854-9059B9AEA8AE}"/>
              </a:ext>
            </a:extLst>
          </p:cNvPr>
          <p:cNvSpPr txBox="1"/>
          <p:nvPr/>
        </p:nvSpPr>
        <p:spPr>
          <a:xfrm>
            <a:off x="7528960" y="5741037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4FBB185-5066-61F5-B4AE-261BF2AD005A}"/>
              </a:ext>
            </a:extLst>
          </p:cNvPr>
          <p:cNvCxnSpPr>
            <a:cxnSpLocks/>
          </p:cNvCxnSpPr>
          <p:nvPr/>
        </p:nvCxnSpPr>
        <p:spPr>
          <a:xfrm flipV="1">
            <a:off x="2228524" y="4035580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4368895A-C224-B90F-1A9B-04D365BFFC1C}"/>
              </a:ext>
            </a:extLst>
          </p:cNvPr>
          <p:cNvCxnSpPr>
            <a:cxnSpLocks/>
          </p:cNvCxnSpPr>
          <p:nvPr/>
        </p:nvCxnSpPr>
        <p:spPr>
          <a:xfrm>
            <a:off x="2729126" y="5254086"/>
            <a:ext cx="109166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D4CC6D5C-E604-6E32-11FA-AD9B71252F25}"/>
              </a:ext>
            </a:extLst>
          </p:cNvPr>
          <p:cNvSpPr txBox="1"/>
          <p:nvPr/>
        </p:nvSpPr>
        <p:spPr>
          <a:xfrm>
            <a:off x="5211486" y="476921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63D5FF18-CDBE-0EF8-4B5E-5F8F7918601F}"/>
              </a:ext>
            </a:extLst>
          </p:cNvPr>
          <p:cNvSpPr txBox="1"/>
          <p:nvPr/>
        </p:nvSpPr>
        <p:spPr>
          <a:xfrm>
            <a:off x="2189402" y="385685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0DBB115-1EF8-D367-1484-4B4B3D21F104}"/>
              </a:ext>
            </a:extLst>
          </p:cNvPr>
          <p:cNvGrpSpPr/>
          <p:nvPr/>
        </p:nvGrpSpPr>
        <p:grpSpPr>
          <a:xfrm>
            <a:off x="1713547" y="4385457"/>
            <a:ext cx="1036374" cy="1731560"/>
            <a:chOff x="3934898" y="875612"/>
            <a:chExt cx="1036374" cy="1731560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EF5AF1E6-60D9-18FC-EB5E-3A6B75E951FA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136" name="Abgerundetes Rechteck 135">
                <a:extLst>
                  <a:ext uri="{FF2B5EF4-FFF2-40B4-BE49-F238E27FC236}">
                    <a16:creationId xmlns:a16="http://schemas.microsoft.com/office/drawing/2014/main" id="{890044ED-1B10-C814-250C-84E182D5654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9693B2A8-8A5F-9D2C-E597-0F18E65CCB56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Abgerundetes Rechteck 137">
                <a:extLst>
                  <a:ext uri="{FF2B5EF4-FFF2-40B4-BE49-F238E27FC236}">
                    <a16:creationId xmlns:a16="http://schemas.microsoft.com/office/drawing/2014/main" id="{F9B50AAA-8F01-3D55-0178-AF15AEFAAF40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51038D06-6761-0119-D7EA-B6595442B0FE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33650C6-1B3C-3DD4-EDDF-E450A9BFA27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895003" y="5231301"/>
            <a:ext cx="94070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F13082F0-1B59-7F11-897A-3E0707800CF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6905897" y="5231301"/>
            <a:ext cx="247372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772B4907-0D1E-F5A8-4DB0-4BD2AD67E4BE}"/>
              </a:ext>
            </a:extLst>
          </p:cNvPr>
          <p:cNvSpPr txBox="1"/>
          <p:nvPr/>
        </p:nvSpPr>
        <p:spPr>
          <a:xfrm>
            <a:off x="7860578" y="475696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8CAF6B2D-6DBB-CCCF-7F0F-3659811277C8}"/>
              </a:ext>
            </a:extLst>
          </p:cNvPr>
          <p:cNvGrpSpPr/>
          <p:nvPr/>
        </p:nvGrpSpPr>
        <p:grpSpPr>
          <a:xfrm>
            <a:off x="5841976" y="4779356"/>
            <a:ext cx="1063921" cy="903890"/>
            <a:chOff x="3917470" y="3458195"/>
            <a:chExt cx="1063921" cy="903890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C274EDA-D119-45E8-3AAA-3BBD1854715F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6228B2BE-5787-E9D9-2FC6-52E16EB196E8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3" name="Gerade Verbindung 122">
              <a:extLst>
                <a:ext uri="{FF2B5EF4-FFF2-40B4-BE49-F238E27FC236}">
                  <a16:creationId xmlns:a16="http://schemas.microsoft.com/office/drawing/2014/main" id="{E285CA12-8003-875B-666C-53B5F5390DCA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2645D225-5153-D522-B86D-09EF9EFA16F6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>
              <a:extLst>
                <a:ext uri="{FF2B5EF4-FFF2-40B4-BE49-F238E27FC236}">
                  <a16:creationId xmlns:a16="http://schemas.microsoft.com/office/drawing/2014/main" id="{125CE170-8B43-C241-27A6-D2A7F70C84B6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22E6ACE5-0B35-B69B-6E6A-1CE459063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64E0CB03-5F4A-20B8-7054-49325A21A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C4C89E23-0920-E263-63CB-8992035BC1E0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BD8B4BCF-960E-11E8-8367-77C9C0FD1741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19" name="Rechteck 118">
            <a:extLst>
              <a:ext uri="{FF2B5EF4-FFF2-40B4-BE49-F238E27FC236}">
                <a16:creationId xmlns:a16="http://schemas.microsoft.com/office/drawing/2014/main" id="{2D2C47F1-6D18-FA39-2A6E-FAC18AB32C14}"/>
              </a:ext>
            </a:extLst>
          </p:cNvPr>
          <p:cNvSpPr/>
          <p:nvPr/>
        </p:nvSpPr>
        <p:spPr>
          <a:xfrm>
            <a:off x="1285946" y="3641967"/>
            <a:ext cx="7777939" cy="2807061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6B3BDA0A-FD67-BEA4-F5FB-D423E135C823}"/>
              </a:ext>
            </a:extLst>
          </p:cNvPr>
          <p:cNvGrpSpPr/>
          <p:nvPr/>
        </p:nvGrpSpPr>
        <p:grpSpPr>
          <a:xfrm>
            <a:off x="10499189" y="2657667"/>
            <a:ext cx="986807" cy="1189382"/>
            <a:chOff x="9854112" y="1915388"/>
            <a:chExt cx="1564792" cy="957599"/>
          </a:xfrm>
        </p:grpSpPr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885ADE36-446D-7FC3-E656-90EA4E9EE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3973" y="1915388"/>
              <a:ext cx="1134931" cy="957599"/>
            </a:xfrm>
            <a:prstGeom prst="rect">
              <a:avLst/>
            </a:prstGeom>
          </p:spPr>
        </p:pic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D900915-E735-7842-3CCC-D9461138F74D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3722CA3-1DD5-D956-60C6-DC882E38EAD8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6" name="Kreis 145">
            <a:extLst>
              <a:ext uri="{FF2B5EF4-FFF2-40B4-BE49-F238E27FC236}">
                <a16:creationId xmlns:a16="http://schemas.microsoft.com/office/drawing/2014/main" id="{5D4E9357-CA64-E3DA-E755-8828B515E68A}"/>
              </a:ext>
            </a:extLst>
          </p:cNvPr>
          <p:cNvSpPr/>
          <p:nvPr/>
        </p:nvSpPr>
        <p:spPr>
          <a:xfrm flipH="1">
            <a:off x="9411107" y="3024755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9F3B68E3-23DB-B04C-853D-01D512FF0BCB}"/>
              </a:ext>
            </a:extLst>
          </p:cNvPr>
          <p:cNvCxnSpPr>
            <a:cxnSpLocks/>
          </p:cNvCxnSpPr>
          <p:nvPr/>
        </p:nvCxnSpPr>
        <p:spPr>
          <a:xfrm>
            <a:off x="9382800" y="3792724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BF878BC7-252E-A150-54BA-5449722A3081}"/>
              </a:ext>
            </a:extLst>
          </p:cNvPr>
          <p:cNvCxnSpPr>
            <a:cxnSpLocks/>
          </p:cNvCxnSpPr>
          <p:nvPr/>
        </p:nvCxnSpPr>
        <p:spPr>
          <a:xfrm flipV="1">
            <a:off x="9382800" y="3792724"/>
            <a:ext cx="0" cy="143474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44F41B36-CFFC-221D-2E89-F53928935BDA}"/>
              </a:ext>
            </a:extLst>
          </p:cNvPr>
          <p:cNvCxnSpPr>
            <a:cxnSpLocks/>
          </p:cNvCxnSpPr>
          <p:nvPr/>
        </p:nvCxnSpPr>
        <p:spPr>
          <a:xfrm>
            <a:off x="10436485" y="3516500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111B2683-3F0E-FE4C-C10A-6788723E7F41}"/>
              </a:ext>
            </a:extLst>
          </p:cNvPr>
          <p:cNvCxnSpPr>
            <a:cxnSpLocks/>
          </p:cNvCxnSpPr>
          <p:nvPr/>
        </p:nvCxnSpPr>
        <p:spPr>
          <a:xfrm>
            <a:off x="11478500" y="3249292"/>
            <a:ext cx="573591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E6B1845D-3036-D7AB-6FAA-DEB9183834A5}"/>
              </a:ext>
            </a:extLst>
          </p:cNvPr>
          <p:cNvSpPr txBox="1"/>
          <p:nvPr/>
        </p:nvSpPr>
        <p:spPr>
          <a:xfrm>
            <a:off x="11718131" y="276997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8805324-B0B9-A2BC-8C70-7C92EC3A4698}"/>
              </a:ext>
            </a:extLst>
          </p:cNvPr>
          <p:cNvCxnSpPr>
            <a:cxnSpLocks/>
          </p:cNvCxnSpPr>
          <p:nvPr/>
        </p:nvCxnSpPr>
        <p:spPr>
          <a:xfrm>
            <a:off x="10436485" y="2997154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5C7FCED0-488D-214B-AB3E-8558DBE778F9}"/>
              </a:ext>
            </a:extLst>
          </p:cNvPr>
          <p:cNvCxnSpPr>
            <a:cxnSpLocks/>
          </p:cNvCxnSpPr>
          <p:nvPr/>
        </p:nvCxnSpPr>
        <p:spPr>
          <a:xfrm flipV="1">
            <a:off x="10434994" y="1626969"/>
            <a:ext cx="0" cy="137018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904A785-242F-5D81-3D60-30B87272CCF4}"/>
              </a:ext>
            </a:extLst>
          </p:cNvPr>
          <p:cNvCxnSpPr>
            <a:cxnSpLocks/>
          </p:cNvCxnSpPr>
          <p:nvPr/>
        </p:nvCxnSpPr>
        <p:spPr>
          <a:xfrm>
            <a:off x="9382800" y="3297855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4F9DF96D-F293-DF98-BEFF-E9CD3AD43C14}"/>
              </a:ext>
            </a:extLst>
          </p:cNvPr>
          <p:cNvCxnSpPr>
            <a:cxnSpLocks/>
          </p:cNvCxnSpPr>
          <p:nvPr/>
        </p:nvCxnSpPr>
        <p:spPr>
          <a:xfrm flipV="1">
            <a:off x="9385975" y="2705819"/>
            <a:ext cx="0" cy="5872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CADB2539-0DBE-D83A-6E12-29F5A37399B7}"/>
              </a:ext>
            </a:extLst>
          </p:cNvPr>
          <p:cNvSpPr/>
          <p:nvPr/>
        </p:nvSpPr>
        <p:spPr>
          <a:xfrm>
            <a:off x="9685272" y="245789"/>
            <a:ext cx="1986985" cy="6203239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8184DEF-6D49-F16A-0956-CB7CB003B869}"/>
              </a:ext>
            </a:extLst>
          </p:cNvPr>
          <p:cNvGrpSpPr/>
          <p:nvPr/>
        </p:nvGrpSpPr>
        <p:grpSpPr>
          <a:xfrm>
            <a:off x="3831082" y="4779356"/>
            <a:ext cx="1063921" cy="903890"/>
            <a:chOff x="3917470" y="3458195"/>
            <a:chExt cx="1063921" cy="90389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EB29BE1-B01B-5028-0B13-710027392B8C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A427B26-9674-6E29-85F1-D5A4964F7EB5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321EF2CE-D36B-7E19-1D38-914E03F32BD7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>
              <a:extLst>
                <a:ext uri="{FF2B5EF4-FFF2-40B4-BE49-F238E27FC236}">
                  <a16:creationId xmlns:a16="http://schemas.microsoft.com/office/drawing/2014/main" id="{2521345A-2DFC-903B-A83A-1EEF8C25AB66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CE3FD7F6-1456-6B45-4A04-4E762D15E943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273467A0-C63C-4ED9-B0AC-297A339B6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AAAE6F5C-B238-E17F-B79A-0E2691F67B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C72F61D-428D-DBF7-7401-859D6AC99E31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5BB687D5-A485-5DFE-93A8-EE673121539E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306CC60F-0E9E-579C-AB6C-4976210140B6}"/>
              </a:ext>
            </a:extLst>
          </p:cNvPr>
          <p:cNvSpPr txBox="1"/>
          <p:nvPr/>
        </p:nvSpPr>
        <p:spPr>
          <a:xfrm>
            <a:off x="10260761" y="574167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517DF26-F022-9DCA-FBCB-BC5E34B908EC}"/>
              </a:ext>
            </a:extLst>
          </p:cNvPr>
          <p:cNvCxnSpPr>
            <a:cxnSpLocks/>
          </p:cNvCxnSpPr>
          <p:nvPr/>
        </p:nvCxnSpPr>
        <p:spPr>
          <a:xfrm>
            <a:off x="1053663" y="2689672"/>
            <a:ext cx="66329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26D1356-9F4C-E935-4BEE-B895C9CD15FE}"/>
              </a:ext>
            </a:extLst>
          </p:cNvPr>
          <p:cNvCxnSpPr>
            <a:cxnSpLocks/>
          </p:cNvCxnSpPr>
          <p:nvPr/>
        </p:nvCxnSpPr>
        <p:spPr>
          <a:xfrm>
            <a:off x="1085643" y="1313622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0BED969-87BB-409E-C3D1-18285BA827A8}"/>
              </a:ext>
            </a:extLst>
          </p:cNvPr>
          <p:cNvCxnSpPr>
            <a:cxnSpLocks/>
          </p:cNvCxnSpPr>
          <p:nvPr/>
        </p:nvCxnSpPr>
        <p:spPr>
          <a:xfrm>
            <a:off x="153772" y="3516500"/>
            <a:ext cx="87338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990C64F3-7E14-EE00-AA2B-301C3CC9F246}"/>
              </a:ext>
            </a:extLst>
          </p:cNvPr>
          <p:cNvSpPr txBox="1"/>
          <p:nvPr/>
        </p:nvSpPr>
        <p:spPr>
          <a:xfrm>
            <a:off x="1333902" y="805899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CD1EBAD-C56E-5F8C-4E7F-1B32EB23AB1C}"/>
              </a:ext>
            </a:extLst>
          </p:cNvPr>
          <p:cNvSpPr txBox="1"/>
          <p:nvPr/>
        </p:nvSpPr>
        <p:spPr>
          <a:xfrm>
            <a:off x="415550" y="292460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C5B646E-7A01-A2C9-DB0C-B35C1E58D392}"/>
              </a:ext>
            </a:extLst>
          </p:cNvPr>
          <p:cNvSpPr txBox="1"/>
          <p:nvPr/>
        </p:nvSpPr>
        <p:spPr>
          <a:xfrm>
            <a:off x="1388333" y="2139913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74D7E7-5E3E-BB99-A8AC-752CEA3E2DA7}"/>
              </a:ext>
            </a:extLst>
          </p:cNvPr>
          <p:cNvCxnSpPr>
            <a:cxnSpLocks/>
          </p:cNvCxnSpPr>
          <p:nvPr/>
        </p:nvCxnSpPr>
        <p:spPr>
          <a:xfrm>
            <a:off x="1081159" y="5247830"/>
            <a:ext cx="64481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1D67E7D0-3CCA-85E5-2AF0-096A6EF6602F}"/>
              </a:ext>
            </a:extLst>
          </p:cNvPr>
          <p:cNvSpPr txBox="1"/>
          <p:nvPr/>
        </p:nvSpPr>
        <p:spPr>
          <a:xfrm>
            <a:off x="1360932" y="471318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12B59CF-9708-47F9-EB8E-CD3D1F69B773}"/>
              </a:ext>
            </a:extLst>
          </p:cNvPr>
          <p:cNvSpPr/>
          <p:nvPr/>
        </p:nvSpPr>
        <p:spPr>
          <a:xfrm>
            <a:off x="1027159" y="906198"/>
            <a:ext cx="54000" cy="48333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8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2FB63E3-C301-AF79-2A31-64C7577B123D}"/>
              </a:ext>
            </a:extLst>
          </p:cNvPr>
          <p:cNvCxnSpPr>
            <a:cxnSpLocks/>
          </p:cNvCxnSpPr>
          <p:nvPr/>
        </p:nvCxnSpPr>
        <p:spPr>
          <a:xfrm>
            <a:off x="8526835" y="1626969"/>
            <a:ext cx="190815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911142C6-F471-0B0B-E928-05CAD14BDFCB}"/>
              </a:ext>
            </a:extLst>
          </p:cNvPr>
          <p:cNvCxnSpPr>
            <a:cxnSpLocks/>
          </p:cNvCxnSpPr>
          <p:nvPr/>
        </p:nvCxnSpPr>
        <p:spPr>
          <a:xfrm>
            <a:off x="1053663" y="2689672"/>
            <a:ext cx="66329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310189" y="796477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AAFB7F33-1EB4-30FF-789C-96E7DD7E3B85}"/>
              </a:ext>
            </a:extLst>
          </p:cNvPr>
          <p:cNvSpPr txBox="1"/>
          <p:nvPr/>
        </p:nvSpPr>
        <p:spPr>
          <a:xfrm>
            <a:off x="9200900" y="21769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2814FEC-3755-5C42-D190-D03505DA62D5}"/>
              </a:ext>
            </a:extLst>
          </p:cNvPr>
          <p:cNvCxnSpPr>
            <a:cxnSpLocks/>
          </p:cNvCxnSpPr>
          <p:nvPr/>
        </p:nvCxnSpPr>
        <p:spPr>
          <a:xfrm>
            <a:off x="2734486" y="268967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F7E720B-A1D0-0CF4-FDB8-7EA6D5D1B066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4217665" y="2702383"/>
            <a:ext cx="516513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F6934F-CE58-18A8-69BD-26FA8631733A}"/>
              </a:ext>
            </a:extLst>
          </p:cNvPr>
          <p:cNvGrpSpPr/>
          <p:nvPr/>
        </p:nvGrpSpPr>
        <p:grpSpPr>
          <a:xfrm>
            <a:off x="3153744" y="2250438"/>
            <a:ext cx="1063921" cy="903890"/>
            <a:chOff x="3917470" y="3458195"/>
            <a:chExt cx="1063921" cy="903890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93811D2C-17B5-E0AD-A0C0-37A60FFF0BE1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3CF015C-C779-5073-DC8A-04CD9075C5B0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1FFA8AC9-F193-C732-7F91-6A0BB5FA61CF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0703F783-68A5-8B17-F870-AEF69E4B1F0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F31DFB23-504B-C433-80C6-F71430598C6F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D35F65DB-A577-5C19-B1CF-3F4D4512A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D7D0A225-B491-0025-8E13-BE40C6D3A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9952B9C-4847-BA27-D458-91BA529E0390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FAE67CE9-FB99-9ED3-FECA-9B57F72D6CD9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7FF865EA-405C-E6EB-81AB-BB27819CA834}"/>
              </a:ext>
            </a:extLst>
          </p:cNvPr>
          <p:cNvCxnSpPr>
            <a:cxnSpLocks/>
          </p:cNvCxnSpPr>
          <p:nvPr/>
        </p:nvCxnSpPr>
        <p:spPr>
          <a:xfrm>
            <a:off x="1085643" y="1313622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E9822A0-A5FE-58A8-2A57-1721AF752590}"/>
              </a:ext>
            </a:extLst>
          </p:cNvPr>
          <p:cNvCxnSpPr>
            <a:cxnSpLocks/>
          </p:cNvCxnSpPr>
          <p:nvPr/>
        </p:nvCxnSpPr>
        <p:spPr>
          <a:xfrm>
            <a:off x="153772" y="3516500"/>
            <a:ext cx="87338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D3EC12-0D79-747E-6DFF-BB774A004DF7}"/>
              </a:ext>
            </a:extLst>
          </p:cNvPr>
          <p:cNvSpPr txBox="1"/>
          <p:nvPr/>
        </p:nvSpPr>
        <p:spPr>
          <a:xfrm>
            <a:off x="1333902" y="805899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EA74848-B3F1-62C4-6FEF-2C208E64B9F9}"/>
              </a:ext>
            </a:extLst>
          </p:cNvPr>
          <p:cNvSpPr txBox="1"/>
          <p:nvPr/>
        </p:nvSpPr>
        <p:spPr>
          <a:xfrm>
            <a:off x="415550" y="292460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0BD1E0E-34FC-D48B-803B-AD1C86C36D5D}"/>
              </a:ext>
            </a:extLst>
          </p:cNvPr>
          <p:cNvCxnSpPr>
            <a:cxnSpLocks/>
          </p:cNvCxnSpPr>
          <p:nvPr/>
        </p:nvCxnSpPr>
        <p:spPr>
          <a:xfrm flipV="1">
            <a:off x="2217341" y="550073"/>
            <a:ext cx="0" cy="3137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89345A59-54FD-88D6-5F7F-F7E91CBD5B12}"/>
              </a:ext>
            </a:extLst>
          </p:cNvPr>
          <p:cNvCxnSpPr>
            <a:cxnSpLocks/>
          </p:cNvCxnSpPr>
          <p:nvPr/>
        </p:nvCxnSpPr>
        <p:spPr>
          <a:xfrm flipV="1">
            <a:off x="2230404" y="1946927"/>
            <a:ext cx="0" cy="57363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A9726FF5-FCB2-10EE-68F3-8A62E7C88B33}"/>
              </a:ext>
            </a:extLst>
          </p:cNvPr>
          <p:cNvSpPr txBox="1"/>
          <p:nvPr/>
        </p:nvSpPr>
        <p:spPr>
          <a:xfrm>
            <a:off x="2287110" y="1793641"/>
            <a:ext cx="3446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B065883-6892-8C37-6059-7514F5903FDA}"/>
              </a:ext>
            </a:extLst>
          </p:cNvPr>
          <p:cNvSpPr txBox="1"/>
          <p:nvPr/>
        </p:nvSpPr>
        <p:spPr>
          <a:xfrm>
            <a:off x="2275889" y="387039"/>
            <a:ext cx="35907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sz="2800" dirty="0"/>
              <a:t>w</a:t>
            </a:r>
            <a:r>
              <a:rPr lang="de-DE" sz="2800" b="0" baseline="-25000" dirty="0"/>
              <a:t>d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2E93939-259A-FB3E-427D-FBC399369244}"/>
              </a:ext>
            </a:extLst>
          </p:cNvPr>
          <p:cNvGrpSpPr/>
          <p:nvPr/>
        </p:nvGrpSpPr>
        <p:grpSpPr>
          <a:xfrm>
            <a:off x="1715099" y="2176774"/>
            <a:ext cx="1059628" cy="1021733"/>
            <a:chOff x="3953860" y="5069606"/>
            <a:chExt cx="1059628" cy="102173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FE0D36B-263F-A72A-DF00-AEA449CF66A8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Kreis 167">
              <a:extLst>
                <a:ext uri="{FF2B5EF4-FFF2-40B4-BE49-F238E27FC236}">
                  <a16:creationId xmlns:a16="http://schemas.microsoft.com/office/drawing/2014/main" id="{C544FDA7-6741-5E26-A333-A44D10FE5C2E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EF5873D4-C802-9F08-E41A-15346AB69C9A}"/>
                </a:ext>
              </a:extLst>
            </p:cNvPr>
            <p:cNvGrpSpPr/>
            <p:nvPr/>
          </p:nvGrpSpPr>
          <p:grpSpPr>
            <a:xfrm>
              <a:off x="3953861" y="5071393"/>
              <a:ext cx="1059627" cy="1019946"/>
              <a:chOff x="3953861" y="5071393"/>
              <a:chExt cx="1059627" cy="1019946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9392F64-D65A-62E4-2E9D-754B02FC6E57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E1AFE1B-FD28-918B-3FEA-791294EDF63F}"/>
                  </a:ext>
                </a:extLst>
              </p:cNvPr>
              <p:cNvSpPr txBox="1"/>
              <p:nvPr/>
            </p:nvSpPr>
            <p:spPr>
              <a:xfrm>
                <a:off x="3972113" y="5310341"/>
                <a:ext cx="1041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7AEC07B2-3F61-947C-9858-DD0238A9A5E1}"/>
              </a:ext>
            </a:extLst>
          </p:cNvPr>
          <p:cNvGrpSpPr/>
          <p:nvPr/>
        </p:nvGrpSpPr>
        <p:grpSpPr>
          <a:xfrm>
            <a:off x="5018620" y="1562699"/>
            <a:ext cx="1063921" cy="903890"/>
            <a:chOff x="3917470" y="3458195"/>
            <a:chExt cx="1063921" cy="903890"/>
          </a:xfrm>
        </p:grpSpPr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D994E4B8-1205-E4BF-46F0-1CAE74582B29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D698C966-FBCA-E923-44A1-931B32AE111C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3" name="Gerade Verbindung 202">
              <a:extLst>
                <a:ext uri="{FF2B5EF4-FFF2-40B4-BE49-F238E27FC236}">
                  <a16:creationId xmlns:a16="http://schemas.microsoft.com/office/drawing/2014/main" id="{C9AB7800-4A06-8BE3-AC3C-2D9D2CBB43E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>
              <a:extLst>
                <a:ext uri="{FF2B5EF4-FFF2-40B4-BE49-F238E27FC236}">
                  <a16:creationId xmlns:a16="http://schemas.microsoft.com/office/drawing/2014/main" id="{3C2EE7E0-9E05-032C-8F5E-C7B512D0A2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>
              <a:extLst>
                <a:ext uri="{FF2B5EF4-FFF2-40B4-BE49-F238E27FC236}">
                  <a16:creationId xmlns:a16="http://schemas.microsoft.com/office/drawing/2014/main" id="{1FD6DC53-76B9-5CD8-F551-7583801D9862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>
              <a:extLst>
                <a:ext uri="{FF2B5EF4-FFF2-40B4-BE49-F238E27FC236}">
                  <a16:creationId xmlns:a16="http://schemas.microsoft.com/office/drawing/2014/main" id="{39617BA4-7FF1-EDBC-E56B-8BC651EB6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>
              <a:extLst>
                <a:ext uri="{FF2B5EF4-FFF2-40B4-BE49-F238E27FC236}">
                  <a16:creationId xmlns:a16="http://schemas.microsoft.com/office/drawing/2014/main" id="{5D612F59-B5F9-0FE6-E4B7-48F4E2BB5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6401D4D7-3AFA-D868-6E99-88A65CD2192A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3E83EFE8-BB02-AFC7-5099-489447987B7D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F2DF4275-DF00-FE33-5E7D-E633A816F1FF}"/>
              </a:ext>
            </a:extLst>
          </p:cNvPr>
          <p:cNvCxnSpPr>
            <a:cxnSpLocks/>
          </p:cNvCxnSpPr>
          <p:nvPr/>
        </p:nvCxnSpPr>
        <p:spPr>
          <a:xfrm>
            <a:off x="4619856" y="200763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7FA2CA14-0F44-C9A1-AC9F-09A116CCC1F1}"/>
              </a:ext>
            </a:extLst>
          </p:cNvPr>
          <p:cNvCxnSpPr>
            <a:cxnSpLocks/>
          </p:cNvCxnSpPr>
          <p:nvPr/>
        </p:nvCxnSpPr>
        <p:spPr>
          <a:xfrm flipV="1">
            <a:off x="4618617" y="2007632"/>
            <a:ext cx="0" cy="68681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5A01C47-1E1E-DD12-B0FE-D984A20AEFE7}"/>
              </a:ext>
            </a:extLst>
          </p:cNvPr>
          <p:cNvSpPr/>
          <p:nvPr/>
        </p:nvSpPr>
        <p:spPr>
          <a:xfrm>
            <a:off x="4573519" y="2652833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B42B636-CA50-6182-A97A-30B647042750}"/>
              </a:ext>
            </a:extLst>
          </p:cNvPr>
          <p:cNvCxnSpPr>
            <a:cxnSpLocks/>
          </p:cNvCxnSpPr>
          <p:nvPr/>
        </p:nvCxnSpPr>
        <p:spPr>
          <a:xfrm>
            <a:off x="7058302" y="1626969"/>
            <a:ext cx="47065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feld 225">
            <a:extLst>
              <a:ext uri="{FF2B5EF4-FFF2-40B4-BE49-F238E27FC236}">
                <a16:creationId xmlns:a16="http://schemas.microsoft.com/office/drawing/2014/main" id="{2462BD3C-D918-D3B3-2708-3A8A5BCC9897}"/>
              </a:ext>
            </a:extLst>
          </p:cNvPr>
          <p:cNvSpPr txBox="1"/>
          <p:nvPr/>
        </p:nvSpPr>
        <p:spPr>
          <a:xfrm>
            <a:off x="9144301" y="11250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391620-4B60-A040-9E0B-C5DD5C0B4772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2293793" y="1308216"/>
            <a:ext cx="4117248" cy="2892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Kreis 8">
            <a:extLst>
              <a:ext uri="{FF2B5EF4-FFF2-40B4-BE49-F238E27FC236}">
                <a16:creationId xmlns:a16="http://schemas.microsoft.com/office/drawing/2014/main" id="{C94B34DA-C31C-C68C-4749-3D1FB2B9CE3B}"/>
              </a:ext>
            </a:extLst>
          </p:cNvPr>
          <p:cNvSpPr/>
          <p:nvPr/>
        </p:nvSpPr>
        <p:spPr>
          <a:xfrm flipH="1">
            <a:off x="6036836" y="1151429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9BC327A-A220-EDB7-0029-78AEDAB02378}"/>
              </a:ext>
            </a:extLst>
          </p:cNvPr>
          <p:cNvCxnSpPr>
            <a:cxnSpLocks/>
          </p:cNvCxnSpPr>
          <p:nvPr/>
        </p:nvCxnSpPr>
        <p:spPr>
          <a:xfrm>
            <a:off x="6090042" y="2007001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6434CBE-0F90-9232-B7A5-7C7F84FB9BEC}"/>
              </a:ext>
            </a:extLst>
          </p:cNvPr>
          <p:cNvGrpSpPr/>
          <p:nvPr/>
        </p:nvGrpSpPr>
        <p:grpSpPr>
          <a:xfrm>
            <a:off x="7528960" y="1167741"/>
            <a:ext cx="1063921" cy="903890"/>
            <a:chOff x="3917470" y="3458195"/>
            <a:chExt cx="1063921" cy="90389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337517C-A1B7-786A-35C7-3AF3995F47AE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BF5BB25-87E3-6679-BDED-D79471FAA684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2BEB1C7F-4FA6-90EE-EB4D-EF02EECD7F3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439575AC-7D88-3982-317D-60F60D17AE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A1D7034F-9A5E-E51F-D229-8F76630CFB89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F7F0C16D-6EDB-F64D-D750-DA82FA0E8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>
              <a:extLst>
                <a:ext uri="{FF2B5EF4-FFF2-40B4-BE49-F238E27FC236}">
                  <a16:creationId xmlns:a16="http://schemas.microsoft.com/office/drawing/2014/main" id="{4057BBD6-0C23-FA14-AFB5-CC5D870FB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AD3C244-09E2-C13B-D452-E2E255889121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310DE52-06E6-EBB5-58CD-4214036BC4C1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9675AA4-A6CF-2180-8678-A3B02B622552}"/>
              </a:ext>
            </a:extLst>
          </p:cNvPr>
          <p:cNvGrpSpPr/>
          <p:nvPr/>
        </p:nvGrpSpPr>
        <p:grpSpPr>
          <a:xfrm>
            <a:off x="1658527" y="800336"/>
            <a:ext cx="1143775" cy="1021733"/>
            <a:chOff x="3897288" y="3127816"/>
            <a:chExt cx="1143775" cy="102173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C1D7DE-CE34-7B2C-524E-E14942038B49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Kreis 35">
              <a:extLst>
                <a:ext uri="{FF2B5EF4-FFF2-40B4-BE49-F238E27FC236}">
                  <a16:creationId xmlns:a16="http://schemas.microsoft.com/office/drawing/2014/main" id="{EDCD07A7-5E53-8A8B-6991-75EA45DD5F69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2365206-BD65-FA56-3BD6-91F1821C2519}"/>
                </a:ext>
              </a:extLst>
            </p:cNvPr>
            <p:cNvGrpSpPr/>
            <p:nvPr/>
          </p:nvGrpSpPr>
          <p:grpSpPr>
            <a:xfrm>
              <a:off x="3897288" y="3129603"/>
              <a:ext cx="1143775" cy="1019946"/>
              <a:chOff x="3897288" y="3129603"/>
              <a:chExt cx="1143775" cy="101994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B970171-F975-B2D2-290E-257895FF6082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19BE4A1-360B-CA0F-C1F0-DAA2A668C6F2}"/>
                  </a:ext>
                </a:extLst>
              </p:cNvPr>
              <p:cNvSpPr txBox="1"/>
              <p:nvPr/>
            </p:nvSpPr>
            <p:spPr>
              <a:xfrm>
                <a:off x="3897288" y="336230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sp>
        <p:nvSpPr>
          <p:cNvPr id="44" name="Textfeld 43">
            <a:extLst>
              <a:ext uri="{FF2B5EF4-FFF2-40B4-BE49-F238E27FC236}">
                <a16:creationId xmlns:a16="http://schemas.microsoft.com/office/drawing/2014/main" id="{F4A60FF9-7434-542C-020A-B68DD1B97352}"/>
              </a:ext>
            </a:extLst>
          </p:cNvPr>
          <p:cNvSpPr txBox="1"/>
          <p:nvPr/>
        </p:nvSpPr>
        <p:spPr>
          <a:xfrm>
            <a:off x="1388333" y="2139913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DD4C024-F56D-CF35-6CEE-2376A9796E42}"/>
              </a:ext>
            </a:extLst>
          </p:cNvPr>
          <p:cNvSpPr/>
          <p:nvPr/>
        </p:nvSpPr>
        <p:spPr>
          <a:xfrm>
            <a:off x="1301323" y="245789"/>
            <a:ext cx="7762573" cy="3190648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85BC0B2-F2C8-3F35-2F65-A3510C69B589}"/>
              </a:ext>
            </a:extLst>
          </p:cNvPr>
          <p:cNvSpPr/>
          <p:nvPr/>
        </p:nvSpPr>
        <p:spPr>
          <a:xfrm>
            <a:off x="6411041" y="1242470"/>
            <a:ext cx="131492" cy="13149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0FAC12D-9240-CFD6-884E-BD299224A864}"/>
              </a:ext>
            </a:extLst>
          </p:cNvPr>
          <p:cNvSpPr txBox="1"/>
          <p:nvPr/>
        </p:nvSpPr>
        <p:spPr>
          <a:xfrm>
            <a:off x="4255767" y="8160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6FE667C-5AB9-21AC-CE39-FD4A53954533}"/>
              </a:ext>
            </a:extLst>
          </p:cNvPr>
          <p:cNvSpPr txBox="1"/>
          <p:nvPr/>
        </p:nvSpPr>
        <p:spPr>
          <a:xfrm>
            <a:off x="6147628" y="15202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119E43E2-D90C-46B9-6BEC-10ED8ACDA51B}"/>
              </a:ext>
            </a:extLst>
          </p:cNvPr>
          <p:cNvSpPr txBox="1"/>
          <p:nvPr/>
        </p:nvSpPr>
        <p:spPr>
          <a:xfrm>
            <a:off x="7390694" y="2896418"/>
            <a:ext cx="128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proximal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631E57F8-8242-64BD-B854-9059B9AEA8AE}"/>
              </a:ext>
            </a:extLst>
          </p:cNvPr>
          <p:cNvSpPr txBox="1"/>
          <p:nvPr/>
        </p:nvSpPr>
        <p:spPr>
          <a:xfrm>
            <a:off x="7528960" y="5741037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F0C89FB1-FD29-23EA-090A-EF2B7DD61913}"/>
              </a:ext>
            </a:extLst>
          </p:cNvPr>
          <p:cNvSpPr txBox="1"/>
          <p:nvPr/>
        </p:nvSpPr>
        <p:spPr>
          <a:xfrm>
            <a:off x="10103110" y="564708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4FBB185-5066-61F5-B4AE-261BF2AD005A}"/>
              </a:ext>
            </a:extLst>
          </p:cNvPr>
          <p:cNvCxnSpPr>
            <a:cxnSpLocks/>
          </p:cNvCxnSpPr>
          <p:nvPr/>
        </p:nvCxnSpPr>
        <p:spPr>
          <a:xfrm flipV="1">
            <a:off x="2228524" y="4035580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4368895A-C224-B90F-1A9B-04D365BFFC1C}"/>
              </a:ext>
            </a:extLst>
          </p:cNvPr>
          <p:cNvCxnSpPr>
            <a:cxnSpLocks/>
          </p:cNvCxnSpPr>
          <p:nvPr/>
        </p:nvCxnSpPr>
        <p:spPr>
          <a:xfrm>
            <a:off x="2115804" y="5254086"/>
            <a:ext cx="403182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D4CC6D5C-E604-6E32-11FA-AD9B71252F25}"/>
              </a:ext>
            </a:extLst>
          </p:cNvPr>
          <p:cNvSpPr txBox="1"/>
          <p:nvPr/>
        </p:nvSpPr>
        <p:spPr>
          <a:xfrm>
            <a:off x="5602011" y="4736474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63D5FF18-CDBE-0EF8-4B5E-5F8F7918601F}"/>
              </a:ext>
            </a:extLst>
          </p:cNvPr>
          <p:cNvSpPr txBox="1"/>
          <p:nvPr/>
        </p:nvSpPr>
        <p:spPr>
          <a:xfrm>
            <a:off x="2189402" y="3888381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0DBB115-1EF8-D367-1484-4B4B3D21F104}"/>
              </a:ext>
            </a:extLst>
          </p:cNvPr>
          <p:cNvGrpSpPr/>
          <p:nvPr/>
        </p:nvGrpSpPr>
        <p:grpSpPr>
          <a:xfrm>
            <a:off x="1713547" y="4385457"/>
            <a:ext cx="1036374" cy="1731560"/>
            <a:chOff x="3934898" y="875612"/>
            <a:chExt cx="1036374" cy="1731560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EF5AF1E6-60D9-18FC-EB5E-3A6B75E951FA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136" name="Abgerundetes Rechteck 135">
                <a:extLst>
                  <a:ext uri="{FF2B5EF4-FFF2-40B4-BE49-F238E27FC236}">
                    <a16:creationId xmlns:a16="http://schemas.microsoft.com/office/drawing/2014/main" id="{890044ED-1B10-C814-250C-84E182D5654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9693B2A8-8A5F-9D2C-E597-0F18E65CCB56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Abgerundetes Rechteck 137">
                <a:extLst>
                  <a:ext uri="{FF2B5EF4-FFF2-40B4-BE49-F238E27FC236}">
                    <a16:creationId xmlns:a16="http://schemas.microsoft.com/office/drawing/2014/main" id="{F9B50AAA-8F01-3D55-0178-AF15AEFAAF40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51038D06-6761-0119-D7EA-B6595442B0FE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C70D8FB6-860B-E95C-C85E-1015B07F3A22}"/>
              </a:ext>
            </a:extLst>
          </p:cNvPr>
          <p:cNvCxnSpPr>
            <a:cxnSpLocks/>
          </p:cNvCxnSpPr>
          <p:nvPr/>
        </p:nvCxnSpPr>
        <p:spPr>
          <a:xfrm flipV="1">
            <a:off x="3260143" y="4380401"/>
            <a:ext cx="0" cy="87159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33650C6-1B3C-3DD4-EDDF-E450A9BFA27A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3260143" y="4380401"/>
            <a:ext cx="8008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F13082F0-1B59-7F11-897A-3E0707800CF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5124866" y="4380401"/>
            <a:ext cx="425793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772B4907-0D1E-F5A8-4DB0-4BD2AD67E4BE}"/>
              </a:ext>
            </a:extLst>
          </p:cNvPr>
          <p:cNvSpPr txBox="1"/>
          <p:nvPr/>
        </p:nvSpPr>
        <p:spPr>
          <a:xfrm>
            <a:off x="9226189" y="437323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8CAF6B2D-6DBB-CCCF-7F0F-3659811277C8}"/>
              </a:ext>
            </a:extLst>
          </p:cNvPr>
          <p:cNvGrpSpPr/>
          <p:nvPr/>
        </p:nvGrpSpPr>
        <p:grpSpPr>
          <a:xfrm>
            <a:off x="4060945" y="3928456"/>
            <a:ext cx="1063921" cy="903890"/>
            <a:chOff x="3917470" y="3458195"/>
            <a:chExt cx="1063921" cy="903890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C274EDA-D119-45E8-3AAA-3BBD1854715F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6228B2BE-5787-E9D9-2FC6-52E16EB196E8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3" name="Gerade Verbindung 122">
              <a:extLst>
                <a:ext uri="{FF2B5EF4-FFF2-40B4-BE49-F238E27FC236}">
                  <a16:creationId xmlns:a16="http://schemas.microsoft.com/office/drawing/2014/main" id="{E285CA12-8003-875B-666C-53B5F5390DCA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2645D225-5153-D522-B86D-09EF9EFA16F6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>
              <a:extLst>
                <a:ext uri="{FF2B5EF4-FFF2-40B4-BE49-F238E27FC236}">
                  <a16:creationId xmlns:a16="http://schemas.microsoft.com/office/drawing/2014/main" id="{125CE170-8B43-C241-27A6-D2A7F70C84B6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22E6ACE5-0B35-B69B-6E6A-1CE459063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64E0CB03-5F4A-20B8-7054-49325A21A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C4C89E23-0920-E263-63CB-8992035BC1E0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BD8B4BCF-960E-11E8-8367-77C9C0FD1741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CDFB3BD9-A283-317B-58FB-6EAC465977C3}"/>
              </a:ext>
            </a:extLst>
          </p:cNvPr>
          <p:cNvCxnSpPr>
            <a:cxnSpLocks/>
          </p:cNvCxnSpPr>
          <p:nvPr/>
        </p:nvCxnSpPr>
        <p:spPr>
          <a:xfrm>
            <a:off x="1081159" y="5247830"/>
            <a:ext cx="64481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4251807D-9FD0-4E7C-0285-7CD8EEB36DB1}"/>
              </a:ext>
            </a:extLst>
          </p:cNvPr>
          <p:cNvSpPr/>
          <p:nvPr/>
        </p:nvSpPr>
        <p:spPr>
          <a:xfrm>
            <a:off x="3215045" y="5210382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372707D6-B49B-3EE0-9464-9ADF086DB363}"/>
              </a:ext>
            </a:extLst>
          </p:cNvPr>
          <p:cNvSpPr txBox="1"/>
          <p:nvPr/>
        </p:nvSpPr>
        <p:spPr>
          <a:xfrm>
            <a:off x="1360932" y="471318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2D2C47F1-6D18-FA39-2A6E-FAC18AB32C14}"/>
              </a:ext>
            </a:extLst>
          </p:cNvPr>
          <p:cNvSpPr/>
          <p:nvPr/>
        </p:nvSpPr>
        <p:spPr>
          <a:xfrm>
            <a:off x="1301313" y="3641967"/>
            <a:ext cx="7762573" cy="2807061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6B3BDA0A-FD67-BEA4-F5FB-D423E135C823}"/>
              </a:ext>
            </a:extLst>
          </p:cNvPr>
          <p:cNvGrpSpPr/>
          <p:nvPr/>
        </p:nvGrpSpPr>
        <p:grpSpPr>
          <a:xfrm>
            <a:off x="10499189" y="2657667"/>
            <a:ext cx="986807" cy="1189382"/>
            <a:chOff x="9854112" y="1915388"/>
            <a:chExt cx="1564792" cy="957599"/>
          </a:xfrm>
        </p:grpSpPr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885ADE36-446D-7FC3-E656-90EA4E9EE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3973" y="1915388"/>
              <a:ext cx="1134931" cy="957599"/>
            </a:xfrm>
            <a:prstGeom prst="rect">
              <a:avLst/>
            </a:prstGeom>
          </p:spPr>
        </p:pic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D900915-E735-7842-3CCC-D9461138F74D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3722CA3-1DD5-D956-60C6-DC882E38EAD8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6" name="Kreis 145">
            <a:extLst>
              <a:ext uri="{FF2B5EF4-FFF2-40B4-BE49-F238E27FC236}">
                <a16:creationId xmlns:a16="http://schemas.microsoft.com/office/drawing/2014/main" id="{5D4E9357-CA64-E3DA-E755-8828B515E68A}"/>
              </a:ext>
            </a:extLst>
          </p:cNvPr>
          <p:cNvSpPr/>
          <p:nvPr/>
        </p:nvSpPr>
        <p:spPr>
          <a:xfrm flipH="1">
            <a:off x="9411107" y="3024755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9F3B68E3-23DB-B04C-853D-01D512FF0BCB}"/>
              </a:ext>
            </a:extLst>
          </p:cNvPr>
          <p:cNvCxnSpPr>
            <a:cxnSpLocks/>
          </p:cNvCxnSpPr>
          <p:nvPr/>
        </p:nvCxnSpPr>
        <p:spPr>
          <a:xfrm>
            <a:off x="9382800" y="3792724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BF878BC7-252E-A150-54BA-5449722A3081}"/>
              </a:ext>
            </a:extLst>
          </p:cNvPr>
          <p:cNvCxnSpPr>
            <a:cxnSpLocks/>
          </p:cNvCxnSpPr>
          <p:nvPr/>
        </p:nvCxnSpPr>
        <p:spPr>
          <a:xfrm flipV="1">
            <a:off x="9382800" y="3792724"/>
            <a:ext cx="0" cy="5872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44F41B36-CFFC-221D-2E89-F53928935BDA}"/>
              </a:ext>
            </a:extLst>
          </p:cNvPr>
          <p:cNvCxnSpPr>
            <a:cxnSpLocks/>
          </p:cNvCxnSpPr>
          <p:nvPr/>
        </p:nvCxnSpPr>
        <p:spPr>
          <a:xfrm>
            <a:off x="10436485" y="3516500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111B2683-3F0E-FE4C-C10A-6788723E7F41}"/>
              </a:ext>
            </a:extLst>
          </p:cNvPr>
          <p:cNvCxnSpPr>
            <a:cxnSpLocks/>
          </p:cNvCxnSpPr>
          <p:nvPr/>
        </p:nvCxnSpPr>
        <p:spPr>
          <a:xfrm>
            <a:off x="11478500" y="3249292"/>
            <a:ext cx="573591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E6B1845D-3036-D7AB-6FAA-DEB9183834A5}"/>
              </a:ext>
            </a:extLst>
          </p:cNvPr>
          <p:cNvSpPr txBox="1"/>
          <p:nvPr/>
        </p:nvSpPr>
        <p:spPr>
          <a:xfrm>
            <a:off x="11718131" y="268589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8805324-B0B9-A2BC-8C70-7C92EC3A4698}"/>
              </a:ext>
            </a:extLst>
          </p:cNvPr>
          <p:cNvCxnSpPr>
            <a:cxnSpLocks/>
          </p:cNvCxnSpPr>
          <p:nvPr/>
        </p:nvCxnSpPr>
        <p:spPr>
          <a:xfrm>
            <a:off x="10436485" y="2997154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5C7FCED0-488D-214B-AB3E-8558DBE778F9}"/>
              </a:ext>
            </a:extLst>
          </p:cNvPr>
          <p:cNvCxnSpPr>
            <a:cxnSpLocks/>
          </p:cNvCxnSpPr>
          <p:nvPr/>
        </p:nvCxnSpPr>
        <p:spPr>
          <a:xfrm flipV="1">
            <a:off x="10434994" y="1626969"/>
            <a:ext cx="0" cy="137018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904A785-242F-5D81-3D60-30B87272CCF4}"/>
              </a:ext>
            </a:extLst>
          </p:cNvPr>
          <p:cNvCxnSpPr>
            <a:cxnSpLocks/>
          </p:cNvCxnSpPr>
          <p:nvPr/>
        </p:nvCxnSpPr>
        <p:spPr>
          <a:xfrm>
            <a:off x="9382800" y="3297855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4F9DF96D-F293-DF98-BEFF-E9CD3AD43C14}"/>
              </a:ext>
            </a:extLst>
          </p:cNvPr>
          <p:cNvCxnSpPr>
            <a:cxnSpLocks/>
          </p:cNvCxnSpPr>
          <p:nvPr/>
        </p:nvCxnSpPr>
        <p:spPr>
          <a:xfrm flipV="1">
            <a:off x="9385975" y="2705819"/>
            <a:ext cx="0" cy="5872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CADB2539-0DBE-D83A-6E12-29F5A37399B7}"/>
              </a:ext>
            </a:extLst>
          </p:cNvPr>
          <p:cNvSpPr/>
          <p:nvPr/>
        </p:nvSpPr>
        <p:spPr>
          <a:xfrm>
            <a:off x="9685272" y="245789"/>
            <a:ext cx="1986985" cy="6203239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56DFB21-8F34-4254-F7A7-7E9A75087D28}"/>
              </a:ext>
            </a:extLst>
          </p:cNvPr>
          <p:cNvSpPr/>
          <p:nvPr/>
        </p:nvSpPr>
        <p:spPr>
          <a:xfrm>
            <a:off x="1027159" y="906198"/>
            <a:ext cx="54000" cy="48333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0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rafik 257">
            <a:extLst>
              <a:ext uri="{FF2B5EF4-FFF2-40B4-BE49-F238E27FC236}">
                <a16:creationId xmlns:a16="http://schemas.microsoft.com/office/drawing/2014/main" id="{57764A0F-ACD1-EAEF-9F5C-78AA1ABDF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798" y="1066763"/>
            <a:ext cx="4325540" cy="4865345"/>
          </a:xfrm>
          <a:prstGeom prst="rect">
            <a:avLst/>
          </a:prstGeom>
        </p:spPr>
      </p:pic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0C9AEDE6-C182-3EA2-5E08-41E8502C0738}"/>
              </a:ext>
            </a:extLst>
          </p:cNvPr>
          <p:cNvGrpSpPr/>
          <p:nvPr/>
        </p:nvGrpSpPr>
        <p:grpSpPr>
          <a:xfrm rot="18753341">
            <a:off x="2332485" y="437627"/>
            <a:ext cx="1258272" cy="1258272"/>
            <a:chOff x="3490242" y="656586"/>
            <a:chExt cx="1258272" cy="1258272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4BF33F8A-F42E-E3D3-4F83-8C8C6D6ACFB8}"/>
                </a:ext>
              </a:extLst>
            </p:cNvPr>
            <p:cNvSpPr/>
            <p:nvPr/>
          </p:nvSpPr>
          <p:spPr>
            <a:xfrm>
              <a:off x="3490242" y="656586"/>
              <a:ext cx="1258272" cy="12582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0ABCD900-779E-EABF-7A8E-16E1D1F146B4}"/>
                </a:ext>
              </a:extLst>
            </p:cNvPr>
            <p:cNvCxnSpPr>
              <a:cxnSpLocks/>
            </p:cNvCxnSpPr>
            <p:nvPr/>
          </p:nvCxnSpPr>
          <p:spPr>
            <a:xfrm rot="2846659" flipH="1">
              <a:off x="3721201" y="1792605"/>
              <a:ext cx="138676" cy="46512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CAA00431-784A-A349-80FD-1D6A9B9B670B}"/>
              </a:ext>
            </a:extLst>
          </p:cNvPr>
          <p:cNvGrpSpPr/>
          <p:nvPr/>
        </p:nvGrpSpPr>
        <p:grpSpPr>
          <a:xfrm>
            <a:off x="1686336" y="5270714"/>
            <a:ext cx="1258272" cy="1258272"/>
            <a:chOff x="3275089" y="5053775"/>
            <a:chExt cx="1258272" cy="1258272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70CA2FB-03E2-3C52-D8A0-7FBA462865F6}"/>
                </a:ext>
              </a:extLst>
            </p:cNvPr>
            <p:cNvSpPr/>
            <p:nvPr/>
          </p:nvSpPr>
          <p:spPr>
            <a:xfrm>
              <a:off x="3275089" y="5053775"/>
              <a:ext cx="1258272" cy="12582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7C1194E3-35C2-0C50-37D3-87E50EFF8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8076" y="5381805"/>
              <a:ext cx="59080" cy="166321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0D3E2221-EE62-B4D0-02D7-9718971D4E04}"/>
              </a:ext>
            </a:extLst>
          </p:cNvPr>
          <p:cNvGrpSpPr/>
          <p:nvPr/>
        </p:nvGrpSpPr>
        <p:grpSpPr>
          <a:xfrm rot="18753341">
            <a:off x="1124440" y="1102265"/>
            <a:ext cx="1258272" cy="1258272"/>
            <a:chOff x="3490242" y="656586"/>
            <a:chExt cx="1258272" cy="125827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157DA25-17A8-AB3C-F557-372F1FBA2DB0}"/>
                </a:ext>
              </a:extLst>
            </p:cNvPr>
            <p:cNvSpPr/>
            <p:nvPr/>
          </p:nvSpPr>
          <p:spPr>
            <a:xfrm>
              <a:off x="3490242" y="656586"/>
              <a:ext cx="1258272" cy="12582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C6161B5B-F804-F1BB-3C8D-6066E08DBED6}"/>
                </a:ext>
              </a:extLst>
            </p:cNvPr>
            <p:cNvCxnSpPr>
              <a:cxnSpLocks/>
            </p:cNvCxnSpPr>
            <p:nvPr/>
          </p:nvCxnSpPr>
          <p:spPr>
            <a:xfrm rot="2846659">
              <a:off x="4633543" y="1547911"/>
              <a:ext cx="34040" cy="128414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ABC6128A-8F16-4C92-95F8-72E266964B65}"/>
              </a:ext>
            </a:extLst>
          </p:cNvPr>
          <p:cNvSpPr/>
          <p:nvPr/>
        </p:nvSpPr>
        <p:spPr>
          <a:xfrm>
            <a:off x="5598286" y="2950497"/>
            <a:ext cx="1258272" cy="125827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8AC0B4F7-5CF4-A356-0588-EA9A438E1B12}"/>
              </a:ext>
            </a:extLst>
          </p:cNvPr>
          <p:cNvGrpSpPr/>
          <p:nvPr/>
        </p:nvGrpSpPr>
        <p:grpSpPr>
          <a:xfrm>
            <a:off x="1760263" y="1519516"/>
            <a:ext cx="4129345" cy="4120234"/>
            <a:chOff x="2685255" y="707259"/>
            <a:chExt cx="5455518" cy="54434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F434C3-414F-3792-9C47-09C6856E769D}"/>
                </a:ext>
              </a:extLst>
            </p:cNvPr>
            <p:cNvSpPr/>
            <p:nvPr/>
          </p:nvSpPr>
          <p:spPr>
            <a:xfrm>
              <a:off x="2685255" y="1019242"/>
              <a:ext cx="4819516" cy="481951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96CBF4-1A06-ED0D-42D8-FA801F80F081}"/>
                </a:ext>
              </a:extLst>
            </p:cNvPr>
            <p:cNvSpPr/>
            <p:nvPr/>
          </p:nvSpPr>
          <p:spPr>
            <a:xfrm>
              <a:off x="3272668" y="707259"/>
              <a:ext cx="1272004" cy="127200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AEE33C-0248-7E53-9154-1441E1F8710A}"/>
                </a:ext>
              </a:extLst>
            </p:cNvPr>
            <p:cNvSpPr/>
            <p:nvPr/>
          </p:nvSpPr>
          <p:spPr>
            <a:xfrm>
              <a:off x="6868769" y="2803688"/>
              <a:ext cx="1272004" cy="127200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2F6EA27-367F-6A86-4632-2EBC9D9431AF}"/>
                </a:ext>
              </a:extLst>
            </p:cNvPr>
            <p:cNvCxnSpPr>
              <a:stCxn id="25" idx="4"/>
              <a:endCxn id="29" idx="0"/>
            </p:cNvCxnSpPr>
            <p:nvPr/>
          </p:nvCxnSpPr>
          <p:spPr>
            <a:xfrm>
              <a:off x="3908670" y="1979263"/>
              <a:ext cx="0" cy="2899473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491AA0DD-42F9-D4D5-7A91-223E66311F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8724" y="5759798"/>
              <a:ext cx="149951" cy="37752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4D1A5C7-E940-6B7D-1209-312BB08C6727}"/>
                </a:ext>
              </a:extLst>
            </p:cNvPr>
            <p:cNvSpPr txBox="1"/>
            <p:nvPr/>
          </p:nvSpPr>
          <p:spPr>
            <a:xfrm>
              <a:off x="3426737" y="1081651"/>
              <a:ext cx="1000035" cy="52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DUTY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463690F6-5267-1C9C-E1EE-08833D3E62A3}"/>
                </a:ext>
              </a:extLst>
            </p:cNvPr>
            <p:cNvSpPr txBox="1"/>
            <p:nvPr/>
          </p:nvSpPr>
          <p:spPr>
            <a:xfrm>
              <a:off x="6965929" y="3189847"/>
              <a:ext cx="1108044" cy="52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RELAX</a:t>
              </a:r>
            </a:p>
          </p:txBody>
        </p: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0C8BFE15-A9F4-DDDD-F9A0-A5E52C8F0242}"/>
                </a:ext>
              </a:extLst>
            </p:cNvPr>
            <p:cNvGrpSpPr/>
            <p:nvPr/>
          </p:nvGrpSpPr>
          <p:grpSpPr>
            <a:xfrm>
              <a:off x="3272668" y="4878736"/>
              <a:ext cx="1272004" cy="1272004"/>
              <a:chOff x="3272668" y="4878736"/>
              <a:chExt cx="1272004" cy="1272004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6FAA3A8-08BC-3467-490A-24301DC8BE7E}"/>
                  </a:ext>
                </a:extLst>
              </p:cNvPr>
              <p:cNvSpPr/>
              <p:nvPr/>
            </p:nvSpPr>
            <p:spPr>
              <a:xfrm>
                <a:off x="3272668" y="4878736"/>
                <a:ext cx="1272004" cy="127200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21FF6979-A504-4860-1FF5-F4B2ED0EB455}"/>
                  </a:ext>
                </a:extLst>
              </p:cNvPr>
              <p:cNvSpPr txBox="1"/>
              <p:nvPr/>
            </p:nvSpPr>
            <p:spPr>
              <a:xfrm>
                <a:off x="3538247" y="5248581"/>
                <a:ext cx="794267" cy="528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/>
                  <a:t>LAG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9C3DF9B-D5E8-3307-B6D9-1556C2A29BD3}"/>
                  </a:ext>
                </a:extLst>
              </p:cNvPr>
              <p:cNvSpPr/>
              <p:nvPr/>
            </p:nvSpPr>
            <p:spPr>
              <a:xfrm>
                <a:off x="3348868" y="4954936"/>
                <a:ext cx="1119604" cy="1119604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82DB24C9-A9EC-3E63-88BA-D952AE2E63AC}"/>
                </a:ext>
              </a:extLst>
            </p:cNvPr>
            <p:cNvCxnSpPr>
              <a:cxnSpLocks/>
            </p:cNvCxnSpPr>
            <p:nvPr/>
          </p:nvCxnSpPr>
          <p:spPr>
            <a:xfrm>
              <a:off x="7363676" y="2611232"/>
              <a:ext cx="60170" cy="192456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BA4B5DA7-8FAD-D7C3-96A7-E0842C60F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2668" y="1713235"/>
              <a:ext cx="125137" cy="134615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3FA8C1EE-1DA8-E6CC-D8E2-641E7D0D411F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708858" y="3134767"/>
            <a:ext cx="73698" cy="78989"/>
          </a:xfrm>
          <a:prstGeom prst="straightConnector1">
            <a:avLst/>
          </a:prstGeom>
          <a:noFill/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8" name="Sechseck 147">
            <a:extLst>
              <a:ext uri="{FF2B5EF4-FFF2-40B4-BE49-F238E27FC236}">
                <a16:creationId xmlns:a16="http://schemas.microsoft.com/office/drawing/2014/main" id="{799B131D-058A-B93C-2F76-5F9F78944BC6}"/>
              </a:ext>
            </a:extLst>
          </p:cNvPr>
          <p:cNvSpPr/>
          <p:nvPr/>
        </p:nvSpPr>
        <p:spPr>
          <a:xfrm>
            <a:off x="244692" y="1331604"/>
            <a:ext cx="1779104" cy="798705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A494658C-4914-20AC-3466-09CD9EF13FBF}"/>
              </a:ext>
            </a:extLst>
          </p:cNvPr>
          <p:cNvCxnSpPr>
            <a:cxnSpLocks/>
          </p:cNvCxnSpPr>
          <p:nvPr/>
        </p:nvCxnSpPr>
        <p:spPr>
          <a:xfrm>
            <a:off x="244692" y="1734132"/>
            <a:ext cx="1779104" cy="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2" name="Gruppieren 241">
            <a:extLst>
              <a:ext uri="{FF2B5EF4-FFF2-40B4-BE49-F238E27FC236}">
                <a16:creationId xmlns:a16="http://schemas.microsoft.com/office/drawing/2014/main" id="{9AF80481-0E53-8E93-A42B-E848554B2D3C}"/>
              </a:ext>
            </a:extLst>
          </p:cNvPr>
          <p:cNvGrpSpPr/>
          <p:nvPr/>
        </p:nvGrpSpPr>
        <p:grpSpPr>
          <a:xfrm>
            <a:off x="235185" y="3149396"/>
            <a:ext cx="1780205" cy="798705"/>
            <a:chOff x="514585" y="3136144"/>
            <a:chExt cx="1780205" cy="798705"/>
          </a:xfrm>
        </p:grpSpPr>
        <p:sp>
          <p:nvSpPr>
            <p:cNvPr id="130" name="Sechseck 129">
              <a:extLst>
                <a:ext uri="{FF2B5EF4-FFF2-40B4-BE49-F238E27FC236}">
                  <a16:creationId xmlns:a16="http://schemas.microsoft.com/office/drawing/2014/main" id="{AAC62840-64CF-7C62-6703-F6811BB3C0FE}"/>
                </a:ext>
              </a:extLst>
            </p:cNvPr>
            <p:cNvSpPr/>
            <p:nvPr/>
          </p:nvSpPr>
          <p:spPr>
            <a:xfrm>
              <a:off x="515686" y="3136144"/>
              <a:ext cx="1779104" cy="798705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72" name="Gerade Verbindung 171">
              <a:extLst>
                <a:ext uri="{FF2B5EF4-FFF2-40B4-BE49-F238E27FC236}">
                  <a16:creationId xmlns:a16="http://schemas.microsoft.com/office/drawing/2014/main" id="{63BC9B28-0096-2CDB-24ED-A1BB34F468E0}"/>
                </a:ext>
              </a:extLst>
            </p:cNvPr>
            <p:cNvCxnSpPr/>
            <p:nvPr/>
          </p:nvCxnSpPr>
          <p:spPr>
            <a:xfrm>
              <a:off x="514585" y="3535496"/>
              <a:ext cx="1779104" cy="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3" name="Textfeld 182">
              <a:extLst>
                <a:ext uri="{FF2B5EF4-FFF2-40B4-BE49-F238E27FC236}">
                  <a16:creationId xmlns:a16="http://schemas.microsoft.com/office/drawing/2014/main" id="{AB694E08-7F40-7F72-8E8E-A36D943034DE}"/>
                </a:ext>
              </a:extLst>
            </p:cNvPr>
            <p:cNvSpPr txBox="1"/>
            <p:nvPr/>
          </p:nvSpPr>
          <p:spPr>
            <a:xfrm>
              <a:off x="1017099" y="3172723"/>
              <a:ext cx="877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if y‘ &gt; 0:</a:t>
              </a:r>
            </a:p>
          </p:txBody>
        </p: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0E6335AF-E585-7B63-1B00-9DBA2F14A1CA}"/>
                </a:ext>
              </a:extLst>
            </p:cNvPr>
            <p:cNvSpPr txBox="1"/>
            <p:nvPr/>
          </p:nvSpPr>
          <p:spPr>
            <a:xfrm>
              <a:off x="824591" y="3564801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d,  y = y‘</a:t>
              </a:r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7BDCB752-1E56-4531-02D5-954EB3DD1CB6}"/>
              </a:ext>
            </a:extLst>
          </p:cNvPr>
          <p:cNvGrpSpPr/>
          <p:nvPr/>
        </p:nvGrpSpPr>
        <p:grpSpPr>
          <a:xfrm>
            <a:off x="575996" y="5512939"/>
            <a:ext cx="1783995" cy="798705"/>
            <a:chOff x="524092" y="5499687"/>
            <a:chExt cx="1783995" cy="798705"/>
          </a:xfrm>
        </p:grpSpPr>
        <p:sp>
          <p:nvSpPr>
            <p:cNvPr id="147" name="Sechseck 146">
              <a:extLst>
                <a:ext uri="{FF2B5EF4-FFF2-40B4-BE49-F238E27FC236}">
                  <a16:creationId xmlns:a16="http://schemas.microsoft.com/office/drawing/2014/main" id="{97266E5A-1A24-1C92-930B-8E5A09497C21}"/>
                </a:ext>
              </a:extLst>
            </p:cNvPr>
            <p:cNvSpPr/>
            <p:nvPr/>
          </p:nvSpPr>
          <p:spPr>
            <a:xfrm>
              <a:off x="524092" y="5499687"/>
              <a:ext cx="1779104" cy="798705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79" name="Gerade Verbindung 178">
              <a:extLst>
                <a:ext uri="{FF2B5EF4-FFF2-40B4-BE49-F238E27FC236}">
                  <a16:creationId xmlns:a16="http://schemas.microsoft.com/office/drawing/2014/main" id="{1A0A10B2-1D35-8A6B-02CC-0EFBC6DD8D3E}"/>
                </a:ext>
              </a:extLst>
            </p:cNvPr>
            <p:cNvCxnSpPr/>
            <p:nvPr/>
          </p:nvCxnSpPr>
          <p:spPr>
            <a:xfrm>
              <a:off x="528983" y="5901228"/>
              <a:ext cx="1779104" cy="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D841EDB1-B252-8385-4EBC-5775B0BC3255}"/>
                </a:ext>
              </a:extLst>
            </p:cNvPr>
            <p:cNvSpPr txBox="1"/>
            <p:nvPr/>
          </p:nvSpPr>
          <p:spPr>
            <a:xfrm>
              <a:off x="872719" y="5908631"/>
              <a:ext cx="1174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x,  y = y‘</a:t>
              </a:r>
            </a:p>
          </p:txBody>
        </p: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AA8740E6-2911-A90C-511C-5CDF71F963AB}"/>
                </a:ext>
              </a:extLst>
            </p:cNvPr>
            <p:cNvSpPr txBox="1"/>
            <p:nvPr/>
          </p:nvSpPr>
          <p:spPr>
            <a:xfrm>
              <a:off x="1161483" y="553077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else:</a:t>
              </a:r>
            </a:p>
          </p:txBody>
        </p:sp>
      </p:grpSp>
      <p:sp>
        <p:nvSpPr>
          <p:cNvPr id="227" name="Textfeld 226">
            <a:extLst>
              <a:ext uri="{FF2B5EF4-FFF2-40B4-BE49-F238E27FC236}">
                <a16:creationId xmlns:a16="http://schemas.microsoft.com/office/drawing/2014/main" id="{021A820E-BBCD-2456-F6ED-811C869C54B3}"/>
              </a:ext>
            </a:extLst>
          </p:cNvPr>
          <p:cNvSpPr txBox="1"/>
          <p:nvPr/>
        </p:nvSpPr>
        <p:spPr>
          <a:xfrm>
            <a:off x="733958" y="1370852"/>
            <a:ext cx="916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latin typeface="Avenir Next Condensed" panose="020B0506020202020204" pitchFamily="34" charset="0"/>
              </a:rPr>
              <a:t>if r &gt; 0 :</a:t>
            </a: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02FF9ABE-8DA8-05BC-65A9-9603BB0B29F6}"/>
              </a:ext>
            </a:extLst>
          </p:cNvPr>
          <p:cNvSpPr txBox="1"/>
          <p:nvPr/>
        </p:nvSpPr>
        <p:spPr>
          <a:xfrm>
            <a:off x="667698" y="1746468"/>
            <a:ext cx="916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>
                <a:latin typeface="Avenir Next Condensed" panose="020B0506020202020204" pitchFamily="34" charset="0"/>
              </a:rPr>
              <a:t>c = c‘</a:t>
            </a:r>
          </a:p>
        </p:txBody>
      </p: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BCA6C4B6-02AE-8679-5F8D-F4A05DC64CA1}"/>
              </a:ext>
            </a:extLst>
          </p:cNvPr>
          <p:cNvGrpSpPr/>
          <p:nvPr/>
        </p:nvGrpSpPr>
        <p:grpSpPr>
          <a:xfrm>
            <a:off x="2868624" y="640421"/>
            <a:ext cx="1779656" cy="798705"/>
            <a:chOff x="3532336" y="666925"/>
            <a:chExt cx="1779656" cy="798705"/>
          </a:xfrm>
        </p:grpSpPr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2F435C0D-5207-DA06-3DD7-8D56EC7FB13A}"/>
                </a:ext>
              </a:extLst>
            </p:cNvPr>
            <p:cNvGrpSpPr/>
            <p:nvPr/>
          </p:nvGrpSpPr>
          <p:grpSpPr>
            <a:xfrm>
              <a:off x="3532336" y="666925"/>
              <a:ext cx="1779656" cy="798705"/>
              <a:chOff x="3267292" y="693429"/>
              <a:chExt cx="1779656" cy="798705"/>
            </a:xfrm>
          </p:grpSpPr>
          <p:sp>
            <p:nvSpPr>
              <p:cNvPr id="222" name="Sechseck 221">
                <a:extLst>
                  <a:ext uri="{FF2B5EF4-FFF2-40B4-BE49-F238E27FC236}">
                    <a16:creationId xmlns:a16="http://schemas.microsoft.com/office/drawing/2014/main" id="{44AC88B4-0AA8-47C8-3D7C-91EDE5AF8064}"/>
                  </a:ext>
                </a:extLst>
              </p:cNvPr>
              <p:cNvSpPr/>
              <p:nvPr/>
            </p:nvSpPr>
            <p:spPr>
              <a:xfrm>
                <a:off x="3267292" y="693429"/>
                <a:ext cx="1779104" cy="798705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23" name="Gerade Verbindung 222">
                <a:extLst>
                  <a:ext uri="{FF2B5EF4-FFF2-40B4-BE49-F238E27FC236}">
                    <a16:creationId xmlns:a16="http://schemas.microsoft.com/office/drawing/2014/main" id="{D7A60BB3-F562-75BA-F784-3220D1D4557F}"/>
                  </a:ext>
                </a:extLst>
              </p:cNvPr>
              <p:cNvCxnSpPr/>
              <p:nvPr/>
            </p:nvCxnSpPr>
            <p:spPr>
              <a:xfrm>
                <a:off x="3267844" y="1092781"/>
                <a:ext cx="1779104" cy="0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DFAE39F3-8477-9C55-E6B7-FC503CFC9B9A}"/>
                </a:ext>
              </a:extLst>
            </p:cNvPr>
            <p:cNvSpPr txBox="1"/>
            <p:nvPr/>
          </p:nvSpPr>
          <p:spPr>
            <a:xfrm>
              <a:off x="4070615" y="729440"/>
              <a:ext cx="916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800" dirty="0">
                  <a:latin typeface="Avenir Next Condensed" panose="020B0506020202020204" pitchFamily="34" charset="0"/>
                </a:rPr>
                <a:t>else :</a:t>
              </a:r>
            </a:p>
          </p:txBody>
        </p:sp>
        <p:sp>
          <p:nvSpPr>
            <p:cNvPr id="230" name="Textfeld 229">
              <a:extLst>
                <a:ext uri="{FF2B5EF4-FFF2-40B4-BE49-F238E27FC236}">
                  <a16:creationId xmlns:a16="http://schemas.microsoft.com/office/drawing/2014/main" id="{5209CF1D-640B-B2CB-5783-7800346951BF}"/>
                </a:ext>
              </a:extLst>
            </p:cNvPr>
            <p:cNvSpPr txBox="1"/>
            <p:nvPr/>
          </p:nvSpPr>
          <p:spPr>
            <a:xfrm>
              <a:off x="3626107" y="1076441"/>
              <a:ext cx="16220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800" dirty="0">
                  <a:latin typeface="Avenir Next Condensed" panose="020B0506020202020204" pitchFamily="34" charset="0"/>
                </a:rPr>
                <a:t>c = min(c‘ + u, d)</a:t>
              </a:r>
            </a:p>
          </p:txBody>
        </p:sp>
      </p:grpSp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D367224F-CDF1-F63B-D683-2737CD9555CB}"/>
              </a:ext>
            </a:extLst>
          </p:cNvPr>
          <p:cNvGrpSpPr/>
          <p:nvPr/>
        </p:nvGrpSpPr>
        <p:grpSpPr>
          <a:xfrm>
            <a:off x="5996135" y="3158334"/>
            <a:ext cx="1779656" cy="798705"/>
            <a:chOff x="3532336" y="666925"/>
            <a:chExt cx="1779656" cy="798705"/>
          </a:xfrm>
        </p:grpSpPr>
        <p:grpSp>
          <p:nvGrpSpPr>
            <p:cNvPr id="234" name="Gruppieren 233">
              <a:extLst>
                <a:ext uri="{FF2B5EF4-FFF2-40B4-BE49-F238E27FC236}">
                  <a16:creationId xmlns:a16="http://schemas.microsoft.com/office/drawing/2014/main" id="{AF757A78-EFA8-2E6E-DA93-6464556DB33C}"/>
                </a:ext>
              </a:extLst>
            </p:cNvPr>
            <p:cNvGrpSpPr/>
            <p:nvPr/>
          </p:nvGrpSpPr>
          <p:grpSpPr>
            <a:xfrm>
              <a:off x="3532336" y="666925"/>
              <a:ext cx="1779656" cy="798705"/>
              <a:chOff x="3267292" y="693429"/>
              <a:chExt cx="1779656" cy="798705"/>
            </a:xfrm>
          </p:grpSpPr>
          <p:sp>
            <p:nvSpPr>
              <p:cNvPr id="237" name="Sechseck 236">
                <a:extLst>
                  <a:ext uri="{FF2B5EF4-FFF2-40B4-BE49-F238E27FC236}">
                    <a16:creationId xmlns:a16="http://schemas.microsoft.com/office/drawing/2014/main" id="{A54D2D44-A531-CFD7-6CC2-EA506982DB04}"/>
                  </a:ext>
                </a:extLst>
              </p:cNvPr>
              <p:cNvSpPr/>
              <p:nvPr/>
            </p:nvSpPr>
            <p:spPr>
              <a:xfrm>
                <a:off x="3267292" y="693429"/>
                <a:ext cx="1779104" cy="798705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38" name="Gerade Verbindung 237">
                <a:extLst>
                  <a:ext uri="{FF2B5EF4-FFF2-40B4-BE49-F238E27FC236}">
                    <a16:creationId xmlns:a16="http://schemas.microsoft.com/office/drawing/2014/main" id="{D180E8AA-961A-BAAE-3F03-C1CAA08BEC96}"/>
                  </a:ext>
                </a:extLst>
              </p:cNvPr>
              <p:cNvCxnSpPr/>
              <p:nvPr/>
            </p:nvCxnSpPr>
            <p:spPr>
              <a:xfrm>
                <a:off x="3267844" y="1092781"/>
                <a:ext cx="1779104" cy="0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35" name="Textfeld 234">
              <a:extLst>
                <a:ext uri="{FF2B5EF4-FFF2-40B4-BE49-F238E27FC236}">
                  <a16:creationId xmlns:a16="http://schemas.microsoft.com/office/drawing/2014/main" id="{3FB7B254-F4BC-731A-69E4-416D06F9AD4B}"/>
                </a:ext>
              </a:extLst>
            </p:cNvPr>
            <p:cNvSpPr txBox="1"/>
            <p:nvPr/>
          </p:nvSpPr>
          <p:spPr>
            <a:xfrm>
              <a:off x="3983990" y="681315"/>
              <a:ext cx="916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800" dirty="0">
                  <a:latin typeface="Avenir Next Condensed" panose="020B0506020202020204" pitchFamily="34" charset="0"/>
                </a:rPr>
                <a:t>else :</a:t>
              </a:r>
            </a:p>
          </p:txBody>
        </p: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64E687BE-F5E4-5391-B7D1-3F68CD96F181}"/>
                </a:ext>
              </a:extLst>
            </p:cNvPr>
            <p:cNvSpPr txBox="1"/>
            <p:nvPr/>
          </p:nvSpPr>
          <p:spPr>
            <a:xfrm>
              <a:off x="3626107" y="1076441"/>
              <a:ext cx="16220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800" dirty="0">
                  <a:latin typeface="Avenir Next Condensed" panose="020B0506020202020204" pitchFamily="34" charset="0"/>
                </a:rPr>
                <a:t>c = c-1</a:t>
              </a:r>
            </a:p>
          </p:txBody>
        </p: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234BDFBC-BFC2-9D21-6A3E-397F240C87E4}"/>
              </a:ext>
            </a:extLst>
          </p:cNvPr>
          <p:cNvGrpSpPr/>
          <p:nvPr/>
        </p:nvGrpSpPr>
        <p:grpSpPr>
          <a:xfrm>
            <a:off x="2484350" y="3146814"/>
            <a:ext cx="2076505" cy="798705"/>
            <a:chOff x="4638252" y="4580928"/>
            <a:chExt cx="2076505" cy="798705"/>
          </a:xfrm>
        </p:grpSpPr>
        <p:grpSp>
          <p:nvGrpSpPr>
            <p:cNvPr id="240" name="Gruppieren 239">
              <a:extLst>
                <a:ext uri="{FF2B5EF4-FFF2-40B4-BE49-F238E27FC236}">
                  <a16:creationId xmlns:a16="http://schemas.microsoft.com/office/drawing/2014/main" id="{42DDBECB-C60C-4815-03B3-AB41E4658372}"/>
                </a:ext>
              </a:extLst>
            </p:cNvPr>
            <p:cNvGrpSpPr/>
            <p:nvPr/>
          </p:nvGrpSpPr>
          <p:grpSpPr>
            <a:xfrm>
              <a:off x="4638252" y="4580928"/>
              <a:ext cx="2076505" cy="798705"/>
              <a:chOff x="4691262" y="4806214"/>
              <a:chExt cx="1780891" cy="798705"/>
            </a:xfrm>
          </p:grpSpPr>
          <p:sp>
            <p:nvSpPr>
              <p:cNvPr id="139" name="Sechseck 138">
                <a:extLst>
                  <a:ext uri="{FF2B5EF4-FFF2-40B4-BE49-F238E27FC236}">
                    <a16:creationId xmlns:a16="http://schemas.microsoft.com/office/drawing/2014/main" id="{ACDB05D4-709E-29B4-EB6C-037037063A04}"/>
                  </a:ext>
                </a:extLst>
              </p:cNvPr>
              <p:cNvSpPr/>
              <p:nvPr/>
            </p:nvSpPr>
            <p:spPr>
              <a:xfrm>
                <a:off x="4691262" y="4806214"/>
                <a:ext cx="1779104" cy="798705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9F1DDC10-703F-5513-266A-5B23DD3D1351}"/>
                  </a:ext>
                </a:extLst>
              </p:cNvPr>
              <p:cNvCxnSpPr/>
              <p:nvPr/>
            </p:nvCxnSpPr>
            <p:spPr>
              <a:xfrm>
                <a:off x="4693049" y="5205903"/>
                <a:ext cx="1779104" cy="0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50630277-6A8E-EE51-598E-AE1EAF2CB6D0}"/>
                </a:ext>
              </a:extLst>
            </p:cNvPr>
            <p:cNvSpPr txBox="1"/>
            <p:nvPr/>
          </p:nvSpPr>
          <p:spPr>
            <a:xfrm>
              <a:off x="4858753" y="4630551"/>
              <a:ext cx="1645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if c‘ </a:t>
              </a:r>
              <a:r>
                <a:rPr lang="en-US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</a:t>
              </a:r>
              <a:r>
                <a:rPr lang="de-AT" dirty="0">
                  <a:effectLst/>
                </a:rPr>
                <a:t> </a:t>
              </a:r>
              <a:r>
                <a:rPr lang="de-DE" dirty="0">
                  <a:latin typeface="Avenir Next Condensed" panose="020B0506020202020204" pitchFamily="34" charset="0"/>
                </a:rPr>
                <a:t>0 &amp; r=u=0:</a:t>
              </a:r>
            </a:p>
          </p:txBody>
        </p: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1B1C063F-0BEE-B3A4-0494-8E3B2AFE7AEC}"/>
                </a:ext>
              </a:extLst>
            </p:cNvPr>
            <p:cNvSpPr txBox="1"/>
            <p:nvPr/>
          </p:nvSpPr>
          <p:spPr>
            <a:xfrm>
              <a:off x="4899226" y="5009098"/>
              <a:ext cx="15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x = u,  y = 0</a:t>
              </a:r>
            </a:p>
          </p:txBody>
        </p:sp>
      </p:grp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6AF76D7B-87A8-289F-F3EB-FF4570C3B152}"/>
              </a:ext>
            </a:extLst>
          </p:cNvPr>
          <p:cNvGrpSpPr/>
          <p:nvPr/>
        </p:nvGrpSpPr>
        <p:grpSpPr>
          <a:xfrm>
            <a:off x="4238476" y="1799040"/>
            <a:ext cx="1786303" cy="804424"/>
            <a:chOff x="4684063" y="1555518"/>
            <a:chExt cx="1786303" cy="804424"/>
          </a:xfrm>
        </p:grpSpPr>
        <p:sp>
          <p:nvSpPr>
            <p:cNvPr id="247" name="Sechseck 246">
              <a:extLst>
                <a:ext uri="{FF2B5EF4-FFF2-40B4-BE49-F238E27FC236}">
                  <a16:creationId xmlns:a16="http://schemas.microsoft.com/office/drawing/2014/main" id="{2C1ED497-6EB3-7439-7EB0-525B52567F81}"/>
                </a:ext>
              </a:extLst>
            </p:cNvPr>
            <p:cNvSpPr/>
            <p:nvPr/>
          </p:nvSpPr>
          <p:spPr>
            <a:xfrm>
              <a:off x="4691262" y="1555518"/>
              <a:ext cx="1779104" cy="798705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8" name="Gerade Verbindung 247">
              <a:extLst>
                <a:ext uri="{FF2B5EF4-FFF2-40B4-BE49-F238E27FC236}">
                  <a16:creationId xmlns:a16="http://schemas.microsoft.com/office/drawing/2014/main" id="{AEED39EA-E2BF-FE86-4B91-BE5F56F8B112}"/>
                </a:ext>
              </a:extLst>
            </p:cNvPr>
            <p:cNvCxnSpPr/>
            <p:nvPr/>
          </p:nvCxnSpPr>
          <p:spPr>
            <a:xfrm>
              <a:off x="4684063" y="1954870"/>
              <a:ext cx="1779104" cy="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49CF9544-B201-69EB-9FB1-E3025F68ECF0}"/>
                </a:ext>
              </a:extLst>
            </p:cNvPr>
            <p:cNvSpPr txBox="1"/>
            <p:nvPr/>
          </p:nvSpPr>
          <p:spPr>
            <a:xfrm>
              <a:off x="4797419" y="1572523"/>
              <a:ext cx="1426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if c </a:t>
              </a:r>
              <a:r>
                <a:rPr lang="en-US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</a:t>
              </a:r>
              <a:r>
                <a:rPr lang="de-AT" dirty="0">
                  <a:effectLst/>
                </a:rPr>
                <a:t> </a:t>
              </a:r>
              <a:r>
                <a:rPr lang="de-DE" dirty="0">
                  <a:latin typeface="Avenir Next Condensed" panose="020B0506020202020204" pitchFamily="34" charset="0"/>
                </a:rPr>
                <a:t>1 &amp; r &gt; 0:</a:t>
              </a:r>
            </a:p>
          </p:txBody>
        </p:sp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926F5761-7F24-70F0-0772-B07B97BF5FC5}"/>
                </a:ext>
              </a:extLst>
            </p:cNvPr>
            <p:cNvSpPr txBox="1"/>
            <p:nvPr/>
          </p:nvSpPr>
          <p:spPr>
            <a:xfrm>
              <a:off x="5084299" y="1990610"/>
              <a:ext cx="1124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r,  y = 0</a:t>
              </a: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DCCB566A-383D-7B68-37A3-23A2FAA13AA5}"/>
              </a:ext>
            </a:extLst>
          </p:cNvPr>
          <p:cNvGrpSpPr/>
          <p:nvPr/>
        </p:nvGrpSpPr>
        <p:grpSpPr>
          <a:xfrm>
            <a:off x="4300118" y="4359130"/>
            <a:ext cx="2075513" cy="798705"/>
            <a:chOff x="4637161" y="4580928"/>
            <a:chExt cx="2075513" cy="798705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39BD762F-B9F9-1DFC-7EBD-DE7B752055A0}"/>
                </a:ext>
              </a:extLst>
            </p:cNvPr>
            <p:cNvGrpSpPr/>
            <p:nvPr/>
          </p:nvGrpSpPr>
          <p:grpSpPr>
            <a:xfrm>
              <a:off x="4637161" y="4580928"/>
              <a:ext cx="2075513" cy="798705"/>
              <a:chOff x="4690326" y="4806214"/>
              <a:chExt cx="1780040" cy="798705"/>
            </a:xfrm>
          </p:grpSpPr>
          <p:sp>
            <p:nvSpPr>
              <p:cNvPr id="256" name="Sechseck 255">
                <a:extLst>
                  <a:ext uri="{FF2B5EF4-FFF2-40B4-BE49-F238E27FC236}">
                    <a16:creationId xmlns:a16="http://schemas.microsoft.com/office/drawing/2014/main" id="{6B602F6E-23D1-D2DC-C8A2-879D7D35CF3F}"/>
                  </a:ext>
                </a:extLst>
              </p:cNvPr>
              <p:cNvSpPr/>
              <p:nvPr/>
            </p:nvSpPr>
            <p:spPr>
              <a:xfrm>
                <a:off x="4691262" y="4806214"/>
                <a:ext cx="1779104" cy="798705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7" name="Gerade Verbindung 256">
                <a:extLst>
                  <a:ext uri="{FF2B5EF4-FFF2-40B4-BE49-F238E27FC236}">
                    <a16:creationId xmlns:a16="http://schemas.microsoft.com/office/drawing/2014/main" id="{4B2693F5-123F-64AE-F5ED-B7B349926010}"/>
                  </a:ext>
                </a:extLst>
              </p:cNvPr>
              <p:cNvCxnSpPr/>
              <p:nvPr/>
            </p:nvCxnSpPr>
            <p:spPr>
              <a:xfrm>
                <a:off x="4690326" y="5205903"/>
                <a:ext cx="1779104" cy="0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54" name="Textfeld 253">
              <a:extLst>
                <a:ext uri="{FF2B5EF4-FFF2-40B4-BE49-F238E27FC236}">
                  <a16:creationId xmlns:a16="http://schemas.microsoft.com/office/drawing/2014/main" id="{7A00A3B4-A607-6F72-332D-F8C3B4EF0D7D}"/>
                </a:ext>
              </a:extLst>
            </p:cNvPr>
            <p:cNvSpPr txBox="1"/>
            <p:nvPr/>
          </p:nvSpPr>
          <p:spPr>
            <a:xfrm>
              <a:off x="4743251" y="4630551"/>
              <a:ext cx="1906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if c </a:t>
              </a:r>
              <a:r>
                <a:rPr lang="en-US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</a:t>
              </a:r>
              <a:r>
                <a:rPr lang="de-AT" dirty="0">
                  <a:effectLst/>
                </a:rPr>
                <a:t> </a:t>
              </a:r>
              <a:r>
                <a:rPr lang="de-DE" dirty="0">
                  <a:latin typeface="Avenir Next Condensed" panose="020B0506020202020204" pitchFamily="34" charset="0"/>
                </a:rPr>
                <a:t>1 &amp; l=0 &amp; u&gt;0:</a:t>
              </a:r>
            </a:p>
          </p:txBody>
        </p:sp>
        <p:sp>
          <p:nvSpPr>
            <p:cNvPr id="255" name="Textfeld 254">
              <a:extLst>
                <a:ext uri="{FF2B5EF4-FFF2-40B4-BE49-F238E27FC236}">
                  <a16:creationId xmlns:a16="http://schemas.microsoft.com/office/drawing/2014/main" id="{9D3679D8-BEC2-8457-A3C0-70F0103B38A9}"/>
                </a:ext>
              </a:extLst>
            </p:cNvPr>
            <p:cNvSpPr txBox="1"/>
            <p:nvPr/>
          </p:nvSpPr>
          <p:spPr>
            <a:xfrm>
              <a:off x="5053231" y="5009098"/>
              <a:ext cx="1202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d,  y = y‘</a:t>
              </a:r>
            </a:p>
          </p:txBody>
        </p:sp>
      </p:grp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5D12C03C-F92F-55AE-22C6-3E5F9FFF127F}"/>
              </a:ext>
            </a:extLst>
          </p:cNvPr>
          <p:cNvGrpSpPr/>
          <p:nvPr/>
        </p:nvGrpSpPr>
        <p:grpSpPr>
          <a:xfrm>
            <a:off x="4946516" y="760992"/>
            <a:ext cx="572079" cy="550516"/>
            <a:chOff x="7372603" y="5582525"/>
            <a:chExt cx="572079" cy="550516"/>
          </a:xfrm>
        </p:grpSpPr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B907C2A8-AB89-F0D7-7C33-E64ED3C08D20}"/>
                </a:ext>
              </a:extLst>
            </p:cNvPr>
            <p:cNvSpPr/>
            <p:nvPr/>
          </p:nvSpPr>
          <p:spPr>
            <a:xfrm>
              <a:off x="7372603" y="5582525"/>
              <a:ext cx="572079" cy="550516"/>
            </a:xfrm>
            <a:prstGeom prst="rect">
              <a:avLst/>
            </a:prstGeom>
            <a:solidFill>
              <a:srgbClr val="FFC6D8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263" name="Textfeld 262">
              <a:extLst>
                <a:ext uri="{FF2B5EF4-FFF2-40B4-BE49-F238E27FC236}">
                  <a16:creationId xmlns:a16="http://schemas.microsoft.com/office/drawing/2014/main" id="{879C0054-65F0-571B-8F43-B17253BB698C}"/>
                </a:ext>
              </a:extLst>
            </p:cNvPr>
            <p:cNvSpPr txBox="1"/>
            <p:nvPr/>
          </p:nvSpPr>
          <p:spPr>
            <a:xfrm>
              <a:off x="7498182" y="5596302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s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4" name="Textfeld 263">
            <a:extLst>
              <a:ext uri="{FF2B5EF4-FFF2-40B4-BE49-F238E27FC236}">
                <a16:creationId xmlns:a16="http://schemas.microsoft.com/office/drawing/2014/main" id="{3C444948-843A-B2F2-3B20-A0D77212AA62}"/>
              </a:ext>
            </a:extLst>
          </p:cNvPr>
          <p:cNvSpPr txBox="1"/>
          <p:nvPr/>
        </p:nvSpPr>
        <p:spPr>
          <a:xfrm>
            <a:off x="5530031" y="807777"/>
            <a:ext cx="2240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000" dirty="0">
                <a:effectLst/>
              </a:rPr>
              <a:t> </a:t>
            </a:r>
            <a:r>
              <a:rPr lang="de-AT" dirty="0">
                <a:effectLst/>
              </a:rPr>
              <a:t>{LAG, DUTY, RELAX}</a:t>
            </a:r>
            <a:endParaRPr lang="de-D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6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47346A72-5FDD-39DC-511D-10E5F3D024D8}"/>
              </a:ext>
            </a:extLst>
          </p:cNvPr>
          <p:cNvGrpSpPr/>
          <p:nvPr/>
        </p:nvGrpSpPr>
        <p:grpSpPr>
          <a:xfrm>
            <a:off x="1177821" y="1335093"/>
            <a:ext cx="8772629" cy="3474016"/>
            <a:chOff x="1006371" y="2192343"/>
            <a:chExt cx="8772629" cy="3474016"/>
          </a:xfrm>
        </p:grpSpPr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AB5F6463-E91B-004A-1CBF-006FF563A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057" y="4466877"/>
              <a:ext cx="0" cy="677167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6BA7DA11-A1AA-E800-5C9C-D1C4A2B24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2841" y="3136663"/>
              <a:ext cx="2375913" cy="4082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20761995-CB2B-CA82-FDDE-B037B69BCC40}"/>
                </a:ext>
              </a:extLst>
            </p:cNvPr>
            <p:cNvGrpSpPr/>
            <p:nvPr/>
          </p:nvGrpSpPr>
          <p:grpSpPr>
            <a:xfrm>
              <a:off x="3624706" y="2637642"/>
              <a:ext cx="1195476" cy="1015657"/>
              <a:chOff x="2351620" y="2487609"/>
              <a:chExt cx="1063921" cy="903890"/>
            </a:xfrm>
          </p:grpSpPr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FE0D4154-6799-73A5-72DE-413DB96EE508}"/>
                  </a:ext>
                </a:extLst>
              </p:cNvPr>
              <p:cNvSpPr/>
              <p:nvPr/>
            </p:nvSpPr>
            <p:spPr>
              <a:xfrm>
                <a:off x="2351620" y="2487609"/>
                <a:ext cx="1063921" cy="9038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69F21B2-A4AD-38FB-596B-F3818CEF7602}"/>
                  </a:ext>
                </a:extLst>
              </p:cNvPr>
              <p:cNvSpPr txBox="1"/>
              <p:nvPr/>
            </p:nvSpPr>
            <p:spPr>
              <a:xfrm>
                <a:off x="2637234" y="2563809"/>
                <a:ext cx="5180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</a:t>
                </a:r>
                <a:endParaRPr lang="de-DE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840BA737-EBC3-65F3-5FE5-7D0AD002081F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2482151" y="3136665"/>
              <a:ext cx="1126769" cy="1042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1E0DDDF-F882-807D-9494-4414BDCC732A}"/>
                </a:ext>
              </a:extLst>
            </p:cNvPr>
            <p:cNvGrpSpPr/>
            <p:nvPr/>
          </p:nvGrpSpPr>
          <p:grpSpPr>
            <a:xfrm>
              <a:off x="1961917" y="2848775"/>
              <a:ext cx="520234" cy="584775"/>
              <a:chOff x="2594371" y="2727523"/>
              <a:chExt cx="520234" cy="584775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EAB807F3-D60C-113A-AD52-6419D49CA987}"/>
                  </a:ext>
                </a:extLst>
              </p:cNvPr>
              <p:cNvSpPr/>
              <p:nvPr/>
            </p:nvSpPr>
            <p:spPr>
              <a:xfrm>
                <a:off x="2594371" y="2733486"/>
                <a:ext cx="520234" cy="5659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4581725-088A-A8DF-D9FA-9103B0AEB292}"/>
                  </a:ext>
                </a:extLst>
              </p:cNvPr>
              <p:cNvSpPr txBox="1"/>
              <p:nvPr/>
            </p:nvSpPr>
            <p:spPr>
              <a:xfrm>
                <a:off x="2666687" y="2727523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2</a:t>
                </a:r>
                <a:endParaRPr lang="de-DE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2141FA09-0324-4A95-A1E9-8BE8BFB08D17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3" y="2827259"/>
              <a:ext cx="560917" cy="1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B2C159B5-AC3F-D49E-A625-9D3DEB57F958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3" y="3399096"/>
              <a:ext cx="560917" cy="1"/>
            </a:xfrm>
            <a:prstGeom prst="straightConnector1">
              <a:avLst/>
            </a:prstGeom>
            <a:noFill/>
            <a:ln w="19050" cap="rnd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5A3CC642-AE7E-4DB2-67F0-111F41797CE4}"/>
                </a:ext>
              </a:extLst>
            </p:cNvPr>
            <p:cNvSpPr txBox="1"/>
            <p:nvPr/>
          </p:nvSpPr>
          <p:spPr>
            <a:xfrm>
              <a:off x="2570934" y="2192343"/>
              <a:ext cx="5357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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1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6ECD42ED-4419-4B39-DEFC-49C9C85AE7AD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98" y="3136665"/>
              <a:ext cx="927419" cy="0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B741FDE-9290-0404-9017-16BBF6C5EC4A}"/>
                </a:ext>
              </a:extLst>
            </p:cNvPr>
            <p:cNvSpPr txBox="1"/>
            <p:nvPr/>
          </p:nvSpPr>
          <p:spPr>
            <a:xfrm>
              <a:off x="1238161" y="272880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u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B776A9BE-D5D8-3611-A3C8-80563CCCF5AA}"/>
                </a:ext>
              </a:extLst>
            </p:cNvPr>
            <p:cNvGrpSpPr/>
            <p:nvPr/>
          </p:nvGrpSpPr>
          <p:grpSpPr>
            <a:xfrm>
              <a:off x="7048754" y="2637642"/>
              <a:ext cx="1958943" cy="1015657"/>
              <a:chOff x="2351620" y="2436808"/>
              <a:chExt cx="1958943" cy="1015657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D16ED004-8CEE-9AC4-483F-9AE3FE0154E5}"/>
                  </a:ext>
                </a:extLst>
              </p:cNvPr>
              <p:cNvSpPr/>
              <p:nvPr/>
            </p:nvSpPr>
            <p:spPr>
              <a:xfrm>
                <a:off x="2351620" y="2436808"/>
                <a:ext cx="1958943" cy="1015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8F68B932-9D8B-8071-E69C-2C9D22E5DA45}"/>
                  </a:ext>
                </a:extLst>
              </p:cNvPr>
              <p:cNvSpPr txBox="1"/>
              <p:nvPr/>
            </p:nvSpPr>
            <p:spPr>
              <a:xfrm>
                <a:off x="2377020" y="2700679"/>
                <a:ext cx="19335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i &gt; l &amp; d &gt; 0?</a:t>
                </a:r>
                <a:endParaRPr lang="de-DE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CD8CDDB5-F588-D5C6-B370-5BC3BAE9DDE9}"/>
                </a:ext>
              </a:extLst>
            </p:cNvPr>
            <p:cNvCxnSpPr>
              <a:cxnSpLocks/>
            </p:cNvCxnSpPr>
            <p:nvPr/>
          </p:nvCxnSpPr>
          <p:spPr>
            <a:xfrm>
              <a:off x="9007697" y="3140745"/>
              <a:ext cx="771303" cy="0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B6CA5244-B65F-68BA-E4EC-9446C337985B}"/>
                </a:ext>
              </a:extLst>
            </p:cNvPr>
            <p:cNvSpPr txBox="1"/>
            <p:nvPr/>
          </p:nvSpPr>
          <p:spPr>
            <a:xfrm>
              <a:off x="9224546" y="2627204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y’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72EC1616-4BBB-AD10-1C3F-DE57A58CBCBA}"/>
                </a:ext>
              </a:extLst>
            </p:cNvPr>
            <p:cNvGrpSpPr/>
            <p:nvPr/>
          </p:nvGrpSpPr>
          <p:grpSpPr>
            <a:xfrm>
              <a:off x="7048754" y="4636414"/>
              <a:ext cx="2034531" cy="1029945"/>
              <a:chOff x="2351620" y="2479780"/>
              <a:chExt cx="2034531" cy="1029945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5EDFDED6-C70B-7013-8E06-D011C070C612}"/>
                  </a:ext>
                </a:extLst>
              </p:cNvPr>
              <p:cNvSpPr/>
              <p:nvPr/>
            </p:nvSpPr>
            <p:spPr>
              <a:xfrm>
                <a:off x="2351620" y="2479780"/>
                <a:ext cx="1958943" cy="10156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25BB3202-EA48-B3AD-24CD-13975426634A}"/>
                  </a:ext>
                </a:extLst>
              </p:cNvPr>
              <p:cNvSpPr txBox="1"/>
              <p:nvPr/>
            </p:nvSpPr>
            <p:spPr>
              <a:xfrm>
                <a:off x="2351620" y="2494062"/>
                <a:ext cx="203453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if x </a:t>
                </a:r>
                <a:r>
                  <a:rPr lang="en-US" sz="2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 </a:t>
                </a:r>
                <a:r>
                  <a:rPr lang="en-US" sz="20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l</a:t>
                </a:r>
                <a:r>
                  <a:rPr lang="de-AT" sz="2000" i="1" dirty="0">
                    <a:effectLst/>
                  </a:rPr>
                  <a:t> &gt;</a:t>
                </a:r>
                <a:r>
                  <a:rPr lang="en-US" sz="20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 0 &amp; r=0:</a:t>
                </a:r>
              </a:p>
              <a:p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    c’ = d</a:t>
                </a:r>
              </a:p>
              <a:p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    else: c’ = c - 1</a:t>
                </a:r>
                <a:endPara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BBC3DD22-2E87-407D-0F58-0A5389222516}"/>
                </a:ext>
              </a:extLst>
            </p:cNvPr>
            <p:cNvCxnSpPr>
              <a:cxnSpLocks/>
            </p:cNvCxnSpPr>
            <p:nvPr/>
          </p:nvCxnSpPr>
          <p:spPr>
            <a:xfrm>
              <a:off x="9007697" y="5149955"/>
              <a:ext cx="771303" cy="0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49A1BC15-ACE1-A4E8-78B8-63B2B63E2D47}"/>
                </a:ext>
              </a:extLst>
            </p:cNvPr>
            <p:cNvSpPr txBox="1"/>
            <p:nvPr/>
          </p:nvSpPr>
          <p:spPr>
            <a:xfrm>
              <a:off x="9224546" y="4636414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c’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1027C048-E446-425E-C977-ADE49C3E5581}"/>
                </a:ext>
              </a:extLst>
            </p:cNvPr>
            <p:cNvSpPr txBox="1"/>
            <p:nvPr/>
          </p:nvSpPr>
          <p:spPr>
            <a:xfrm>
              <a:off x="5783244" y="2627204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i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D54CF3FD-DB26-BEAC-620C-2B31A022817F}"/>
                </a:ext>
              </a:extLst>
            </p:cNvPr>
            <p:cNvGrpSpPr/>
            <p:nvPr/>
          </p:nvGrpSpPr>
          <p:grpSpPr>
            <a:xfrm>
              <a:off x="5275025" y="3618819"/>
              <a:ext cx="1286318" cy="1015657"/>
              <a:chOff x="5212205" y="3559489"/>
              <a:chExt cx="1286318" cy="1015657"/>
            </a:xfrm>
          </p:grpSpPr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C86B2079-E869-FE76-5918-A7746D3F2C81}"/>
                  </a:ext>
                </a:extLst>
              </p:cNvPr>
              <p:cNvSpPr/>
              <p:nvPr/>
            </p:nvSpPr>
            <p:spPr>
              <a:xfrm>
                <a:off x="5212205" y="3559489"/>
                <a:ext cx="1286318" cy="1015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733EC9C0-44FB-9F4A-2632-A253924A0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1300" y="4362105"/>
                <a:ext cx="981778" cy="0"/>
              </a:xfrm>
              <a:prstGeom prst="straightConnector1">
                <a:avLst/>
              </a:prstGeom>
              <a:noFill/>
              <a:ln w="9525">
                <a:headEnd type="none" w="med" len="med"/>
                <a:tailEnd type="triangle" w="sm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502BD168-8979-89C0-5C86-A27AB1EB5D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2900" y="3653299"/>
                <a:ext cx="0" cy="829801"/>
              </a:xfrm>
              <a:prstGeom prst="straightConnector1">
                <a:avLst/>
              </a:prstGeom>
              <a:noFill/>
              <a:ln w="9525">
                <a:headEnd type="none" w="med" len="med"/>
                <a:tailEnd type="triangle" w="sm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C225A634-C7EB-B8AD-B4E9-3BBB4686C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1300" y="4360330"/>
                <a:ext cx="99786" cy="0"/>
              </a:xfrm>
              <a:prstGeom prst="straightConnector1">
                <a:avLst/>
              </a:prstGeom>
              <a:noFill/>
              <a:ln w="38100" cap="rnd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Gerade Verbindung mit Pfeil 72">
                <a:extLst>
                  <a:ext uri="{FF2B5EF4-FFF2-40B4-BE49-F238E27FC236}">
                    <a16:creationId xmlns:a16="http://schemas.microsoft.com/office/drawing/2014/main" id="{67C44F5C-9BE4-FFA9-0F8F-1F0D519ECD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4407" y="3846325"/>
                <a:ext cx="350750" cy="0"/>
              </a:xfrm>
              <a:prstGeom prst="straightConnector1">
                <a:avLst/>
              </a:prstGeom>
              <a:noFill/>
              <a:ln w="38100" cap="rnd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Gerade Verbindung mit Pfeil 74">
                <a:extLst>
                  <a:ext uri="{FF2B5EF4-FFF2-40B4-BE49-F238E27FC236}">
                    <a16:creationId xmlns:a16="http://schemas.microsoft.com/office/drawing/2014/main" id="{752DD9AC-F3BE-95C4-E76D-1F149D1FC1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4521" y="3844740"/>
                <a:ext cx="502630" cy="513434"/>
              </a:xfrm>
              <a:prstGeom prst="straightConnector1">
                <a:avLst/>
              </a:prstGeom>
              <a:noFill/>
              <a:ln w="38100" cap="rnd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Gerade Verbindung mit Pfeil 78">
                <a:extLst>
                  <a:ext uri="{FF2B5EF4-FFF2-40B4-BE49-F238E27FC236}">
                    <a16:creationId xmlns:a16="http://schemas.microsoft.com/office/drawing/2014/main" id="{4AA6BF96-B018-BF74-AAE9-B6E156DB7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6" y="3845980"/>
                <a:ext cx="762155" cy="0"/>
              </a:xfrm>
              <a:prstGeom prst="straightConnector1">
                <a:avLst/>
              </a:prstGeom>
              <a:noFill/>
              <a:ln w="9525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058D0E21-2130-0192-7B2D-7BF48266E9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233" y="3842805"/>
                <a:ext cx="0" cy="515369"/>
              </a:xfrm>
              <a:prstGeom prst="straightConnector1">
                <a:avLst/>
              </a:prstGeom>
              <a:noFill/>
              <a:ln w="9525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22FACE57-60F5-5B42-2CA1-12305F037287}"/>
                  </a:ext>
                </a:extLst>
              </p:cNvPr>
              <p:cNvSpPr txBox="1"/>
              <p:nvPr/>
            </p:nvSpPr>
            <p:spPr>
              <a:xfrm>
                <a:off x="5371193" y="3579743"/>
                <a:ext cx="2423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l</a:t>
                </a:r>
                <a:endParaRPr lang="de-DE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227539B1-E094-FFF9-50A1-C1F10C62B687}"/>
                  </a:ext>
                </a:extLst>
              </p:cNvPr>
              <p:cNvSpPr txBox="1"/>
              <p:nvPr/>
            </p:nvSpPr>
            <p:spPr>
              <a:xfrm>
                <a:off x="5870264" y="4063283"/>
                <a:ext cx="2423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l</a:t>
                </a:r>
                <a:endParaRPr lang="de-DE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EC94E548-3FEF-91BD-75B9-3B33677A1043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5918057" y="3132345"/>
              <a:ext cx="127" cy="486474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5C5F9C8-B5DA-092A-FA33-4AD325453DB7}"/>
                </a:ext>
              </a:extLst>
            </p:cNvPr>
            <p:cNvSpPr/>
            <p:nvPr/>
          </p:nvSpPr>
          <p:spPr>
            <a:xfrm>
              <a:off x="5861787" y="3080393"/>
              <a:ext cx="112539" cy="11253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3BCBA1E-D781-7500-4B93-289792C52C8D}"/>
                </a:ext>
              </a:extLst>
            </p:cNvPr>
            <p:cNvSpPr/>
            <p:nvPr/>
          </p:nvSpPr>
          <p:spPr>
            <a:xfrm>
              <a:off x="5861787" y="5095538"/>
              <a:ext cx="112539" cy="11253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DB6B039C-309C-077D-AFDE-ED66EBAA5C23}"/>
                </a:ext>
              </a:extLst>
            </p:cNvPr>
            <p:cNvCxnSpPr>
              <a:cxnSpLocks/>
              <a:stCxn id="168" idx="3"/>
            </p:cNvCxnSpPr>
            <p:nvPr/>
          </p:nvCxnSpPr>
          <p:spPr>
            <a:xfrm flipV="1">
              <a:off x="4537650" y="5149955"/>
              <a:ext cx="2511104" cy="2222"/>
            </a:xfrm>
            <a:prstGeom prst="straightConnector1">
              <a:avLst/>
            </a:prstGeom>
            <a:noFill/>
            <a:ln w="19050"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F0378AC1-6000-C0D7-1FE5-D6B2F8FE1D05}"/>
                </a:ext>
              </a:extLst>
            </p:cNvPr>
            <p:cNvSpPr/>
            <p:nvPr/>
          </p:nvSpPr>
          <p:spPr>
            <a:xfrm>
              <a:off x="7048752" y="3841868"/>
              <a:ext cx="649223" cy="624753"/>
            </a:xfrm>
            <a:prstGeom prst="rect">
              <a:avLst/>
            </a:prstGeom>
            <a:solidFill>
              <a:srgbClr val="FFC6D8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0E3EB7AC-CF0D-2AB1-D48B-787062D7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222" y="3398646"/>
              <a:ext cx="0" cy="1744689"/>
            </a:xfrm>
            <a:prstGeom prst="straightConnector1">
              <a:avLst/>
            </a:prstGeom>
            <a:noFill/>
            <a:ln w="19050" cap="rnd"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E2AD40D7-6C3D-5613-1C67-B4321B506FFD}"/>
                </a:ext>
              </a:extLst>
            </p:cNvPr>
            <p:cNvCxnSpPr>
              <a:cxnSpLocks/>
              <a:endCxn id="168" idx="1"/>
            </p:cNvCxnSpPr>
            <p:nvPr/>
          </p:nvCxnSpPr>
          <p:spPr>
            <a:xfrm>
              <a:off x="3048003" y="5149685"/>
              <a:ext cx="840424" cy="2492"/>
            </a:xfrm>
            <a:prstGeom prst="straightConnector1">
              <a:avLst/>
            </a:prstGeom>
            <a:noFill/>
            <a:ln w="19050" cap="rnd"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342AD895-30E0-A539-5D95-7262753CD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222" y="2396801"/>
              <a:ext cx="0" cy="431034"/>
            </a:xfrm>
            <a:prstGeom prst="straightConnector1">
              <a:avLst/>
            </a:prstGeom>
            <a:noFill/>
            <a:ln w="19050" cap="rnd"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AE539038-6B2B-D408-9EA5-A723A30B1533}"/>
                </a:ext>
              </a:extLst>
            </p:cNvPr>
            <p:cNvSpPr txBox="1"/>
            <p:nvPr/>
          </p:nvSpPr>
          <p:spPr>
            <a:xfrm>
              <a:off x="5212156" y="4733488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x’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6D434B0D-3B3B-BAEB-B736-C42AB2189A27}"/>
                </a:ext>
              </a:extLst>
            </p:cNvPr>
            <p:cNvSpPr txBox="1"/>
            <p:nvPr/>
          </p:nvSpPr>
          <p:spPr>
            <a:xfrm>
              <a:off x="3266189" y="473348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x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04D900F-6B96-06A4-4C42-0402162825C4}"/>
                </a:ext>
              </a:extLst>
            </p:cNvPr>
            <p:cNvSpPr txBox="1"/>
            <p:nvPr/>
          </p:nvSpPr>
          <p:spPr>
            <a:xfrm>
              <a:off x="3320932" y="4167484"/>
              <a:ext cx="1758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x(t) = x’(t-1)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Gerade Verbindung mit Pfeil 145">
              <a:extLst>
                <a:ext uri="{FF2B5EF4-FFF2-40B4-BE49-F238E27FC236}">
                  <a16:creationId xmlns:a16="http://schemas.microsoft.com/office/drawing/2014/main" id="{BEF8AA4E-2D3E-9792-2167-D8233052E352}"/>
                </a:ext>
              </a:extLst>
            </p:cNvPr>
            <p:cNvCxnSpPr>
              <a:cxnSpLocks/>
              <a:stCxn id="136" idx="3"/>
            </p:cNvCxnSpPr>
            <p:nvPr/>
          </p:nvCxnSpPr>
          <p:spPr>
            <a:xfrm>
              <a:off x="7697975" y="4154246"/>
              <a:ext cx="2081025" cy="0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86DCB378-A7A6-2DCD-D5D3-A97F232E9420}"/>
                </a:ext>
              </a:extLst>
            </p:cNvPr>
            <p:cNvSpPr txBox="1"/>
            <p:nvPr/>
          </p:nvSpPr>
          <p:spPr>
            <a:xfrm>
              <a:off x="9246580" y="3698154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c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Textfeld 154">
              <a:extLst>
                <a:ext uri="{FF2B5EF4-FFF2-40B4-BE49-F238E27FC236}">
                  <a16:creationId xmlns:a16="http://schemas.microsoft.com/office/drawing/2014/main" id="{1073A377-5C8C-8041-1C23-C1788594C438}"/>
                </a:ext>
              </a:extLst>
            </p:cNvPr>
            <p:cNvSpPr txBox="1"/>
            <p:nvPr/>
          </p:nvSpPr>
          <p:spPr>
            <a:xfrm>
              <a:off x="7202907" y="3847330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c</a:t>
              </a:r>
              <a:endParaRPr lang="de-DE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CA4F9A5F-0EDD-47A0-9D2E-52940A41A8DB}"/>
                </a:ext>
              </a:extLst>
            </p:cNvPr>
            <p:cNvSpPr txBox="1"/>
            <p:nvPr/>
          </p:nvSpPr>
          <p:spPr>
            <a:xfrm>
              <a:off x="1006371" y="3613417"/>
              <a:ext cx="188384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State: (s, x, c)</a:t>
              </a:r>
            </a:p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Parameters:</a:t>
              </a:r>
            </a:p>
            <a:p>
              <a:r>
                <a:rPr 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  l:  lag</a:t>
              </a:r>
            </a:p>
            <a:p>
              <a:r>
                <a:rPr 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  d: duty</a:t>
              </a:r>
            </a:p>
            <a:p>
              <a:r>
                <a:rPr 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  r: relax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98ECBCB1-4760-D25A-4731-53150F4E8729}"/>
              </a:ext>
            </a:extLst>
          </p:cNvPr>
          <p:cNvCxnSpPr>
            <a:cxnSpLocks/>
          </p:cNvCxnSpPr>
          <p:nvPr/>
        </p:nvCxnSpPr>
        <p:spPr>
          <a:xfrm>
            <a:off x="8255565" y="3294639"/>
            <a:ext cx="127" cy="486474"/>
          </a:xfrm>
          <a:prstGeom prst="straightConnector1">
            <a:avLst/>
          </a:prstGeom>
          <a:noFill/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93C0D794-B117-FFCC-DF3C-7EA75864D14E}"/>
              </a:ext>
            </a:extLst>
          </p:cNvPr>
          <p:cNvSpPr/>
          <p:nvPr/>
        </p:nvSpPr>
        <p:spPr>
          <a:xfrm>
            <a:off x="8199295" y="3242687"/>
            <a:ext cx="112539" cy="1125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91D3645E-DA4F-6B70-F2C6-4ABC68474CFC}"/>
              </a:ext>
            </a:extLst>
          </p:cNvPr>
          <p:cNvSpPr/>
          <p:nvPr/>
        </p:nvSpPr>
        <p:spPr>
          <a:xfrm>
            <a:off x="4059877" y="3982550"/>
            <a:ext cx="649223" cy="624753"/>
          </a:xfrm>
          <a:prstGeom prst="rect">
            <a:avLst/>
          </a:prstGeom>
          <a:solidFill>
            <a:srgbClr val="FFC6D8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6763BD30-D924-7014-B606-6053D30585A9}"/>
              </a:ext>
            </a:extLst>
          </p:cNvPr>
          <p:cNvSpPr txBox="1"/>
          <p:nvPr/>
        </p:nvSpPr>
        <p:spPr>
          <a:xfrm>
            <a:off x="4222530" y="3977878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x</a:t>
            </a:r>
            <a:endParaRPr lang="de-DE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8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>
            <a:extLst>
              <a:ext uri="{FF2B5EF4-FFF2-40B4-BE49-F238E27FC236}">
                <a16:creationId xmlns:a16="http://schemas.microsoft.com/office/drawing/2014/main" id="{20361D04-BB9A-9BC1-435B-E2C53C927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028" y="2646878"/>
            <a:ext cx="4406203" cy="3614406"/>
          </a:xfrm>
          <a:prstGeom prst="rect">
            <a:avLst/>
          </a:prstGeom>
        </p:spPr>
      </p:pic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67673F-04A2-7D8C-ED40-3AC374146322}"/>
              </a:ext>
            </a:extLst>
          </p:cNvPr>
          <p:cNvSpPr/>
          <p:nvPr/>
        </p:nvSpPr>
        <p:spPr>
          <a:xfrm>
            <a:off x="3228979" y="679017"/>
            <a:ext cx="4764088" cy="5650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8A64041-6F73-AFA6-35D5-C2C7DA6DCE86}"/>
              </a:ext>
            </a:extLst>
          </p:cNvPr>
          <p:cNvGrpSpPr/>
          <p:nvPr/>
        </p:nvGrpSpPr>
        <p:grpSpPr>
          <a:xfrm>
            <a:off x="6036652" y="5585471"/>
            <a:ext cx="1480698" cy="561513"/>
            <a:chOff x="3169798" y="3458195"/>
            <a:chExt cx="2383538" cy="90389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8EFD271-42B7-D1AE-080A-138C0E04B746}"/>
                </a:ext>
              </a:extLst>
            </p:cNvPr>
            <p:cNvSpPr/>
            <p:nvPr/>
          </p:nvSpPr>
          <p:spPr>
            <a:xfrm>
              <a:off x="3803844" y="3458195"/>
              <a:ext cx="1299870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3BD7965-B36B-DE4E-35AF-AABCC0442404}"/>
                </a:ext>
              </a:extLst>
            </p:cNvPr>
            <p:cNvSpPr txBox="1"/>
            <p:nvPr/>
          </p:nvSpPr>
          <p:spPr>
            <a:xfrm>
              <a:off x="3169798" y="3521142"/>
              <a:ext cx="410802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cxnSp>
          <p:nvCxnSpPr>
            <p:cNvPr id="9" name="Gerade Verbindung 8">
              <a:extLst>
                <a:ext uri="{FF2B5EF4-FFF2-40B4-BE49-F238E27FC236}">
                  <a16:creationId xmlns:a16="http://schemas.microsoft.com/office/drawing/2014/main" id="{5BF2BC6A-034E-85E3-EEFD-9E17987BFCBC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>
              <a:extLst>
                <a:ext uri="{FF2B5EF4-FFF2-40B4-BE49-F238E27FC236}">
                  <a16:creationId xmlns:a16="http://schemas.microsoft.com/office/drawing/2014/main" id="{24BC5E47-F479-2D99-D964-069FA0816954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BB7AE7BB-0FB1-A960-B906-8BF4642ABA92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854A19D0-CA37-CA2E-38F4-F68ECBD7F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283BF84D-BA32-8AF6-B6C2-EEDFA1710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F4A853E-4917-00AA-7A6C-AD69DE7518C8}"/>
                </a:ext>
              </a:extLst>
            </p:cNvPr>
            <p:cNvSpPr txBox="1"/>
            <p:nvPr/>
          </p:nvSpPr>
          <p:spPr>
            <a:xfrm>
              <a:off x="4247707" y="3697644"/>
              <a:ext cx="410802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19EDEAC7-795C-8A6E-B362-EA9571F07D5A}"/>
                </a:ext>
              </a:extLst>
            </p:cNvPr>
            <p:cNvSpPr txBox="1"/>
            <p:nvPr/>
          </p:nvSpPr>
          <p:spPr>
            <a:xfrm>
              <a:off x="4537188" y="3696503"/>
              <a:ext cx="384998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23A05A1B-F294-1CEE-6C34-7D1E4B0BB0B2}"/>
                </a:ext>
              </a:extLst>
            </p:cNvPr>
            <p:cNvSpPr txBox="1"/>
            <p:nvPr/>
          </p:nvSpPr>
          <p:spPr>
            <a:xfrm>
              <a:off x="3950309" y="3695978"/>
              <a:ext cx="359194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621DF95B-1603-30C0-B1F2-F4C5AE4A87A4}"/>
                </a:ext>
              </a:extLst>
            </p:cNvPr>
            <p:cNvSpPr txBox="1"/>
            <p:nvPr/>
          </p:nvSpPr>
          <p:spPr>
            <a:xfrm>
              <a:off x="5142534" y="3506518"/>
              <a:ext cx="410802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8F04D10-640F-625C-EB2D-DACAA890FC6A}"/>
              </a:ext>
            </a:extLst>
          </p:cNvPr>
          <p:cNvCxnSpPr>
            <a:cxnSpLocks/>
          </p:cNvCxnSpPr>
          <p:nvPr/>
        </p:nvCxnSpPr>
        <p:spPr>
          <a:xfrm>
            <a:off x="7238035" y="5862668"/>
            <a:ext cx="382692" cy="0"/>
          </a:xfrm>
          <a:prstGeom prst="straightConnector1">
            <a:avLst/>
          </a:prstGeom>
          <a:noFill/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E822D6D-F184-198E-0D44-C8BD78E5A0CC}"/>
              </a:ext>
            </a:extLst>
          </p:cNvPr>
          <p:cNvCxnSpPr>
            <a:cxnSpLocks/>
          </p:cNvCxnSpPr>
          <p:nvPr/>
        </p:nvCxnSpPr>
        <p:spPr>
          <a:xfrm>
            <a:off x="6047840" y="5862668"/>
            <a:ext cx="382692" cy="0"/>
          </a:xfrm>
          <a:prstGeom prst="straightConnector1">
            <a:avLst/>
          </a:prstGeom>
          <a:noFill/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6D3590F7-D183-168D-33A3-6C0A7FE5C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173" y="774179"/>
            <a:ext cx="4585933" cy="17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86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2DD298A3-EE57-EF43-E53B-C4C78A1A5D5C}"/>
              </a:ext>
            </a:extLst>
          </p:cNvPr>
          <p:cNvSpPr/>
          <p:nvPr/>
        </p:nvSpPr>
        <p:spPr>
          <a:xfrm flipV="1">
            <a:off x="3374151" y="4427670"/>
            <a:ext cx="6492653" cy="68400"/>
          </a:xfrm>
          <a:prstGeom prst="rect">
            <a:avLst/>
          </a:prstGeom>
          <a:solidFill>
            <a:srgbClr val="C99F78"/>
          </a:solidFill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pic>
        <p:nvPicPr>
          <p:cNvPr id="122" name="Grafik 121">
            <a:extLst>
              <a:ext uri="{FF2B5EF4-FFF2-40B4-BE49-F238E27FC236}">
                <a16:creationId xmlns:a16="http://schemas.microsoft.com/office/drawing/2014/main" id="{8E51CF36-B60C-63AB-4A1E-61735A20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92" y="1505036"/>
            <a:ext cx="1985457" cy="2623499"/>
          </a:xfrm>
          <a:prstGeom prst="rect">
            <a:avLst/>
          </a:prstGeom>
        </p:spPr>
      </p:pic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ADA150BA-0D2D-841D-6BE4-9D750DAC7067}"/>
              </a:ext>
            </a:extLst>
          </p:cNvPr>
          <p:cNvCxnSpPr>
            <a:cxnSpLocks/>
          </p:cNvCxnSpPr>
          <p:nvPr/>
        </p:nvCxnSpPr>
        <p:spPr>
          <a:xfrm>
            <a:off x="3916021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Grafik 135">
            <a:extLst>
              <a:ext uri="{FF2B5EF4-FFF2-40B4-BE49-F238E27FC236}">
                <a16:creationId xmlns:a16="http://schemas.microsoft.com/office/drawing/2014/main" id="{FE8A5EBA-15C0-B9D5-E572-EC3542543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35" y="1505036"/>
            <a:ext cx="1985457" cy="2623499"/>
          </a:xfrm>
          <a:prstGeom prst="rect">
            <a:avLst/>
          </a:prstGeom>
        </p:spPr>
      </p:pic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B93DA749-8471-F1BB-A1EE-B95A7F71BC54}"/>
              </a:ext>
            </a:extLst>
          </p:cNvPr>
          <p:cNvCxnSpPr>
            <a:cxnSpLocks/>
          </p:cNvCxnSpPr>
          <p:nvPr/>
        </p:nvCxnSpPr>
        <p:spPr>
          <a:xfrm>
            <a:off x="6619464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Grafik 138">
            <a:extLst>
              <a:ext uri="{FF2B5EF4-FFF2-40B4-BE49-F238E27FC236}">
                <a16:creationId xmlns:a16="http://schemas.microsoft.com/office/drawing/2014/main" id="{87D0660C-98EB-552B-A533-7F619C45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177" y="1505036"/>
            <a:ext cx="1985457" cy="2623499"/>
          </a:xfrm>
          <a:prstGeom prst="rect">
            <a:avLst/>
          </a:prstGeom>
        </p:spPr>
      </p:pic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E366567F-A223-3041-3028-BCC6F71FF433}"/>
              </a:ext>
            </a:extLst>
          </p:cNvPr>
          <p:cNvCxnSpPr>
            <a:cxnSpLocks/>
          </p:cNvCxnSpPr>
          <p:nvPr/>
        </p:nvCxnSpPr>
        <p:spPr>
          <a:xfrm>
            <a:off x="9322906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62CB7335-622A-F629-79BB-64CC51A31D83}"/>
              </a:ext>
            </a:extLst>
          </p:cNvPr>
          <p:cNvCxnSpPr>
            <a:cxnSpLocks/>
          </p:cNvCxnSpPr>
          <p:nvPr/>
        </p:nvCxnSpPr>
        <p:spPr>
          <a:xfrm>
            <a:off x="6619464" y="4502150"/>
            <a:ext cx="0" cy="532003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318D9E9-C019-4385-F139-6F5425B0B90F}"/>
              </a:ext>
            </a:extLst>
          </p:cNvPr>
          <p:cNvCxnSpPr>
            <a:cxnSpLocks/>
          </p:cNvCxnSpPr>
          <p:nvPr/>
        </p:nvCxnSpPr>
        <p:spPr>
          <a:xfrm>
            <a:off x="2143544" y="931507"/>
            <a:ext cx="0" cy="4102646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F9EE1534-13F8-9449-2605-7C654D4D19CF}"/>
              </a:ext>
            </a:extLst>
          </p:cNvPr>
          <p:cNvCxnSpPr>
            <a:cxnSpLocks/>
          </p:cNvCxnSpPr>
          <p:nvPr/>
        </p:nvCxnSpPr>
        <p:spPr>
          <a:xfrm>
            <a:off x="2143544" y="5039951"/>
            <a:ext cx="4475919" cy="0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D1B2F381-8E3F-BBBE-5DA2-9EF69C533461}"/>
              </a:ext>
            </a:extLst>
          </p:cNvPr>
          <p:cNvCxnSpPr>
            <a:cxnSpLocks/>
          </p:cNvCxnSpPr>
          <p:nvPr/>
        </p:nvCxnSpPr>
        <p:spPr>
          <a:xfrm>
            <a:off x="2143544" y="931777"/>
            <a:ext cx="8458514" cy="0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08B68E47-E52E-CF9A-9363-A8C8561D8296}"/>
              </a:ext>
            </a:extLst>
          </p:cNvPr>
          <p:cNvGrpSpPr/>
          <p:nvPr/>
        </p:nvGrpSpPr>
        <p:grpSpPr>
          <a:xfrm>
            <a:off x="3183868" y="903413"/>
            <a:ext cx="2038022" cy="2769010"/>
            <a:chOff x="2328059" y="1777472"/>
            <a:chExt cx="2038022" cy="2769010"/>
          </a:xfrm>
        </p:grpSpPr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B8689052-ADD1-CCC3-7196-79CD43242A87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D71BE5B7-6B59-9039-FEBC-86C2ED94CEE5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C281211E-455B-9442-0EBE-9BB72D2E8D14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2B0BB77-C439-E212-A520-C299310E36AD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173" name="Gerade Verbindung mit Pfeil 172">
              <a:extLst>
                <a:ext uri="{FF2B5EF4-FFF2-40B4-BE49-F238E27FC236}">
                  <a16:creationId xmlns:a16="http://schemas.microsoft.com/office/drawing/2014/main" id="{482E65C8-8061-50D6-65BF-D89C8A5876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28800"/>
              <a:ext cx="0" cy="2717682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C2216A40-B804-0A39-48A2-868295574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E44B3B7-EC07-9BAF-018B-EE53E35D8D6C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53D1AE2-25DF-6EA5-3BF7-72EBE4712249}"/>
                </a:ext>
              </a:extLst>
            </p:cNvPr>
            <p:cNvSpPr/>
            <p:nvPr/>
          </p:nvSpPr>
          <p:spPr>
            <a:xfrm>
              <a:off x="4309893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D6986218-54DD-38A1-FDE5-7591D4135CCB}"/>
              </a:ext>
            </a:extLst>
          </p:cNvPr>
          <p:cNvGrpSpPr/>
          <p:nvPr/>
        </p:nvGrpSpPr>
        <p:grpSpPr>
          <a:xfrm>
            <a:off x="5883103" y="903413"/>
            <a:ext cx="2038022" cy="2769010"/>
            <a:chOff x="2328059" y="1777472"/>
            <a:chExt cx="2038022" cy="2769010"/>
          </a:xfrm>
        </p:grpSpPr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3B786DEB-8776-F703-936B-3600CA1D0CCF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 Verbindung mit Pfeil 196">
              <a:extLst>
                <a:ext uri="{FF2B5EF4-FFF2-40B4-BE49-F238E27FC236}">
                  <a16:creationId xmlns:a16="http://schemas.microsoft.com/office/drawing/2014/main" id="{2A392710-210F-B02D-64FD-CAA8032D7920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5D8A8EBF-A74D-57D8-FEB3-D61E372D96AB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C5B4A48-8D34-79E9-D126-2229349B705E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934A78C8-4B8D-EB06-0983-2A2F8904FD76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28800"/>
              <a:ext cx="0" cy="2717682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C6DEE8D2-AA94-7B30-FB5E-B9451E80C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FF7E5E58-6033-C0AF-05BB-008CB25F12A0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187762FC-47F1-BBF1-9E03-A642BAA79D33}"/>
                </a:ext>
              </a:extLst>
            </p:cNvPr>
            <p:cNvSpPr/>
            <p:nvPr/>
          </p:nvSpPr>
          <p:spPr>
            <a:xfrm>
              <a:off x="4309893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E1115A54-D1DD-6B40-A2DB-EFECD4FC0FA1}"/>
              </a:ext>
            </a:extLst>
          </p:cNvPr>
          <p:cNvGrpSpPr/>
          <p:nvPr/>
        </p:nvGrpSpPr>
        <p:grpSpPr>
          <a:xfrm>
            <a:off x="8592130" y="903413"/>
            <a:ext cx="2010987" cy="2769010"/>
            <a:chOff x="2328059" y="1777472"/>
            <a:chExt cx="2010987" cy="2769010"/>
          </a:xfrm>
        </p:grpSpPr>
        <p:cxnSp>
          <p:nvCxnSpPr>
            <p:cNvPr id="205" name="Gerade Verbindung mit Pfeil 204">
              <a:extLst>
                <a:ext uri="{FF2B5EF4-FFF2-40B4-BE49-F238E27FC236}">
                  <a16:creationId xmlns:a16="http://schemas.microsoft.com/office/drawing/2014/main" id="{6358A8F7-232D-E5C1-BD5B-CEE336DBB2E7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70B6BEF4-03F3-13E4-D5EC-417357603F31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 Verbindung mit Pfeil 206">
              <a:extLst>
                <a:ext uri="{FF2B5EF4-FFF2-40B4-BE49-F238E27FC236}">
                  <a16:creationId xmlns:a16="http://schemas.microsoft.com/office/drawing/2014/main" id="{D424DE06-5B8E-0F6A-677E-AADA71075DF2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339C5E21-6BF7-DFBE-CD88-91380213CC58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209" name="Gerade Verbindung mit Pfeil 208">
              <a:extLst>
                <a:ext uri="{FF2B5EF4-FFF2-40B4-BE49-F238E27FC236}">
                  <a16:creationId xmlns:a16="http://schemas.microsoft.com/office/drawing/2014/main" id="{6FEE387D-62BD-1C93-8BD5-C91F5F4CF817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05566"/>
              <a:ext cx="0" cy="2740916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mit Pfeil 209">
              <a:extLst>
                <a:ext uri="{FF2B5EF4-FFF2-40B4-BE49-F238E27FC236}">
                  <a16:creationId xmlns:a16="http://schemas.microsoft.com/office/drawing/2014/main" id="{FDC7DF96-6E77-6B21-689F-8B113790C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39F77A8-5330-CAF0-1E93-77276A085945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0CF09804-3F5A-8A7D-DF3E-2B38942C16E8}"/>
              </a:ext>
            </a:extLst>
          </p:cNvPr>
          <p:cNvCxnSpPr>
            <a:cxnSpLocks/>
          </p:cNvCxnSpPr>
          <p:nvPr/>
        </p:nvCxnSpPr>
        <p:spPr>
          <a:xfrm>
            <a:off x="2659441" y="5597906"/>
            <a:ext cx="5396244" cy="0"/>
          </a:xfrm>
          <a:prstGeom prst="straightConnector1">
            <a:avLst/>
          </a:prstGeom>
          <a:ln w="19050" cap="rnd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C6BCAC43-58E6-A770-19E8-0C75E3DDB2CD}"/>
              </a:ext>
            </a:extLst>
          </p:cNvPr>
          <p:cNvGrpSpPr/>
          <p:nvPr/>
        </p:nvGrpSpPr>
        <p:grpSpPr>
          <a:xfrm>
            <a:off x="5345896" y="3669522"/>
            <a:ext cx="334928" cy="2445528"/>
            <a:chOff x="2082681" y="3669522"/>
            <a:chExt cx="353820" cy="2445528"/>
          </a:xfrm>
        </p:grpSpPr>
        <p:cxnSp>
          <p:nvCxnSpPr>
            <p:cNvPr id="223" name="Gerade Verbindung mit Pfeil 222">
              <a:extLst>
                <a:ext uri="{FF2B5EF4-FFF2-40B4-BE49-F238E27FC236}">
                  <a16:creationId xmlns:a16="http://schemas.microsoft.com/office/drawing/2014/main" id="{E5A4F4EC-767C-A384-CB0E-E350A18ACD10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2445528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73AC60F2-D9A8-FDB5-2C5D-700E3828EA32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62DFCF0-F08B-B009-D9A3-CC9745843ADA}"/>
              </a:ext>
            </a:extLst>
          </p:cNvPr>
          <p:cNvGrpSpPr/>
          <p:nvPr/>
        </p:nvGrpSpPr>
        <p:grpSpPr>
          <a:xfrm>
            <a:off x="2662314" y="3669522"/>
            <a:ext cx="334928" cy="1928384"/>
            <a:chOff x="2082681" y="3669522"/>
            <a:chExt cx="353820" cy="1928384"/>
          </a:xfrm>
        </p:grpSpPr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72F96446-FCCB-4BC7-E22D-DC4561307BD7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1928384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mit Pfeil 226">
              <a:extLst>
                <a:ext uri="{FF2B5EF4-FFF2-40B4-BE49-F238E27FC236}">
                  <a16:creationId xmlns:a16="http://schemas.microsoft.com/office/drawing/2014/main" id="{75DF649F-2365-7A18-1848-C55BFFCB4E19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C1EF58DC-BF1C-461D-101F-A61A382B9382}"/>
              </a:ext>
            </a:extLst>
          </p:cNvPr>
          <p:cNvGrpSpPr/>
          <p:nvPr/>
        </p:nvGrpSpPr>
        <p:grpSpPr>
          <a:xfrm>
            <a:off x="8055685" y="3669522"/>
            <a:ext cx="334928" cy="1928384"/>
            <a:chOff x="2082681" y="3669522"/>
            <a:chExt cx="353820" cy="1928384"/>
          </a:xfrm>
        </p:grpSpPr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79B631FA-30EE-820A-1E35-4B3C98F0FC38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1928384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F545DA03-A7BE-C2F6-E189-9607CD2DE29F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Oval 232">
            <a:extLst>
              <a:ext uri="{FF2B5EF4-FFF2-40B4-BE49-F238E27FC236}">
                <a16:creationId xmlns:a16="http://schemas.microsoft.com/office/drawing/2014/main" id="{37DE4D38-945D-3334-E208-E841D27E34C8}"/>
              </a:ext>
            </a:extLst>
          </p:cNvPr>
          <p:cNvSpPr/>
          <p:nvPr/>
        </p:nvSpPr>
        <p:spPr>
          <a:xfrm>
            <a:off x="5317802" y="5568963"/>
            <a:ext cx="56188" cy="561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C5BBF812-E0D0-D176-E348-EB5B2ED2E0A4}"/>
              </a:ext>
            </a:extLst>
          </p:cNvPr>
          <p:cNvSpPr txBox="1"/>
          <p:nvPr/>
        </p:nvSpPr>
        <p:spPr>
          <a:xfrm>
            <a:off x="5381568" y="583981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0C2F041E-0CF5-DCDA-55D0-B900E5466EA6}"/>
              </a:ext>
            </a:extLst>
          </p:cNvPr>
          <p:cNvSpPr txBox="1"/>
          <p:nvPr/>
        </p:nvSpPr>
        <p:spPr>
          <a:xfrm>
            <a:off x="6593670" y="39270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F0842823-7C1C-04B1-5177-2B95CB381A30}"/>
              </a:ext>
            </a:extLst>
          </p:cNvPr>
          <p:cNvSpPr txBox="1"/>
          <p:nvPr/>
        </p:nvSpPr>
        <p:spPr>
          <a:xfrm>
            <a:off x="3929535" y="39270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B6D7BBD2-0B72-8301-0AFF-641EF60ACC93}"/>
              </a:ext>
            </a:extLst>
          </p:cNvPr>
          <p:cNvSpPr txBox="1"/>
          <p:nvPr/>
        </p:nvSpPr>
        <p:spPr>
          <a:xfrm>
            <a:off x="9329365" y="39619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2B8CF307-CDC9-22FC-A6AF-64A031A006CC}"/>
              </a:ext>
            </a:extLst>
          </p:cNvPr>
          <p:cNvSpPr txBox="1"/>
          <p:nvPr/>
        </p:nvSpPr>
        <p:spPr>
          <a:xfrm>
            <a:off x="10301283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2ABD48E0-DB73-7704-0774-9C03CCC6FB7B}"/>
              </a:ext>
            </a:extLst>
          </p:cNvPr>
          <p:cNvSpPr txBox="1"/>
          <p:nvPr/>
        </p:nvSpPr>
        <p:spPr>
          <a:xfrm>
            <a:off x="8592130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feld 241">
            <a:extLst>
              <a:ext uri="{FF2B5EF4-FFF2-40B4-BE49-F238E27FC236}">
                <a16:creationId xmlns:a16="http://schemas.microsoft.com/office/drawing/2014/main" id="{394FD50A-34C1-2CD2-207B-3B013D23FE3B}"/>
              </a:ext>
            </a:extLst>
          </p:cNvPr>
          <p:cNvSpPr txBox="1"/>
          <p:nvPr/>
        </p:nvSpPr>
        <p:spPr>
          <a:xfrm>
            <a:off x="8592130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71E88013-5FCF-77B5-C45E-E1F05F6D199B}"/>
              </a:ext>
            </a:extLst>
          </p:cNvPr>
          <p:cNvSpPr txBox="1"/>
          <p:nvPr/>
        </p:nvSpPr>
        <p:spPr>
          <a:xfrm>
            <a:off x="5919292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8AB42D78-F888-C1C0-1C2C-7219819B5019}"/>
              </a:ext>
            </a:extLst>
          </p:cNvPr>
          <p:cNvSpPr txBox="1"/>
          <p:nvPr/>
        </p:nvSpPr>
        <p:spPr>
          <a:xfrm>
            <a:off x="5919292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feld 244">
            <a:extLst>
              <a:ext uri="{FF2B5EF4-FFF2-40B4-BE49-F238E27FC236}">
                <a16:creationId xmlns:a16="http://schemas.microsoft.com/office/drawing/2014/main" id="{E50B1EFC-D8E0-DE13-399A-576CF37A72E9}"/>
              </a:ext>
            </a:extLst>
          </p:cNvPr>
          <p:cNvSpPr txBox="1"/>
          <p:nvPr/>
        </p:nvSpPr>
        <p:spPr>
          <a:xfrm>
            <a:off x="3208296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Textfeld 245">
            <a:extLst>
              <a:ext uri="{FF2B5EF4-FFF2-40B4-BE49-F238E27FC236}">
                <a16:creationId xmlns:a16="http://schemas.microsoft.com/office/drawing/2014/main" id="{08ACF937-AF0D-226F-1C4E-3C98745FC7B6}"/>
              </a:ext>
            </a:extLst>
          </p:cNvPr>
          <p:cNvSpPr txBox="1"/>
          <p:nvPr/>
        </p:nvSpPr>
        <p:spPr>
          <a:xfrm>
            <a:off x="3208296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feld 246">
            <a:extLst>
              <a:ext uri="{FF2B5EF4-FFF2-40B4-BE49-F238E27FC236}">
                <a16:creationId xmlns:a16="http://schemas.microsoft.com/office/drawing/2014/main" id="{4B60D36F-A379-A65B-A6D5-94103DB833E0}"/>
              </a:ext>
            </a:extLst>
          </p:cNvPr>
          <p:cNvSpPr txBox="1"/>
          <p:nvPr/>
        </p:nvSpPr>
        <p:spPr>
          <a:xfrm>
            <a:off x="7567811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480CD0FF-46AF-BE13-6019-58DB08B66D61}"/>
              </a:ext>
            </a:extLst>
          </p:cNvPr>
          <p:cNvSpPr txBox="1"/>
          <p:nvPr/>
        </p:nvSpPr>
        <p:spPr>
          <a:xfrm>
            <a:off x="4931613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A1C67A58-979F-C03F-0885-FC282FAA81E4}"/>
              </a:ext>
            </a:extLst>
          </p:cNvPr>
          <p:cNvSpPr txBox="1"/>
          <p:nvPr/>
        </p:nvSpPr>
        <p:spPr>
          <a:xfrm>
            <a:off x="5381568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0B933E80-5644-FEFD-BBE5-3ACA5B59726F}"/>
              </a:ext>
            </a:extLst>
          </p:cNvPr>
          <p:cNvSpPr txBox="1"/>
          <p:nvPr/>
        </p:nvSpPr>
        <p:spPr>
          <a:xfrm>
            <a:off x="8056674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E0416E7A-539A-52FA-A2B9-84C29B9FA986}"/>
              </a:ext>
            </a:extLst>
          </p:cNvPr>
          <p:cNvSpPr txBox="1"/>
          <p:nvPr/>
        </p:nvSpPr>
        <p:spPr>
          <a:xfrm>
            <a:off x="2687006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2" name="Textfeld 251">
            <a:extLst>
              <a:ext uri="{FF2B5EF4-FFF2-40B4-BE49-F238E27FC236}">
                <a16:creationId xmlns:a16="http://schemas.microsoft.com/office/drawing/2014/main" id="{EB5F0DE0-8D88-723B-87C4-90C45072415F}"/>
              </a:ext>
            </a:extLst>
          </p:cNvPr>
          <p:cNvSpPr txBox="1"/>
          <p:nvPr/>
        </p:nvSpPr>
        <p:spPr>
          <a:xfrm>
            <a:off x="5824578" y="5057531"/>
            <a:ext cx="212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de-DE" b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B5B7577A-C400-3994-D8AF-CE40A56C1139}"/>
              </a:ext>
            </a:extLst>
          </p:cNvPr>
          <p:cNvSpPr txBox="1"/>
          <p:nvPr/>
        </p:nvSpPr>
        <p:spPr>
          <a:xfrm>
            <a:off x="2479799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Textfeld 254">
            <a:extLst>
              <a:ext uri="{FF2B5EF4-FFF2-40B4-BE49-F238E27FC236}">
                <a16:creationId xmlns:a16="http://schemas.microsoft.com/office/drawing/2014/main" id="{80DCE2CB-3603-53F7-B234-88B93CBE1A74}"/>
              </a:ext>
            </a:extLst>
          </p:cNvPr>
          <p:cNvSpPr txBox="1"/>
          <p:nvPr/>
        </p:nvSpPr>
        <p:spPr>
          <a:xfrm>
            <a:off x="5212318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Textfeld 255">
            <a:extLst>
              <a:ext uri="{FF2B5EF4-FFF2-40B4-BE49-F238E27FC236}">
                <a16:creationId xmlns:a16="http://schemas.microsoft.com/office/drawing/2014/main" id="{95885E16-9D6B-AD28-40DB-1CC6BC09888D}"/>
              </a:ext>
            </a:extLst>
          </p:cNvPr>
          <p:cNvSpPr txBox="1"/>
          <p:nvPr/>
        </p:nvSpPr>
        <p:spPr>
          <a:xfrm>
            <a:off x="7927750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Textfeld 256">
            <a:extLst>
              <a:ext uri="{FF2B5EF4-FFF2-40B4-BE49-F238E27FC236}">
                <a16:creationId xmlns:a16="http://schemas.microsoft.com/office/drawing/2014/main" id="{A3BDCB68-D534-EBD8-9EC9-07F79F0889BB}"/>
              </a:ext>
            </a:extLst>
          </p:cNvPr>
          <p:cNvSpPr txBox="1"/>
          <p:nvPr/>
        </p:nvSpPr>
        <p:spPr>
          <a:xfrm>
            <a:off x="3512306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Textfeld 257">
            <a:extLst>
              <a:ext uri="{FF2B5EF4-FFF2-40B4-BE49-F238E27FC236}">
                <a16:creationId xmlns:a16="http://schemas.microsoft.com/office/drawing/2014/main" id="{1930BB26-E605-BEED-35B0-F3C5DDED2E8A}"/>
              </a:ext>
            </a:extLst>
          </p:cNvPr>
          <p:cNvSpPr txBox="1"/>
          <p:nvPr/>
        </p:nvSpPr>
        <p:spPr>
          <a:xfrm>
            <a:off x="6148501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FC08BE7A-007B-112F-FEF1-F460FB4D7E9C}"/>
              </a:ext>
            </a:extLst>
          </p:cNvPr>
          <p:cNvSpPr txBox="1"/>
          <p:nvPr/>
        </p:nvSpPr>
        <p:spPr>
          <a:xfrm>
            <a:off x="8862518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15E3B5B1-B2B9-B5BD-5C94-8E1103C6BD14}"/>
              </a:ext>
            </a:extLst>
          </p:cNvPr>
          <p:cNvSpPr txBox="1"/>
          <p:nvPr/>
        </p:nvSpPr>
        <p:spPr>
          <a:xfrm>
            <a:off x="4387727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C5118F0A-4CD6-06EA-907F-F5E7DDD922E5}"/>
              </a:ext>
            </a:extLst>
          </p:cNvPr>
          <p:cNvSpPr txBox="1"/>
          <p:nvPr/>
        </p:nvSpPr>
        <p:spPr>
          <a:xfrm>
            <a:off x="7103581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Textfeld 261">
            <a:extLst>
              <a:ext uri="{FF2B5EF4-FFF2-40B4-BE49-F238E27FC236}">
                <a16:creationId xmlns:a16="http://schemas.microsoft.com/office/drawing/2014/main" id="{22B2AB5A-A3FC-0D01-CCE7-DB25EEE73833}"/>
              </a:ext>
            </a:extLst>
          </p:cNvPr>
          <p:cNvSpPr txBox="1"/>
          <p:nvPr/>
        </p:nvSpPr>
        <p:spPr>
          <a:xfrm>
            <a:off x="9809290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7D5BFD16-16C2-C513-0E75-E40C18E6EA67}"/>
              </a:ext>
            </a:extLst>
          </p:cNvPr>
          <p:cNvSpPr/>
          <p:nvPr/>
        </p:nvSpPr>
        <p:spPr>
          <a:xfrm>
            <a:off x="1588882" y="377690"/>
            <a:ext cx="9572760" cy="59536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89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ieck 1">
            <a:extLst>
              <a:ext uri="{FF2B5EF4-FFF2-40B4-BE49-F238E27FC236}">
                <a16:creationId xmlns:a16="http://schemas.microsoft.com/office/drawing/2014/main" id="{49334E7C-94CD-42F5-F137-8E65E0DC1A86}"/>
              </a:ext>
            </a:extLst>
          </p:cNvPr>
          <p:cNvSpPr/>
          <p:nvPr/>
        </p:nvSpPr>
        <p:spPr>
          <a:xfrm>
            <a:off x="2202131" y="666362"/>
            <a:ext cx="2820169" cy="38509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h="1143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8B97057-C1B7-0DC6-7113-F6482AE83219}"/>
              </a:ext>
            </a:extLst>
          </p:cNvPr>
          <p:cNvGrpSpPr/>
          <p:nvPr/>
        </p:nvGrpSpPr>
        <p:grpSpPr>
          <a:xfrm rot="10800000">
            <a:off x="3997042" y="3659488"/>
            <a:ext cx="1143775" cy="1021733"/>
            <a:chOff x="3854653" y="5069606"/>
            <a:chExt cx="1143775" cy="102173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D1BF303-924A-5730-8EAF-17768B0CFAC3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Kreis 58">
              <a:extLst>
                <a:ext uri="{FF2B5EF4-FFF2-40B4-BE49-F238E27FC236}">
                  <a16:creationId xmlns:a16="http://schemas.microsoft.com/office/drawing/2014/main" id="{2F5262B6-8145-A52A-161A-D320B87744EB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3416D2FA-3F17-446A-DD99-4D66397BDF00}"/>
                </a:ext>
              </a:extLst>
            </p:cNvPr>
            <p:cNvGrpSpPr/>
            <p:nvPr/>
          </p:nvGrpSpPr>
          <p:grpSpPr>
            <a:xfrm>
              <a:off x="3854653" y="5071393"/>
              <a:ext cx="1143775" cy="1019946"/>
              <a:chOff x="3854653" y="5071393"/>
              <a:chExt cx="1143775" cy="1019946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189ABE1-03A0-72BD-80C9-C84AFF88E6A1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4F868C3-6B8B-1EAC-890E-071296443879}"/>
                  </a:ext>
                </a:extLst>
              </p:cNvPr>
              <p:cNvSpPr txBox="1"/>
              <p:nvPr/>
            </p:nvSpPr>
            <p:spPr>
              <a:xfrm rot="10800000">
                <a:off x="385465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sp>
        <p:nvSpPr>
          <p:cNvPr id="80" name="Ring 79">
            <a:extLst>
              <a:ext uri="{FF2B5EF4-FFF2-40B4-BE49-F238E27FC236}">
                <a16:creationId xmlns:a16="http://schemas.microsoft.com/office/drawing/2014/main" id="{ED03B6A5-EF58-EAF8-507D-38F1986DE87C}"/>
              </a:ext>
            </a:extLst>
          </p:cNvPr>
          <p:cNvSpPr/>
          <p:nvPr/>
        </p:nvSpPr>
        <p:spPr>
          <a:xfrm>
            <a:off x="3881273" y="3499447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DD298A3-EE57-EF43-E53B-C4C78A1A5D5C}"/>
              </a:ext>
            </a:extLst>
          </p:cNvPr>
          <p:cNvSpPr/>
          <p:nvPr/>
        </p:nvSpPr>
        <p:spPr>
          <a:xfrm>
            <a:off x="218313" y="6201443"/>
            <a:ext cx="11973687" cy="88567"/>
          </a:xfrm>
          <a:prstGeom prst="rect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312F32E-D2D9-C7A3-B088-38E5AA61CDE7}"/>
              </a:ext>
            </a:extLst>
          </p:cNvPr>
          <p:cNvCxnSpPr>
            <a:cxnSpLocks/>
          </p:cNvCxnSpPr>
          <p:nvPr/>
        </p:nvCxnSpPr>
        <p:spPr>
          <a:xfrm>
            <a:off x="9364560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3AD47B0-61A3-A6CC-ECDE-8F46E673A5A9}"/>
              </a:ext>
            </a:extLst>
          </p:cNvPr>
          <p:cNvCxnSpPr>
            <a:cxnSpLocks/>
          </p:cNvCxnSpPr>
          <p:nvPr/>
        </p:nvCxnSpPr>
        <p:spPr>
          <a:xfrm>
            <a:off x="6203100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E196D2-0CFE-2FAB-BAA2-83B424AA7BD0}"/>
              </a:ext>
            </a:extLst>
          </p:cNvPr>
          <p:cNvCxnSpPr>
            <a:cxnSpLocks/>
          </p:cNvCxnSpPr>
          <p:nvPr/>
        </p:nvCxnSpPr>
        <p:spPr>
          <a:xfrm>
            <a:off x="3060212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0F98F442-148D-E310-40DC-7F5C0DC3D0CF}"/>
              </a:ext>
            </a:extLst>
          </p:cNvPr>
          <p:cNvGrpSpPr/>
          <p:nvPr/>
        </p:nvGrpSpPr>
        <p:grpSpPr>
          <a:xfrm>
            <a:off x="10505904" y="2101615"/>
            <a:ext cx="1036374" cy="1731560"/>
            <a:chOff x="3934898" y="875612"/>
            <a:chExt cx="1036374" cy="1731560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DCA3314C-3B84-B83A-5F4D-D536565E9E1C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51" name="Abgerundetes Rechteck 50">
                <a:extLst>
                  <a:ext uri="{FF2B5EF4-FFF2-40B4-BE49-F238E27FC236}">
                    <a16:creationId xmlns:a16="http://schemas.microsoft.com/office/drawing/2014/main" id="{B620059C-7A02-F477-5EF5-90A11A38B00B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A7BA20AA-291B-D915-189D-5427C8504FF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Abgerundetes Rechteck 53">
                <a:extLst>
                  <a:ext uri="{FF2B5EF4-FFF2-40B4-BE49-F238E27FC236}">
                    <a16:creationId xmlns:a16="http://schemas.microsoft.com/office/drawing/2014/main" id="{6250E708-0122-EDE9-E5BF-8D693EE359DD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558AD95-DAEB-D102-CC53-B69028F14734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0F28E090-C3D5-5ACF-C5AB-6D0FF37E1B64}"/>
              </a:ext>
            </a:extLst>
          </p:cNvPr>
          <p:cNvGrpSpPr/>
          <p:nvPr/>
        </p:nvGrpSpPr>
        <p:grpSpPr>
          <a:xfrm>
            <a:off x="2194282" y="3646122"/>
            <a:ext cx="1041374" cy="1021733"/>
            <a:chOff x="3948488" y="3127816"/>
            <a:chExt cx="1041374" cy="102173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A1A423-932B-C8AC-B1D9-4C60F55E2647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Kreis 70">
              <a:extLst>
                <a:ext uri="{FF2B5EF4-FFF2-40B4-BE49-F238E27FC236}">
                  <a16:creationId xmlns:a16="http://schemas.microsoft.com/office/drawing/2014/main" id="{F393C492-CB5E-C9BE-83CC-5E8E22A9B1F5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BFC0A7D8-B7F1-3F71-4242-20BBC3EB9171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E61AC1C-FBC4-CF03-140F-67534975ED70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6DBF6166-7454-CF6E-8926-F892883529CB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50B971D0-1C0F-5795-DE88-78DB5654D2EF}"/>
              </a:ext>
            </a:extLst>
          </p:cNvPr>
          <p:cNvGrpSpPr/>
          <p:nvPr/>
        </p:nvGrpSpPr>
        <p:grpSpPr>
          <a:xfrm>
            <a:off x="2967903" y="2505147"/>
            <a:ext cx="1317741" cy="1352791"/>
            <a:chOff x="7297328" y="1226450"/>
            <a:chExt cx="1223847" cy="1256399"/>
          </a:xfrm>
        </p:grpSpPr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755CB76D-865A-E9A6-94AE-8FAB4FC9611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78" name="Ring 77">
                <a:extLst>
                  <a:ext uri="{FF2B5EF4-FFF2-40B4-BE49-F238E27FC236}">
                    <a16:creationId xmlns:a16="http://schemas.microsoft.com/office/drawing/2014/main" id="{4B64B5DF-9D00-3E18-1A7C-888B3C4D16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51ED1C0-DCC3-C8C9-79E4-57A7F6F93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Abgerundetes Rechteck 76">
              <a:extLst>
                <a:ext uri="{FF2B5EF4-FFF2-40B4-BE49-F238E27FC236}">
                  <a16:creationId xmlns:a16="http://schemas.microsoft.com/office/drawing/2014/main" id="{DAEE7D0B-FE12-1474-257B-EE0B99AC4B76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1" name="Ring 80">
            <a:extLst>
              <a:ext uri="{FF2B5EF4-FFF2-40B4-BE49-F238E27FC236}">
                <a16:creationId xmlns:a16="http://schemas.microsoft.com/office/drawing/2014/main" id="{F067FA49-A3C4-3E45-C2AA-9291288E4016}"/>
              </a:ext>
            </a:extLst>
          </p:cNvPr>
          <p:cNvSpPr/>
          <p:nvPr/>
        </p:nvSpPr>
        <p:spPr>
          <a:xfrm>
            <a:off x="2051327" y="3499447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ing 85">
            <a:extLst>
              <a:ext uri="{FF2B5EF4-FFF2-40B4-BE49-F238E27FC236}">
                <a16:creationId xmlns:a16="http://schemas.microsoft.com/office/drawing/2014/main" id="{4DBE620F-C1CF-874A-1194-6F53AEFD13B4}"/>
              </a:ext>
            </a:extLst>
          </p:cNvPr>
          <p:cNvSpPr/>
          <p:nvPr/>
        </p:nvSpPr>
        <p:spPr>
          <a:xfrm>
            <a:off x="7207843" y="760909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3600B199-A9A8-60BD-B920-E7119BE745F7}"/>
              </a:ext>
            </a:extLst>
          </p:cNvPr>
          <p:cNvGrpSpPr/>
          <p:nvPr/>
        </p:nvGrpSpPr>
        <p:grpSpPr>
          <a:xfrm>
            <a:off x="7128940" y="701862"/>
            <a:ext cx="1036374" cy="1731560"/>
            <a:chOff x="3934898" y="875612"/>
            <a:chExt cx="1036374" cy="1731560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3101AD10-F028-4A27-C596-6CCAC666913B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97" name="Abgerundetes Rechteck 96">
                <a:extLst>
                  <a:ext uri="{FF2B5EF4-FFF2-40B4-BE49-F238E27FC236}">
                    <a16:creationId xmlns:a16="http://schemas.microsoft.com/office/drawing/2014/main" id="{98F9387C-E1DB-07CA-2985-C1FFE4B529CF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FEF02631-1778-7D38-6C17-A38A71BC8E40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Abgerundetes Rechteck 98">
                <a:extLst>
                  <a:ext uri="{FF2B5EF4-FFF2-40B4-BE49-F238E27FC236}">
                    <a16:creationId xmlns:a16="http://schemas.microsoft.com/office/drawing/2014/main" id="{D3159F27-3CEA-B48B-0798-C63F980772A3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918B671-0010-D94C-3F36-3837482DA929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48301EF-14CE-0647-F823-666B40B0CFF4}"/>
              </a:ext>
            </a:extLst>
          </p:cNvPr>
          <p:cNvGrpSpPr/>
          <p:nvPr/>
        </p:nvGrpSpPr>
        <p:grpSpPr>
          <a:xfrm>
            <a:off x="9224097" y="787467"/>
            <a:ext cx="1343414" cy="2043569"/>
            <a:chOff x="8689201" y="1439215"/>
            <a:chExt cx="1343414" cy="2043569"/>
          </a:xfrm>
        </p:grpSpPr>
        <p:sp>
          <p:nvSpPr>
            <p:cNvPr id="85" name="Abgerundetes Rechteck 84">
              <a:extLst>
                <a:ext uri="{FF2B5EF4-FFF2-40B4-BE49-F238E27FC236}">
                  <a16:creationId xmlns:a16="http://schemas.microsoft.com/office/drawing/2014/main" id="{1704E755-F031-F613-2EE4-DD9DCF1D1557}"/>
                </a:ext>
              </a:extLst>
            </p:cNvPr>
            <p:cNvSpPr/>
            <p:nvPr/>
          </p:nvSpPr>
          <p:spPr>
            <a:xfrm>
              <a:off x="8703772" y="1948544"/>
              <a:ext cx="187295" cy="940814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Abgerundetes Rechteck 91">
              <a:extLst>
                <a:ext uri="{FF2B5EF4-FFF2-40B4-BE49-F238E27FC236}">
                  <a16:creationId xmlns:a16="http://schemas.microsoft.com/office/drawing/2014/main" id="{D564D669-D98C-BE5B-D6DD-1324F143665F}"/>
                </a:ext>
              </a:extLst>
            </p:cNvPr>
            <p:cNvSpPr/>
            <p:nvPr/>
          </p:nvSpPr>
          <p:spPr>
            <a:xfrm>
              <a:off x="9838970" y="1948544"/>
              <a:ext cx="187295" cy="966106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0020BC54-A7DF-D7F2-07E9-AC83B5F4C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1385"/>
            <a:stretch/>
          </p:blipFill>
          <p:spPr>
            <a:xfrm>
              <a:off x="8689201" y="1439215"/>
              <a:ext cx="1343414" cy="662400"/>
            </a:xfrm>
            <a:prstGeom prst="rect">
              <a:avLst/>
            </a:prstGeom>
          </p:spPr>
        </p:pic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id="{0E62FD11-9BC0-7ACE-7849-C28C915B3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0242" y="2813184"/>
              <a:ext cx="1342373" cy="669600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7AC346A6-1C16-CE46-8774-A75873E0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48" b="95222" l="1944" r="90000">
                          <a14:foregroundMark x1="48056" y1="3925" x2="48056" y2="3925"/>
                          <a14:foregroundMark x1="58611" y1="3413" x2="58611" y2="3413"/>
                          <a14:foregroundMark x1="60278" y1="3413" x2="60278" y2="3413"/>
                          <a14:foregroundMark x1="53611" y1="2560" x2="53611" y2="2560"/>
                          <a14:foregroundMark x1="49167" y1="2389" x2="49167" y2="2389"/>
                          <a14:foregroundMark x1="51667" y1="95392" x2="51667" y2="95392"/>
                          <a14:foregroundMark x1="1944" y1="67747" x2="1944" y2="67747"/>
                          <a14:foregroundMark x1="16389" y1="45563" x2="16389" y2="45563"/>
                          <a14:foregroundMark x1="20556" y1="44198" x2="20556" y2="44198"/>
                          <a14:foregroundMark x1="26389" y1="44027" x2="26389" y2="44027"/>
                          <a14:foregroundMark x1="36389" y1="43345" x2="36389" y2="43345"/>
                          <a14:foregroundMark x1="32222" y1="56655" x2="32222" y2="56655"/>
                          <a14:foregroundMark x1="25278" y1="58191" x2="25278" y2="58191"/>
                          <a14:foregroundMark x1="15278" y1="57167" x2="15278" y2="57167"/>
                          <a14:foregroundMark x1="44444" y1="44710" x2="44444" y2="44710"/>
                          <a14:foregroundMark x1="51944" y1="43345" x2="51944" y2="43345"/>
                          <a14:foregroundMark x1="27500" y1="47440" x2="27500" y2="47440"/>
                          <a14:foregroundMark x1="46667" y1="3242" x2="46667" y2="3242"/>
                          <a14:foregroundMark x1="89167" y1="29010" x2="89167" y2="29010"/>
                          <a14:backgroundMark x1="55000" y1="2901" x2="55000" y2="2901"/>
                          <a14:backgroundMark x1="51111" y1="2389" x2="51111" y2="2389"/>
                          <a14:backgroundMark x1="48333" y1="2560" x2="48333" y2="2560"/>
                          <a14:backgroundMark x1="58889" y1="3242" x2="58889" y2="3242"/>
                          <a14:backgroundMark x1="60000" y1="3584" x2="60000" y2="35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47494" y="1577252"/>
              <a:ext cx="1099868" cy="1790341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8C2AF84-5848-F883-8789-85BE29ECF351}"/>
              </a:ext>
            </a:extLst>
          </p:cNvPr>
          <p:cNvGrpSpPr/>
          <p:nvPr/>
        </p:nvGrpSpPr>
        <p:grpSpPr>
          <a:xfrm>
            <a:off x="7387487" y="2619068"/>
            <a:ext cx="1343414" cy="2043569"/>
            <a:chOff x="8689201" y="1439215"/>
            <a:chExt cx="1343414" cy="2043569"/>
          </a:xfrm>
        </p:grpSpPr>
        <p:sp>
          <p:nvSpPr>
            <p:cNvPr id="21" name="Abgerundetes Rechteck 20">
              <a:extLst>
                <a:ext uri="{FF2B5EF4-FFF2-40B4-BE49-F238E27FC236}">
                  <a16:creationId xmlns:a16="http://schemas.microsoft.com/office/drawing/2014/main" id="{FDBA4FFB-E782-27AA-5E83-69AD4085C7E7}"/>
                </a:ext>
              </a:extLst>
            </p:cNvPr>
            <p:cNvSpPr/>
            <p:nvPr/>
          </p:nvSpPr>
          <p:spPr>
            <a:xfrm>
              <a:off x="8703772" y="1948544"/>
              <a:ext cx="187295" cy="940814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D902D6E0-2C47-1180-DE17-3401A147937E}"/>
                </a:ext>
              </a:extLst>
            </p:cNvPr>
            <p:cNvSpPr/>
            <p:nvPr/>
          </p:nvSpPr>
          <p:spPr>
            <a:xfrm>
              <a:off x="9838970" y="1948544"/>
              <a:ext cx="187295" cy="966106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553FB952-C6A6-D79E-CA55-30C4B19F0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1385"/>
            <a:stretch/>
          </p:blipFill>
          <p:spPr>
            <a:xfrm>
              <a:off x="8689201" y="1439215"/>
              <a:ext cx="1343414" cy="662400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15C0A2AF-F1C7-3AA6-6548-93C30E92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0242" y="2813184"/>
              <a:ext cx="1342373" cy="6696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CF10D6E8-F7A9-FCC3-2B64-2E8497AC0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48" b="95222" l="1944" r="90000">
                          <a14:foregroundMark x1="48056" y1="3925" x2="48056" y2="3925"/>
                          <a14:foregroundMark x1="58611" y1="3413" x2="58611" y2="3413"/>
                          <a14:foregroundMark x1="60278" y1="3413" x2="60278" y2="3413"/>
                          <a14:foregroundMark x1="53611" y1="2560" x2="53611" y2="2560"/>
                          <a14:foregroundMark x1="49167" y1="2389" x2="49167" y2="2389"/>
                          <a14:foregroundMark x1="51667" y1="95392" x2="51667" y2="95392"/>
                          <a14:foregroundMark x1="1944" y1="67747" x2="1944" y2="67747"/>
                          <a14:foregroundMark x1="16389" y1="45563" x2="16389" y2="45563"/>
                          <a14:foregroundMark x1="20556" y1="44198" x2="20556" y2="44198"/>
                          <a14:foregroundMark x1="26389" y1="44027" x2="26389" y2="44027"/>
                          <a14:foregroundMark x1="36389" y1="43345" x2="36389" y2="43345"/>
                          <a14:foregroundMark x1="32222" y1="56655" x2="32222" y2="56655"/>
                          <a14:foregroundMark x1="25278" y1="58191" x2="25278" y2="58191"/>
                          <a14:foregroundMark x1="15278" y1="57167" x2="15278" y2="57167"/>
                          <a14:foregroundMark x1="44444" y1="44710" x2="44444" y2="44710"/>
                          <a14:foregroundMark x1="51944" y1="43345" x2="51944" y2="43345"/>
                          <a14:foregroundMark x1="27500" y1="47440" x2="27500" y2="47440"/>
                          <a14:foregroundMark x1="46667" y1="3242" x2="46667" y2="3242"/>
                          <a14:foregroundMark x1="89167" y1="29010" x2="89167" y2="29010"/>
                          <a14:backgroundMark x1="55000" y1="2901" x2="55000" y2="2901"/>
                          <a14:backgroundMark x1="51111" y1="2389" x2="51111" y2="2389"/>
                          <a14:backgroundMark x1="48333" y1="2560" x2="48333" y2="2560"/>
                          <a14:backgroundMark x1="58889" y1="3242" x2="58889" y2="3242"/>
                          <a14:backgroundMark x1="60000" y1="3584" x2="60000" y2="35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47494" y="1577252"/>
              <a:ext cx="1099868" cy="1790341"/>
            </a:xfrm>
            <a:prstGeom prst="rect">
              <a:avLst/>
            </a:prstGeom>
          </p:spPr>
        </p:pic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1DB74DEB-D95D-F4EB-AF6A-B861EDDC5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29" b="95872" l="5856" r="92793">
                        <a14:foregroundMark x1="15991" y1="14679" x2="29955" y2="8180"/>
                        <a14:foregroundMark x1="29955" y1="8180" x2="46734" y2="4893"/>
                        <a14:foregroundMark x1="46734" y1="4893" x2="63401" y2="6193"/>
                        <a14:foregroundMark x1="63401" y1="6193" x2="69707" y2="10550"/>
                        <a14:foregroundMark x1="72523" y1="7722" x2="90878" y2="27523"/>
                        <a14:foregroundMark x1="90878" y1="27523" x2="93018" y2="40291"/>
                        <a14:foregroundMark x1="93018" y1="46101" x2="86374" y2="80581"/>
                        <a14:foregroundMark x1="86374" y1="80581" x2="77477" y2="90291"/>
                        <a14:foregroundMark x1="77477" y1="90291" x2="65766" y2="91972"/>
                        <a14:foregroundMark x1="53491" y1="95872" x2="22072" y2="88073"/>
                        <a14:foregroundMark x1="22072" y1="88073" x2="10135" y2="76911"/>
                        <a14:foregroundMark x1="8221" y1="73165" x2="5968" y2="44037"/>
                        <a14:foregroundMark x1="6644" y1="41055" x2="6644" y2="28976"/>
                        <a14:foregroundMark x1="6644" y1="28976" x2="11261" y2="22401"/>
                        <a14:foregroundMark x1="18694" y1="22401" x2="32995" y2="15673"/>
                        <a14:foregroundMark x1="32995" y1="15673" x2="28153" y2="26835"/>
                        <a14:foregroundMark x1="28153" y1="26835" x2="15315" y2="34862"/>
                        <a14:foregroundMark x1="15315" y1="34862" x2="32207" y2="30963"/>
                        <a14:foregroundMark x1="32207" y1="30963" x2="50000" y2="22936"/>
                        <a14:foregroundMark x1="50000" y1="22936" x2="14077" y2="52752"/>
                        <a14:foregroundMark x1="14077" y1="52752" x2="46847" y2="40749"/>
                        <a14:foregroundMark x1="46847" y1="40749" x2="23086" y2="61162"/>
                        <a14:foregroundMark x1="23086" y1="61162" x2="41892" y2="57569"/>
                        <a14:foregroundMark x1="41892" y1="57569" x2="35586" y2="68196"/>
                        <a14:foregroundMark x1="35586" y1="68196" x2="24324" y2="77523"/>
                        <a14:foregroundMark x1="24324" y1="77523" x2="40203" y2="71407"/>
                        <a14:foregroundMark x1="40203" y1="71407" x2="36712" y2="82951"/>
                        <a14:foregroundMark x1="36712" y1="82951" x2="46734" y2="88761"/>
                        <a14:foregroundMark x1="23198" y1="45183" x2="24550" y2="46713"/>
                        <a14:foregroundMark x1="44369" y1="2829" x2="56982" y2="3135"/>
                        <a14:foregroundMark x1="42455" y1="45948" x2="42455" y2="48318"/>
                        <a14:backgroundMark x1="55293" y1="99694" x2="47185" y2="99694"/>
                        <a14:backgroundMark x1="52928" y1="99083" x2="57658" y2="98777"/>
                        <a14:backgroundMark x1="51126" y1="99235" x2="46959" y2="99388"/>
                        <a14:backgroundMark x1="46396" y1="99541" x2="48536" y2="99694"/>
                        <a14:backgroundMark x1="47185" y1="98930" x2="47635" y2="99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4298" y="599903"/>
            <a:ext cx="1298094" cy="1912058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9281549-062D-0399-04C0-CA18EA4E90A7}"/>
              </a:ext>
            </a:extLst>
          </p:cNvPr>
          <p:cNvGrpSpPr/>
          <p:nvPr/>
        </p:nvGrpSpPr>
        <p:grpSpPr>
          <a:xfrm>
            <a:off x="9647913" y="4153257"/>
            <a:ext cx="699610" cy="698541"/>
            <a:chOff x="8936345" y="1226450"/>
            <a:chExt cx="1258725" cy="125680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36E8AD6-CDE7-1FBF-EDB9-07829728A8ED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33" name="Ring 32">
                <a:extLst>
                  <a:ext uri="{FF2B5EF4-FFF2-40B4-BE49-F238E27FC236}">
                    <a16:creationId xmlns:a16="http://schemas.microsoft.com/office/drawing/2014/main" id="{9A1D232A-25CF-4EB7-58A1-E6F1BEA83F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1FBE434-153A-C8FA-54B7-9C38641663D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714946B5-0F41-E426-BD91-F7BD7A91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31" name="Abgerundetes Rechteck 30">
              <a:extLst>
                <a:ext uri="{FF2B5EF4-FFF2-40B4-BE49-F238E27FC236}">
                  <a16:creationId xmlns:a16="http://schemas.microsoft.com/office/drawing/2014/main" id="{A28EA810-0FD5-817A-17AF-2512634DC6D9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13860A82-033B-08AE-A337-AFED4A7D3DFC}"/>
              </a:ext>
            </a:extLst>
          </p:cNvPr>
          <p:cNvGrpSpPr/>
          <p:nvPr/>
        </p:nvGrpSpPr>
        <p:grpSpPr>
          <a:xfrm>
            <a:off x="10561161" y="4143987"/>
            <a:ext cx="688036" cy="698318"/>
            <a:chOff x="8936345" y="2669744"/>
            <a:chExt cx="1237900" cy="1256399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FCDA9E5C-3BE2-9972-6CF6-A31B0190734D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40" name="Ring 39">
                <a:extLst>
                  <a:ext uri="{FF2B5EF4-FFF2-40B4-BE49-F238E27FC236}">
                    <a16:creationId xmlns:a16="http://schemas.microsoft.com/office/drawing/2014/main" id="{AB5E7E11-57EC-5634-6FF8-11D957CB8FE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3138BD8-B841-3864-0C68-5B9B5437B72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2338E26E-1F8D-9C15-9B8C-9A183A483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39" name="Abgerundetes Rechteck 38">
              <a:extLst>
                <a:ext uri="{FF2B5EF4-FFF2-40B4-BE49-F238E27FC236}">
                  <a16:creationId xmlns:a16="http://schemas.microsoft.com/office/drawing/2014/main" id="{C2E2747F-27EA-07B4-1D5C-2381B65F30EF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03FC8092-3BF6-B975-D7E7-06A6478065EC}"/>
              </a:ext>
            </a:extLst>
          </p:cNvPr>
          <p:cNvGrpSpPr/>
          <p:nvPr/>
        </p:nvGrpSpPr>
        <p:grpSpPr>
          <a:xfrm>
            <a:off x="9621788" y="5078879"/>
            <a:ext cx="701160" cy="706322"/>
            <a:chOff x="7950956" y="3803407"/>
            <a:chExt cx="701160" cy="706322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70E100E4-E801-E6CF-897F-FE3BD5418DCE}"/>
                </a:ext>
              </a:extLst>
            </p:cNvPr>
            <p:cNvGrpSpPr/>
            <p:nvPr/>
          </p:nvGrpSpPr>
          <p:grpSpPr>
            <a:xfrm>
              <a:off x="7950956" y="3803407"/>
              <a:ext cx="688831" cy="706322"/>
              <a:chOff x="7281844" y="1218399"/>
              <a:chExt cx="1239331" cy="1270800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CFDCB6E5-540F-9530-FBF6-73E7A9C12DCE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58" name="Ring 57">
                  <a:extLst>
                    <a:ext uri="{FF2B5EF4-FFF2-40B4-BE49-F238E27FC236}">
                      <a16:creationId xmlns:a16="http://schemas.microsoft.com/office/drawing/2014/main" id="{39A2F3A4-5369-4E2D-BC1B-6FCE01CA11A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D852285-429F-3ADF-D2C4-DD8109EA24A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55" name="Grafik 54">
                <a:extLst>
                  <a:ext uri="{FF2B5EF4-FFF2-40B4-BE49-F238E27FC236}">
                    <a16:creationId xmlns:a16="http://schemas.microsoft.com/office/drawing/2014/main" id="{57516393-CB4B-4288-6EC5-54898B558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4BF3B597-489B-62B4-4FBF-51B089B9E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04192" y="3809845"/>
              <a:ext cx="347924" cy="692316"/>
            </a:xfrm>
            <a:prstGeom prst="rect">
              <a:avLst/>
            </a:prstGeom>
          </p:spPr>
        </p:pic>
        <p:sp>
          <p:nvSpPr>
            <p:cNvPr id="48" name="Abgerundetes Rechteck 47">
              <a:extLst>
                <a:ext uri="{FF2B5EF4-FFF2-40B4-BE49-F238E27FC236}">
                  <a16:creationId xmlns:a16="http://schemas.microsoft.com/office/drawing/2014/main" id="{B33AB5DB-1A91-47FC-7382-2F9A9CA83F2B}"/>
                </a:ext>
              </a:extLst>
            </p:cNvPr>
            <p:cNvSpPr/>
            <p:nvPr/>
          </p:nvSpPr>
          <p:spPr>
            <a:xfrm>
              <a:off x="8222312" y="380788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1E091286-F8F6-ED72-FE2E-0D12BCD179BC}"/>
              </a:ext>
            </a:extLst>
          </p:cNvPr>
          <p:cNvGrpSpPr/>
          <p:nvPr/>
        </p:nvGrpSpPr>
        <p:grpSpPr>
          <a:xfrm>
            <a:off x="10550128" y="5083354"/>
            <a:ext cx="691258" cy="710324"/>
            <a:chOff x="10798299" y="3795876"/>
            <a:chExt cx="691258" cy="710324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6F6F2216-C598-D620-26DD-681020A38A5F}"/>
                </a:ext>
              </a:extLst>
            </p:cNvPr>
            <p:cNvGrpSpPr/>
            <p:nvPr/>
          </p:nvGrpSpPr>
          <p:grpSpPr>
            <a:xfrm>
              <a:off x="10809332" y="3812216"/>
              <a:ext cx="680225" cy="680225"/>
              <a:chOff x="5206567" y="1243128"/>
              <a:chExt cx="1223847" cy="1223847"/>
            </a:xfrm>
          </p:grpSpPr>
          <p:sp>
            <p:nvSpPr>
              <p:cNvPr id="68" name="Ring 67">
                <a:extLst>
                  <a:ext uri="{FF2B5EF4-FFF2-40B4-BE49-F238E27FC236}">
                    <a16:creationId xmlns:a16="http://schemas.microsoft.com/office/drawing/2014/main" id="{E12947C4-6ABD-A66F-EDF5-0CD966E6305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68B9677-1CA8-CB19-0D3A-2D7B39FFA18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1DA2037A-FB10-AE45-7353-8370E3A3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C5BE9585-7D46-F00A-C473-17973ED69938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004934C8-4383-723D-7321-96BC763A5EBA}"/>
              </a:ext>
            </a:extLst>
          </p:cNvPr>
          <p:cNvGrpSpPr/>
          <p:nvPr/>
        </p:nvGrpSpPr>
        <p:grpSpPr>
          <a:xfrm>
            <a:off x="8639303" y="5073970"/>
            <a:ext cx="740163" cy="725847"/>
            <a:chOff x="8903350" y="4331347"/>
            <a:chExt cx="1308287" cy="1282981"/>
          </a:xfrm>
        </p:grpSpPr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F77B5B53-7829-A89C-6E46-EBB6D1857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DD175C23-380E-615F-8B05-27B937FF6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DFB497E3-E487-71DA-4BE2-4ACE24EB3BD6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93872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ruppieren 557">
            <a:extLst>
              <a:ext uri="{FF2B5EF4-FFF2-40B4-BE49-F238E27FC236}">
                <a16:creationId xmlns:a16="http://schemas.microsoft.com/office/drawing/2014/main" id="{816B64EA-D190-9843-A8B1-F8A1B2B95026}"/>
              </a:ext>
            </a:extLst>
          </p:cNvPr>
          <p:cNvGrpSpPr/>
          <p:nvPr/>
        </p:nvGrpSpPr>
        <p:grpSpPr>
          <a:xfrm>
            <a:off x="2077410" y="1449929"/>
            <a:ext cx="6304834" cy="3958141"/>
            <a:chOff x="1005355" y="796477"/>
            <a:chExt cx="6304834" cy="3958141"/>
          </a:xfrm>
        </p:grpSpPr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BE54008C-F315-E5BB-24B0-A19BBBF83AB9}"/>
                </a:ext>
              </a:extLst>
            </p:cNvPr>
            <p:cNvCxnSpPr>
              <a:cxnSpLocks/>
            </p:cNvCxnSpPr>
            <p:nvPr/>
          </p:nvCxnSpPr>
          <p:spPr>
            <a:xfrm>
              <a:off x="7310189" y="796477"/>
              <a:ext cx="0" cy="34481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1CCE4E3-91B5-545B-EB65-680D123829A9}"/>
                </a:ext>
              </a:extLst>
            </p:cNvPr>
            <p:cNvSpPr txBox="1"/>
            <p:nvPr/>
          </p:nvSpPr>
          <p:spPr>
            <a:xfrm>
              <a:off x="2238913" y="938942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1E447437-9838-B831-6CEF-1D6D9CE4802A}"/>
                </a:ext>
              </a:extLst>
            </p:cNvPr>
            <p:cNvGrpSpPr/>
            <p:nvPr/>
          </p:nvGrpSpPr>
          <p:grpSpPr>
            <a:xfrm>
              <a:off x="1005355" y="901977"/>
              <a:ext cx="1063921" cy="903890"/>
              <a:chOff x="3917470" y="3458195"/>
              <a:chExt cx="1063921" cy="903890"/>
            </a:xfrm>
          </p:grpSpPr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0D7C2A8B-82F8-6A72-6B02-3B3783A929A6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5C3E3824-47E3-C943-F6E4-AC75E875930E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126" name="Gerade Verbindung 125">
                <a:extLst>
                  <a:ext uri="{FF2B5EF4-FFF2-40B4-BE49-F238E27FC236}">
                    <a16:creationId xmlns:a16="http://schemas.microsoft.com/office/drawing/2014/main" id="{8F46B2DA-5806-76D7-1A8C-73847CFE0D14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>
                <a:extLst>
                  <a:ext uri="{FF2B5EF4-FFF2-40B4-BE49-F238E27FC236}">
                    <a16:creationId xmlns:a16="http://schemas.microsoft.com/office/drawing/2014/main" id="{38C9A0B1-5659-2E23-7D7B-6969590CF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>
                <a:extLst>
                  <a:ext uri="{FF2B5EF4-FFF2-40B4-BE49-F238E27FC236}">
                    <a16:creationId xmlns:a16="http://schemas.microsoft.com/office/drawing/2014/main" id="{1F40E759-C1E7-E397-0CAB-61AFB37E9D2D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 Verbindung 128">
                <a:extLst>
                  <a:ext uri="{FF2B5EF4-FFF2-40B4-BE49-F238E27FC236}">
                    <a16:creationId xmlns:a16="http://schemas.microsoft.com/office/drawing/2014/main" id="{D37A4E37-2BF2-1930-EE06-A2CD120F8C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129">
                <a:extLst>
                  <a:ext uri="{FF2B5EF4-FFF2-40B4-BE49-F238E27FC236}">
                    <a16:creationId xmlns:a16="http://schemas.microsoft.com/office/drawing/2014/main" id="{F3DC8B5B-BC1E-47CC-856A-839560810E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feld 130">
                <a:extLst>
                  <a:ext uri="{FF2B5EF4-FFF2-40B4-BE49-F238E27FC236}">
                    <a16:creationId xmlns:a16="http://schemas.microsoft.com/office/drawing/2014/main" id="{DC66F77F-1332-AF99-82A2-214EB7636333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CB668E56-E888-74EA-1A05-31F32F8A123D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7CEDB88D-CA56-511D-0CCF-EA9268B1FB46}"/>
                </a:ext>
              </a:extLst>
            </p:cNvPr>
            <p:cNvSpPr txBox="1"/>
            <p:nvPr/>
          </p:nvSpPr>
          <p:spPr>
            <a:xfrm>
              <a:off x="2159538" y="1408027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215ED7-3E8D-71BD-60E9-AC1B67DDAE5C}"/>
                </a:ext>
              </a:extLst>
            </p:cNvPr>
            <p:cNvGrpSpPr/>
            <p:nvPr/>
          </p:nvGrpSpPr>
          <p:grpSpPr>
            <a:xfrm>
              <a:off x="1005355" y="2193689"/>
              <a:ext cx="1063921" cy="903890"/>
              <a:chOff x="3917470" y="3458195"/>
              <a:chExt cx="1063921" cy="903890"/>
            </a:xfrm>
          </p:grpSpPr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AD234F2A-C314-1EE3-FA41-DB7B1F2F3453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1CFAB5FC-6F34-62F1-F42A-2520AD6858B7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218" name="Gerade Verbindung 217">
                <a:extLst>
                  <a:ext uri="{FF2B5EF4-FFF2-40B4-BE49-F238E27FC236}">
                    <a16:creationId xmlns:a16="http://schemas.microsoft.com/office/drawing/2014/main" id="{1F4D9D1E-245F-A88A-3ED3-0906D6997797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>
                <a:extLst>
                  <a:ext uri="{FF2B5EF4-FFF2-40B4-BE49-F238E27FC236}">
                    <a16:creationId xmlns:a16="http://schemas.microsoft.com/office/drawing/2014/main" id="{C63319AA-1829-86E0-5AA7-F4EB4D1E4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 Verbindung 219">
                <a:extLst>
                  <a:ext uri="{FF2B5EF4-FFF2-40B4-BE49-F238E27FC236}">
                    <a16:creationId xmlns:a16="http://schemas.microsoft.com/office/drawing/2014/main" id="{ABAED0F4-9A04-B3F3-5DC7-F90616FEB646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Gerade Verbindung 220">
                <a:extLst>
                  <a:ext uri="{FF2B5EF4-FFF2-40B4-BE49-F238E27FC236}">
                    <a16:creationId xmlns:a16="http://schemas.microsoft.com/office/drawing/2014/main" id="{C4C6AACC-9C8D-A661-B5FE-0AC614B4C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 Verbindung 221">
                <a:extLst>
                  <a:ext uri="{FF2B5EF4-FFF2-40B4-BE49-F238E27FC236}">
                    <a16:creationId xmlns:a16="http://schemas.microsoft.com/office/drawing/2014/main" id="{E319F10B-69DB-88AE-2D19-7730EA65EC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DAB75E64-B265-493D-9A22-CAAC57EEA8C5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01D22D73-9DAD-21C7-8A13-77AEDAB3DB0D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B979E9AB-E2B4-9D19-762A-93DF771A3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904875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96DF2659-1D6B-B85A-E139-CEBD158DF602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1297307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72210AF-F391-8565-8E4F-2D810CA1672F}"/>
                </a:ext>
              </a:extLst>
            </p:cNvPr>
            <p:cNvSpPr/>
            <p:nvPr/>
          </p:nvSpPr>
          <p:spPr>
            <a:xfrm>
              <a:off x="3070083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793DB025-FC29-C686-E4B3-848083CF17D0}"/>
                </a:ext>
              </a:extLst>
            </p:cNvPr>
            <p:cNvGrpSpPr/>
            <p:nvPr/>
          </p:nvGrpSpPr>
          <p:grpSpPr>
            <a:xfrm>
              <a:off x="2873377" y="1016384"/>
              <a:ext cx="79098" cy="279123"/>
              <a:chOff x="3486673" y="1016384"/>
              <a:chExt cx="79098" cy="279123"/>
            </a:xfrm>
          </p:grpSpPr>
          <p:cxnSp>
            <p:nvCxnSpPr>
              <p:cNvPr id="186" name="Gerade Verbindung mit Pfeil 185">
                <a:extLst>
                  <a:ext uri="{FF2B5EF4-FFF2-40B4-BE49-F238E27FC236}">
                    <a16:creationId xmlns:a16="http://schemas.microsoft.com/office/drawing/2014/main" id="{4DD19D71-3091-8730-C6C9-2A70ED80F9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8CB2BDFA-9E43-2781-3A84-0133F4DE97F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50BC573-C903-7453-F739-F9CD0851BBFD}"/>
                </a:ext>
              </a:extLst>
            </p:cNvPr>
            <p:cNvSpPr/>
            <p:nvPr/>
          </p:nvSpPr>
          <p:spPr>
            <a:xfrm>
              <a:off x="3263758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8555C5C-3471-FF8D-3DC1-3880D7449228}"/>
                </a:ext>
              </a:extLst>
            </p:cNvPr>
            <p:cNvSpPr/>
            <p:nvPr/>
          </p:nvSpPr>
          <p:spPr>
            <a:xfrm>
              <a:off x="3457199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E867649-E1E0-E7DE-82FA-25C2CED7792A}"/>
                </a:ext>
              </a:extLst>
            </p:cNvPr>
            <p:cNvSpPr/>
            <p:nvPr/>
          </p:nvSpPr>
          <p:spPr>
            <a:xfrm>
              <a:off x="3650874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5A183A4-C0B3-9C10-BAE2-C43C0D06A37E}"/>
                </a:ext>
              </a:extLst>
            </p:cNvPr>
            <p:cNvSpPr/>
            <p:nvPr/>
          </p:nvSpPr>
          <p:spPr>
            <a:xfrm>
              <a:off x="3847536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9" name="Gerade Verbindung mit Pfeil 198">
              <a:extLst>
                <a:ext uri="{FF2B5EF4-FFF2-40B4-BE49-F238E27FC236}">
                  <a16:creationId xmlns:a16="http://schemas.microsoft.com/office/drawing/2014/main" id="{6B571CEA-BC28-5A98-F897-DE7F0334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1373960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17F0F2C0-2E33-CF0C-1ED2-4DE8BDE6BA02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1766392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5C944F6-2BE6-B3BE-2260-DF9E53134CE9}"/>
                </a:ext>
              </a:extLst>
            </p:cNvPr>
            <p:cNvSpPr/>
            <p:nvPr/>
          </p:nvSpPr>
          <p:spPr>
            <a:xfrm>
              <a:off x="3070083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F4F5640-2365-C4DB-6F2D-4244492A69FC}"/>
                </a:ext>
              </a:extLst>
            </p:cNvPr>
            <p:cNvSpPr/>
            <p:nvPr/>
          </p:nvSpPr>
          <p:spPr>
            <a:xfrm>
              <a:off x="3263758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5AA12606-4245-C61A-9D35-BBA2D45D8328}"/>
                </a:ext>
              </a:extLst>
            </p:cNvPr>
            <p:cNvSpPr/>
            <p:nvPr/>
          </p:nvSpPr>
          <p:spPr>
            <a:xfrm>
              <a:off x="3457199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ADCFCEA0-7DF3-C027-B229-17E07D1B7D5C}"/>
                </a:ext>
              </a:extLst>
            </p:cNvPr>
            <p:cNvSpPr/>
            <p:nvPr/>
          </p:nvSpPr>
          <p:spPr>
            <a:xfrm>
              <a:off x="3650874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82AC1F4-AB18-310F-A23A-7C8857A2F058}"/>
                </a:ext>
              </a:extLst>
            </p:cNvPr>
            <p:cNvSpPr/>
            <p:nvPr/>
          </p:nvSpPr>
          <p:spPr>
            <a:xfrm>
              <a:off x="3847536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A60CC98-3FDD-EF8A-6D75-ABA169BA1B31}"/>
                </a:ext>
              </a:extLst>
            </p:cNvPr>
            <p:cNvSpPr/>
            <p:nvPr/>
          </p:nvSpPr>
          <p:spPr>
            <a:xfrm>
              <a:off x="2875708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3" name="Gerade Verbindung mit Pfeil 212">
              <a:extLst>
                <a:ext uri="{FF2B5EF4-FFF2-40B4-BE49-F238E27FC236}">
                  <a16:creationId xmlns:a16="http://schemas.microsoft.com/office/drawing/2014/main" id="{91C5B62F-4B69-3DA0-3E79-BAD96E511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2409" y="90441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 Verbindung mit Pfeil 213">
              <a:extLst>
                <a:ext uri="{FF2B5EF4-FFF2-40B4-BE49-F238E27FC236}">
                  <a16:creationId xmlns:a16="http://schemas.microsoft.com/office/drawing/2014/main" id="{D03CA0A6-3C5D-4F9D-6FCD-672F91BC0AEC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60" y="1296846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uppieren 225">
              <a:extLst>
                <a:ext uri="{FF2B5EF4-FFF2-40B4-BE49-F238E27FC236}">
                  <a16:creationId xmlns:a16="http://schemas.microsoft.com/office/drawing/2014/main" id="{EEAA318C-9355-7CB9-4117-5C34E8B39954}"/>
                </a:ext>
              </a:extLst>
            </p:cNvPr>
            <p:cNvGrpSpPr/>
            <p:nvPr/>
          </p:nvGrpSpPr>
          <p:grpSpPr>
            <a:xfrm>
              <a:off x="4394665" y="1015923"/>
              <a:ext cx="79098" cy="279123"/>
              <a:chOff x="3486673" y="1016384"/>
              <a:chExt cx="79098" cy="279123"/>
            </a:xfrm>
          </p:grpSpPr>
          <p:cxnSp>
            <p:nvCxnSpPr>
              <p:cNvPr id="227" name="Gerade Verbindung mit Pfeil 226">
                <a:extLst>
                  <a:ext uri="{FF2B5EF4-FFF2-40B4-BE49-F238E27FC236}">
                    <a16:creationId xmlns:a16="http://schemas.microsoft.com/office/drawing/2014/main" id="{0BE877F0-3E33-8C2D-35E1-D3DBE6B51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74E06700-18FA-4DEA-A5ED-1D2DA744BB0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C3007FD1-B208-4CF0-30C5-55DAA19ED427}"/>
                </a:ext>
              </a:extLst>
            </p:cNvPr>
            <p:cNvSpPr/>
            <p:nvPr/>
          </p:nvSpPr>
          <p:spPr>
            <a:xfrm>
              <a:off x="4781659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26F7AC64-D419-C25E-26AB-7347B6898F0F}"/>
                </a:ext>
              </a:extLst>
            </p:cNvPr>
            <p:cNvSpPr/>
            <p:nvPr/>
          </p:nvSpPr>
          <p:spPr>
            <a:xfrm>
              <a:off x="4975100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B2870836-1DB3-B0B3-2059-B37E0A99F9BF}"/>
                </a:ext>
              </a:extLst>
            </p:cNvPr>
            <p:cNvSpPr/>
            <p:nvPr/>
          </p:nvSpPr>
          <p:spPr>
            <a:xfrm>
              <a:off x="5168775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B6BFDD4F-EBA3-01D0-ABAB-884164EAA79E}"/>
                </a:ext>
              </a:extLst>
            </p:cNvPr>
            <p:cNvSpPr/>
            <p:nvPr/>
          </p:nvSpPr>
          <p:spPr>
            <a:xfrm>
              <a:off x="5365437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7" name="Gerade Verbindung mit Pfeil 236">
              <a:extLst>
                <a:ext uri="{FF2B5EF4-FFF2-40B4-BE49-F238E27FC236}">
                  <a16:creationId xmlns:a16="http://schemas.microsoft.com/office/drawing/2014/main" id="{374EC02F-5B2C-410C-8BC6-BF04448F5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2409" y="137349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mit Pfeil 237">
              <a:extLst>
                <a:ext uri="{FF2B5EF4-FFF2-40B4-BE49-F238E27FC236}">
                  <a16:creationId xmlns:a16="http://schemas.microsoft.com/office/drawing/2014/main" id="{53152F8B-B5C8-F4E6-C777-717E56A9688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60" y="1765931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0BE27E9C-2CA8-E762-C395-FCF54BE0EEB8}"/>
                </a:ext>
              </a:extLst>
            </p:cNvPr>
            <p:cNvSpPr/>
            <p:nvPr/>
          </p:nvSpPr>
          <p:spPr>
            <a:xfrm>
              <a:off x="4391134" y="1726308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E7D04EC1-AB81-427D-554F-525527C3570E}"/>
                </a:ext>
              </a:extLst>
            </p:cNvPr>
            <p:cNvSpPr/>
            <p:nvPr/>
          </p:nvSpPr>
          <p:spPr>
            <a:xfrm>
              <a:off x="4781659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E951ED7-2578-A682-70B9-0E0B8426E89E}"/>
                </a:ext>
              </a:extLst>
            </p:cNvPr>
            <p:cNvSpPr/>
            <p:nvPr/>
          </p:nvSpPr>
          <p:spPr>
            <a:xfrm>
              <a:off x="4975100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941CC6D-843A-12D0-4927-A94373102ED5}"/>
                </a:ext>
              </a:extLst>
            </p:cNvPr>
            <p:cNvSpPr/>
            <p:nvPr/>
          </p:nvSpPr>
          <p:spPr>
            <a:xfrm>
              <a:off x="5168775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74AB1AF-5B21-7B57-34A2-E91D0A62B41E}"/>
                </a:ext>
              </a:extLst>
            </p:cNvPr>
            <p:cNvSpPr/>
            <p:nvPr/>
          </p:nvSpPr>
          <p:spPr>
            <a:xfrm>
              <a:off x="5365437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B29FA5-234A-D111-5183-8BC692FA7405}"/>
                </a:ext>
              </a:extLst>
            </p:cNvPr>
            <p:cNvGrpSpPr/>
            <p:nvPr/>
          </p:nvGrpSpPr>
          <p:grpSpPr>
            <a:xfrm>
              <a:off x="4587983" y="1015923"/>
              <a:ext cx="79098" cy="279123"/>
              <a:chOff x="3486673" y="1016384"/>
              <a:chExt cx="79098" cy="279123"/>
            </a:xfrm>
          </p:grpSpPr>
          <p:cxnSp>
            <p:nvCxnSpPr>
              <p:cNvPr id="252" name="Gerade Verbindung mit Pfeil 251">
                <a:extLst>
                  <a:ext uri="{FF2B5EF4-FFF2-40B4-BE49-F238E27FC236}">
                    <a16:creationId xmlns:a16="http://schemas.microsoft.com/office/drawing/2014/main" id="{FDC3D3EC-6FE9-FF91-17E0-2BEC9E35A9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8645B1F-C88E-1ED0-941A-454625C9E08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A8FF35A3-65AD-8650-CA4C-C3F2E2078079}"/>
                </a:ext>
              </a:extLst>
            </p:cNvPr>
            <p:cNvGrpSpPr/>
            <p:nvPr/>
          </p:nvGrpSpPr>
          <p:grpSpPr>
            <a:xfrm>
              <a:off x="4587983" y="1485008"/>
              <a:ext cx="79098" cy="279123"/>
              <a:chOff x="3486673" y="1016384"/>
              <a:chExt cx="79098" cy="279123"/>
            </a:xfrm>
          </p:grpSpPr>
          <p:cxnSp>
            <p:nvCxnSpPr>
              <p:cNvPr id="255" name="Gerade Verbindung mit Pfeil 254">
                <a:extLst>
                  <a:ext uri="{FF2B5EF4-FFF2-40B4-BE49-F238E27FC236}">
                    <a16:creationId xmlns:a16="http://schemas.microsoft.com/office/drawing/2014/main" id="{79A09F6E-D2E0-F1C5-E9E5-7594DF4AF5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37798032-6B8B-7678-396D-A309F0811B6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A535F916-DDE2-6355-7A9D-FB59F0565C2C}"/>
                </a:ext>
              </a:extLst>
            </p:cNvPr>
            <p:cNvSpPr txBox="1"/>
            <p:nvPr/>
          </p:nvSpPr>
          <p:spPr>
            <a:xfrm>
              <a:off x="2238913" y="2228217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D6FE1C25-E9A6-DB91-F5CE-48DA4887E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2194150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mit Pfeil 261">
              <a:extLst>
                <a:ext uri="{FF2B5EF4-FFF2-40B4-BE49-F238E27FC236}">
                  <a16:creationId xmlns:a16="http://schemas.microsoft.com/office/drawing/2014/main" id="{550DD945-5C11-5F46-0EDA-2BB5B1F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2586582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4" name="Gruppieren 263">
              <a:extLst>
                <a:ext uri="{FF2B5EF4-FFF2-40B4-BE49-F238E27FC236}">
                  <a16:creationId xmlns:a16="http://schemas.microsoft.com/office/drawing/2014/main" id="{E46B2935-271B-C388-5308-6344081BC721}"/>
                </a:ext>
              </a:extLst>
            </p:cNvPr>
            <p:cNvGrpSpPr/>
            <p:nvPr/>
          </p:nvGrpSpPr>
          <p:grpSpPr>
            <a:xfrm>
              <a:off x="2873377" y="2305659"/>
              <a:ext cx="79098" cy="279123"/>
              <a:chOff x="3486673" y="1016384"/>
              <a:chExt cx="79098" cy="279123"/>
            </a:xfrm>
          </p:grpSpPr>
          <p:cxnSp>
            <p:nvCxnSpPr>
              <p:cNvPr id="283" name="Gerade Verbindung mit Pfeil 282">
                <a:extLst>
                  <a:ext uri="{FF2B5EF4-FFF2-40B4-BE49-F238E27FC236}">
                    <a16:creationId xmlns:a16="http://schemas.microsoft.com/office/drawing/2014/main" id="{3F683EFA-68ED-4C93-35E9-3D201795B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96C8AD8D-A5E7-8517-F38C-985321930CD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BE7BE6FF-B6F4-54F3-BE61-3F068B6F578B}"/>
                </a:ext>
              </a:extLst>
            </p:cNvPr>
            <p:cNvSpPr/>
            <p:nvPr/>
          </p:nvSpPr>
          <p:spPr>
            <a:xfrm>
              <a:off x="3457199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5860513-1985-2E8B-B9B1-B9690F9EFCA5}"/>
                </a:ext>
              </a:extLst>
            </p:cNvPr>
            <p:cNvSpPr/>
            <p:nvPr/>
          </p:nvSpPr>
          <p:spPr>
            <a:xfrm>
              <a:off x="3650874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3EE7046D-283B-BDF2-6513-1A027DB9AE41}"/>
                </a:ext>
              </a:extLst>
            </p:cNvPr>
            <p:cNvSpPr/>
            <p:nvPr/>
          </p:nvSpPr>
          <p:spPr>
            <a:xfrm>
              <a:off x="3847536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0D61F75-B4A7-C9E9-D707-BAB4AF633E12}"/>
                </a:ext>
              </a:extLst>
            </p:cNvPr>
            <p:cNvSpPr/>
            <p:nvPr/>
          </p:nvSpPr>
          <p:spPr>
            <a:xfrm>
              <a:off x="4041211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854E381-AC8B-E532-54D9-8DB0022A4DC0}"/>
                </a:ext>
              </a:extLst>
            </p:cNvPr>
            <p:cNvSpPr/>
            <p:nvPr/>
          </p:nvSpPr>
          <p:spPr>
            <a:xfrm>
              <a:off x="4234652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2FC78997-9B0E-54F3-C273-B2ABB8566B44}"/>
                </a:ext>
              </a:extLst>
            </p:cNvPr>
            <p:cNvSpPr/>
            <p:nvPr/>
          </p:nvSpPr>
          <p:spPr>
            <a:xfrm>
              <a:off x="4428327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2" name="Gerade Verbindung mit Pfeil 271">
              <a:extLst>
                <a:ext uri="{FF2B5EF4-FFF2-40B4-BE49-F238E27FC236}">
                  <a16:creationId xmlns:a16="http://schemas.microsoft.com/office/drawing/2014/main" id="{31263C94-62FE-A4C2-CD2D-767D3CD5F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2663235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Gerade Verbindung mit Pfeil 272">
              <a:extLst>
                <a:ext uri="{FF2B5EF4-FFF2-40B4-BE49-F238E27FC236}">
                  <a16:creationId xmlns:a16="http://schemas.microsoft.com/office/drawing/2014/main" id="{A5DF6E94-1CB0-5A31-27C9-2407B85ED360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3055667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AD9ABFF-AA57-A325-5332-7BCB8D8575F0}"/>
                </a:ext>
              </a:extLst>
            </p:cNvPr>
            <p:cNvSpPr/>
            <p:nvPr/>
          </p:nvSpPr>
          <p:spPr>
            <a:xfrm>
              <a:off x="3070083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8DD565D6-5A89-7424-4363-869012CB9963}"/>
                </a:ext>
              </a:extLst>
            </p:cNvPr>
            <p:cNvSpPr/>
            <p:nvPr/>
          </p:nvSpPr>
          <p:spPr>
            <a:xfrm>
              <a:off x="3847536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B718728D-FE8F-EF39-8B78-21D8FA9C3447}"/>
                </a:ext>
              </a:extLst>
            </p:cNvPr>
            <p:cNvSpPr/>
            <p:nvPr/>
          </p:nvSpPr>
          <p:spPr>
            <a:xfrm>
              <a:off x="4041211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6928F1A-0B08-426B-08D0-1357F5FD7F1B}"/>
                </a:ext>
              </a:extLst>
            </p:cNvPr>
            <p:cNvSpPr/>
            <p:nvPr/>
          </p:nvSpPr>
          <p:spPr>
            <a:xfrm>
              <a:off x="4234652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D79F3D7B-CF7E-ABCA-2565-C7B780075D80}"/>
                </a:ext>
              </a:extLst>
            </p:cNvPr>
            <p:cNvSpPr/>
            <p:nvPr/>
          </p:nvSpPr>
          <p:spPr>
            <a:xfrm>
              <a:off x="4428327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4FF525D-28AE-EEBA-91E7-FF9DFEF9DC95}"/>
                </a:ext>
              </a:extLst>
            </p:cNvPr>
            <p:cNvSpPr/>
            <p:nvPr/>
          </p:nvSpPr>
          <p:spPr>
            <a:xfrm>
              <a:off x="2875708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4CCB111D-4837-6A3F-BE9D-FDB9EE3DD55F}"/>
                </a:ext>
              </a:extLst>
            </p:cNvPr>
            <p:cNvSpPr/>
            <p:nvPr/>
          </p:nvSpPr>
          <p:spPr>
            <a:xfrm>
              <a:off x="4617440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C5F23883-969A-41C5-A3B2-49CFC7FA8959}"/>
                </a:ext>
              </a:extLst>
            </p:cNvPr>
            <p:cNvSpPr/>
            <p:nvPr/>
          </p:nvSpPr>
          <p:spPr>
            <a:xfrm>
              <a:off x="4617440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6" name="Gerade Verbindung mit Pfeil 285">
              <a:extLst>
                <a:ext uri="{FF2B5EF4-FFF2-40B4-BE49-F238E27FC236}">
                  <a16:creationId xmlns:a16="http://schemas.microsoft.com/office/drawing/2014/main" id="{12795BE9-E46E-23BE-6BFA-3A126CC15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219368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Gerade Verbindung mit Pfeil 286">
              <a:extLst>
                <a:ext uri="{FF2B5EF4-FFF2-40B4-BE49-F238E27FC236}">
                  <a16:creationId xmlns:a16="http://schemas.microsoft.com/office/drawing/2014/main" id="{B9498644-BFC4-E109-A61D-AE79359EBC66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2586121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8" name="Gruppieren 287">
              <a:extLst>
                <a:ext uri="{FF2B5EF4-FFF2-40B4-BE49-F238E27FC236}">
                  <a16:creationId xmlns:a16="http://schemas.microsoft.com/office/drawing/2014/main" id="{08EF026A-763E-EABA-B12C-BB6F616DCE5B}"/>
                </a:ext>
              </a:extLst>
            </p:cNvPr>
            <p:cNvGrpSpPr/>
            <p:nvPr/>
          </p:nvGrpSpPr>
          <p:grpSpPr>
            <a:xfrm>
              <a:off x="5243279" y="2305198"/>
              <a:ext cx="79098" cy="279123"/>
              <a:chOff x="3486673" y="1016384"/>
              <a:chExt cx="79098" cy="279123"/>
            </a:xfrm>
          </p:grpSpPr>
          <p:cxnSp>
            <p:nvCxnSpPr>
              <p:cNvPr id="312" name="Gerade Verbindung mit Pfeil 311">
                <a:extLst>
                  <a:ext uri="{FF2B5EF4-FFF2-40B4-BE49-F238E27FC236}">
                    <a16:creationId xmlns:a16="http://schemas.microsoft.com/office/drawing/2014/main" id="{5614FD17-7C2D-11EC-13F0-37F8AEA294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380A6C59-88CD-79DD-40D4-E25480A8F3AC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3188F72A-C4D0-50FD-9ADB-F2CC21A0ED42}"/>
                </a:ext>
              </a:extLst>
            </p:cNvPr>
            <p:cNvSpPr/>
            <p:nvPr/>
          </p:nvSpPr>
          <p:spPr>
            <a:xfrm>
              <a:off x="6217438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DFF735DE-31FB-1768-6A3B-6E3C4146C7F7}"/>
                </a:ext>
              </a:extLst>
            </p:cNvPr>
            <p:cNvSpPr/>
            <p:nvPr/>
          </p:nvSpPr>
          <p:spPr>
            <a:xfrm>
              <a:off x="6411113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0B99260B-707E-CE3E-5D2B-5C851A97A993}"/>
                </a:ext>
              </a:extLst>
            </p:cNvPr>
            <p:cNvSpPr/>
            <p:nvPr/>
          </p:nvSpPr>
          <p:spPr>
            <a:xfrm>
              <a:off x="6604554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737024F5-C8D1-D703-0309-AB8C34BEDEF8}"/>
                </a:ext>
              </a:extLst>
            </p:cNvPr>
            <p:cNvSpPr/>
            <p:nvPr/>
          </p:nvSpPr>
          <p:spPr>
            <a:xfrm>
              <a:off x="6794842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6" name="Gerade Verbindung mit Pfeil 295">
              <a:extLst>
                <a:ext uri="{FF2B5EF4-FFF2-40B4-BE49-F238E27FC236}">
                  <a16:creationId xmlns:a16="http://schemas.microsoft.com/office/drawing/2014/main" id="{B5C3D288-F7FC-3838-CF19-EE8574D7C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266277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Gerade Verbindung mit Pfeil 296">
              <a:extLst>
                <a:ext uri="{FF2B5EF4-FFF2-40B4-BE49-F238E27FC236}">
                  <a16:creationId xmlns:a16="http://schemas.microsoft.com/office/drawing/2014/main" id="{08D14B80-B0D9-AD7F-FBB6-C4F62C4D9BD8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3055206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8370B358-5FCC-1F6D-6C7F-0233339FE185}"/>
                </a:ext>
              </a:extLst>
            </p:cNvPr>
            <p:cNvSpPr/>
            <p:nvPr/>
          </p:nvSpPr>
          <p:spPr>
            <a:xfrm>
              <a:off x="5243135" y="3015583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958378AD-9505-0BA8-460A-38057C49A4B3}"/>
                </a:ext>
              </a:extLst>
            </p:cNvPr>
            <p:cNvSpPr/>
            <p:nvPr/>
          </p:nvSpPr>
          <p:spPr>
            <a:xfrm>
              <a:off x="5633660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BB92384-9271-1B27-8054-CA4E40092342}"/>
                </a:ext>
              </a:extLst>
            </p:cNvPr>
            <p:cNvSpPr/>
            <p:nvPr/>
          </p:nvSpPr>
          <p:spPr>
            <a:xfrm>
              <a:off x="5827101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9C849014-2CD3-2121-BCF4-0C59A27608B8}"/>
                </a:ext>
              </a:extLst>
            </p:cNvPr>
            <p:cNvSpPr/>
            <p:nvPr/>
          </p:nvSpPr>
          <p:spPr>
            <a:xfrm>
              <a:off x="6604554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FB63F5B3-803B-4C24-2072-C56158F9462C}"/>
                </a:ext>
              </a:extLst>
            </p:cNvPr>
            <p:cNvSpPr/>
            <p:nvPr/>
          </p:nvSpPr>
          <p:spPr>
            <a:xfrm>
              <a:off x="6791599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6" name="Gruppieren 305">
              <a:extLst>
                <a:ext uri="{FF2B5EF4-FFF2-40B4-BE49-F238E27FC236}">
                  <a16:creationId xmlns:a16="http://schemas.microsoft.com/office/drawing/2014/main" id="{1C22C787-45D3-AD3E-3869-C4C560E7E13E}"/>
                </a:ext>
              </a:extLst>
            </p:cNvPr>
            <p:cNvGrpSpPr/>
            <p:nvPr/>
          </p:nvGrpSpPr>
          <p:grpSpPr>
            <a:xfrm>
              <a:off x="5439984" y="2305198"/>
              <a:ext cx="79098" cy="279123"/>
              <a:chOff x="3486673" y="1016384"/>
              <a:chExt cx="79098" cy="279123"/>
            </a:xfrm>
          </p:grpSpPr>
          <p:cxnSp>
            <p:nvCxnSpPr>
              <p:cNvPr id="310" name="Gerade Verbindung mit Pfeil 309">
                <a:extLst>
                  <a:ext uri="{FF2B5EF4-FFF2-40B4-BE49-F238E27FC236}">
                    <a16:creationId xmlns:a16="http://schemas.microsoft.com/office/drawing/2014/main" id="{1269EDCC-1582-E3BF-15D9-0A2A07754C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6AAE35E9-9F0A-B51F-D6C1-B022E6D44E7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07" name="Gruppieren 306">
              <a:extLst>
                <a:ext uri="{FF2B5EF4-FFF2-40B4-BE49-F238E27FC236}">
                  <a16:creationId xmlns:a16="http://schemas.microsoft.com/office/drawing/2014/main" id="{B8F99C60-9B6E-97F3-AA93-0E63FB2F2467}"/>
                </a:ext>
              </a:extLst>
            </p:cNvPr>
            <p:cNvGrpSpPr/>
            <p:nvPr/>
          </p:nvGrpSpPr>
          <p:grpSpPr>
            <a:xfrm>
              <a:off x="6020393" y="2774283"/>
              <a:ext cx="79098" cy="279123"/>
              <a:chOff x="3486673" y="1016384"/>
              <a:chExt cx="79098" cy="279123"/>
            </a:xfrm>
          </p:grpSpPr>
          <p:cxnSp>
            <p:nvCxnSpPr>
              <p:cNvPr id="308" name="Gerade Verbindung mit Pfeil 307">
                <a:extLst>
                  <a:ext uri="{FF2B5EF4-FFF2-40B4-BE49-F238E27FC236}">
                    <a16:creationId xmlns:a16="http://schemas.microsoft.com/office/drawing/2014/main" id="{02DBFD2E-48AE-B472-BFE5-28D1BC59E4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9480F0A-B7E9-16AC-9783-8F12BD83603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9463EC23-2279-0822-D0D2-73C68E12CF24}"/>
                </a:ext>
              </a:extLst>
            </p:cNvPr>
            <p:cNvSpPr/>
            <p:nvPr/>
          </p:nvSpPr>
          <p:spPr>
            <a:xfrm>
              <a:off x="6974209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60150D72-A2B5-A903-38E5-E711AB5E49AB}"/>
                </a:ext>
              </a:extLst>
            </p:cNvPr>
            <p:cNvSpPr/>
            <p:nvPr/>
          </p:nvSpPr>
          <p:spPr>
            <a:xfrm>
              <a:off x="6974209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4" name="Textfeld 313">
              <a:extLst>
                <a:ext uri="{FF2B5EF4-FFF2-40B4-BE49-F238E27FC236}">
                  <a16:creationId xmlns:a16="http://schemas.microsoft.com/office/drawing/2014/main" id="{761B5BB0-0A6C-B3DB-C36A-163688342BF7}"/>
                </a:ext>
              </a:extLst>
            </p:cNvPr>
            <p:cNvSpPr txBox="1"/>
            <p:nvPr/>
          </p:nvSpPr>
          <p:spPr>
            <a:xfrm>
              <a:off x="2168005" y="2623982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9" name="Gerade Verbindung mit Pfeil 318">
              <a:extLst>
                <a:ext uri="{FF2B5EF4-FFF2-40B4-BE49-F238E27FC236}">
                  <a16:creationId xmlns:a16="http://schemas.microsoft.com/office/drawing/2014/main" id="{F83B3E1C-DFCA-5973-F0C0-7D94BCD82B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744" y="90441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Gerade Verbindung mit Pfeil 319">
              <a:extLst>
                <a:ext uri="{FF2B5EF4-FFF2-40B4-BE49-F238E27FC236}">
                  <a16:creationId xmlns:a16="http://schemas.microsoft.com/office/drawing/2014/main" id="{5D2F39C6-6D4C-74D5-F14F-34420F32C398}"/>
                </a:ext>
              </a:extLst>
            </p:cNvPr>
            <p:cNvCxnSpPr>
              <a:cxnSpLocks/>
            </p:cNvCxnSpPr>
            <p:nvPr/>
          </p:nvCxnSpPr>
          <p:spPr>
            <a:xfrm>
              <a:off x="5917195" y="1296846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" name="Gruppieren 320">
              <a:extLst>
                <a:ext uri="{FF2B5EF4-FFF2-40B4-BE49-F238E27FC236}">
                  <a16:creationId xmlns:a16="http://schemas.microsoft.com/office/drawing/2014/main" id="{67C77D3E-F501-E293-2FC8-A8A7A807EA9D}"/>
                </a:ext>
              </a:extLst>
            </p:cNvPr>
            <p:cNvGrpSpPr/>
            <p:nvPr/>
          </p:nvGrpSpPr>
          <p:grpSpPr>
            <a:xfrm>
              <a:off x="5919000" y="1015923"/>
              <a:ext cx="79098" cy="279123"/>
              <a:chOff x="3486673" y="1016384"/>
              <a:chExt cx="79098" cy="279123"/>
            </a:xfrm>
          </p:grpSpPr>
          <p:cxnSp>
            <p:nvCxnSpPr>
              <p:cNvPr id="322" name="Gerade Verbindung mit Pfeil 321">
                <a:extLst>
                  <a:ext uri="{FF2B5EF4-FFF2-40B4-BE49-F238E27FC236}">
                    <a16:creationId xmlns:a16="http://schemas.microsoft.com/office/drawing/2014/main" id="{3D711B8A-1972-041C-2CC8-438D33C76E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C4D8889F-4375-F8E7-5B3C-E29C089F880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28" name="Gerade Verbindung mit Pfeil 327">
              <a:extLst>
                <a:ext uri="{FF2B5EF4-FFF2-40B4-BE49-F238E27FC236}">
                  <a16:creationId xmlns:a16="http://schemas.microsoft.com/office/drawing/2014/main" id="{EC0FC159-E289-24AF-EA48-865B808D3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744" y="137349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Gerade Verbindung mit Pfeil 328">
              <a:extLst>
                <a:ext uri="{FF2B5EF4-FFF2-40B4-BE49-F238E27FC236}">
                  <a16:creationId xmlns:a16="http://schemas.microsoft.com/office/drawing/2014/main" id="{A85AA791-0CCB-3208-3623-41C7BB026C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7195" y="1765931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30BF5321-B483-B369-555B-D45374BA684D}"/>
                </a:ext>
              </a:extLst>
            </p:cNvPr>
            <p:cNvSpPr/>
            <p:nvPr/>
          </p:nvSpPr>
          <p:spPr>
            <a:xfrm>
              <a:off x="5915469" y="1726308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5" name="Gruppieren 334">
              <a:extLst>
                <a:ext uri="{FF2B5EF4-FFF2-40B4-BE49-F238E27FC236}">
                  <a16:creationId xmlns:a16="http://schemas.microsoft.com/office/drawing/2014/main" id="{3B51B854-E0D3-4845-AB94-A8BE187F8BAF}"/>
                </a:ext>
              </a:extLst>
            </p:cNvPr>
            <p:cNvGrpSpPr/>
            <p:nvPr/>
          </p:nvGrpSpPr>
          <p:grpSpPr>
            <a:xfrm>
              <a:off x="6112318" y="1015923"/>
              <a:ext cx="79098" cy="279123"/>
              <a:chOff x="3486673" y="1016384"/>
              <a:chExt cx="79098" cy="279123"/>
            </a:xfrm>
          </p:grpSpPr>
          <p:cxnSp>
            <p:nvCxnSpPr>
              <p:cNvPr id="336" name="Gerade Verbindung mit Pfeil 335">
                <a:extLst>
                  <a:ext uri="{FF2B5EF4-FFF2-40B4-BE49-F238E27FC236}">
                    <a16:creationId xmlns:a16="http://schemas.microsoft.com/office/drawing/2014/main" id="{0A78E6E8-D336-DB26-382C-649742A3B3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1ACF1D2D-0610-1811-1B96-87A910B85CB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8" name="Gruppieren 337">
              <a:extLst>
                <a:ext uri="{FF2B5EF4-FFF2-40B4-BE49-F238E27FC236}">
                  <a16:creationId xmlns:a16="http://schemas.microsoft.com/office/drawing/2014/main" id="{347E1219-A629-65F9-75B7-15A0F288ADB7}"/>
                </a:ext>
              </a:extLst>
            </p:cNvPr>
            <p:cNvGrpSpPr/>
            <p:nvPr/>
          </p:nvGrpSpPr>
          <p:grpSpPr>
            <a:xfrm>
              <a:off x="6112318" y="1485008"/>
              <a:ext cx="79098" cy="279123"/>
              <a:chOff x="3486673" y="1016384"/>
              <a:chExt cx="79098" cy="279123"/>
            </a:xfrm>
          </p:grpSpPr>
          <p:cxnSp>
            <p:nvCxnSpPr>
              <p:cNvPr id="339" name="Gerade Verbindung mit Pfeil 338">
                <a:extLst>
                  <a:ext uri="{FF2B5EF4-FFF2-40B4-BE49-F238E27FC236}">
                    <a16:creationId xmlns:a16="http://schemas.microsoft.com/office/drawing/2014/main" id="{BE511FE1-2D34-758A-E253-7E7F8ADE80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1AD000BF-1FD5-BF8A-6921-C09FF1F95AD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9" name="Gruppieren 348">
              <a:extLst>
                <a:ext uri="{FF2B5EF4-FFF2-40B4-BE49-F238E27FC236}">
                  <a16:creationId xmlns:a16="http://schemas.microsoft.com/office/drawing/2014/main" id="{52118464-5E94-0822-4ACE-27B93F8EBB27}"/>
                </a:ext>
              </a:extLst>
            </p:cNvPr>
            <p:cNvGrpSpPr/>
            <p:nvPr/>
          </p:nvGrpSpPr>
          <p:grpSpPr>
            <a:xfrm>
              <a:off x="6306296" y="1015923"/>
              <a:ext cx="79098" cy="279123"/>
              <a:chOff x="3486673" y="1016384"/>
              <a:chExt cx="79098" cy="279123"/>
            </a:xfrm>
          </p:grpSpPr>
          <p:cxnSp>
            <p:nvCxnSpPr>
              <p:cNvPr id="350" name="Gerade Verbindung mit Pfeil 349">
                <a:extLst>
                  <a:ext uri="{FF2B5EF4-FFF2-40B4-BE49-F238E27FC236}">
                    <a16:creationId xmlns:a16="http://schemas.microsoft.com/office/drawing/2014/main" id="{F18DB73D-5FF6-6527-B494-50D51FC1DC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B600F63C-E549-8367-D9E5-6F9708D3F68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2" name="Gruppieren 351">
              <a:extLst>
                <a:ext uri="{FF2B5EF4-FFF2-40B4-BE49-F238E27FC236}">
                  <a16:creationId xmlns:a16="http://schemas.microsoft.com/office/drawing/2014/main" id="{96C053E3-0FF1-DFC2-68F6-A0A9EC42E61D}"/>
                </a:ext>
              </a:extLst>
            </p:cNvPr>
            <p:cNvGrpSpPr/>
            <p:nvPr/>
          </p:nvGrpSpPr>
          <p:grpSpPr>
            <a:xfrm>
              <a:off x="6499614" y="1015923"/>
              <a:ext cx="79098" cy="279123"/>
              <a:chOff x="3486673" y="1016384"/>
              <a:chExt cx="79098" cy="279123"/>
            </a:xfrm>
          </p:grpSpPr>
          <p:cxnSp>
            <p:nvCxnSpPr>
              <p:cNvPr id="353" name="Gerade Verbindung mit Pfeil 352">
                <a:extLst>
                  <a:ext uri="{FF2B5EF4-FFF2-40B4-BE49-F238E27FC236}">
                    <a16:creationId xmlns:a16="http://schemas.microsoft.com/office/drawing/2014/main" id="{57174602-3020-1D08-709D-C587AE45AE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5FF8BF0E-15A2-70A3-8C6C-BBF17A7E02D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5" name="Gruppieren 354">
              <a:extLst>
                <a:ext uri="{FF2B5EF4-FFF2-40B4-BE49-F238E27FC236}">
                  <a16:creationId xmlns:a16="http://schemas.microsoft.com/office/drawing/2014/main" id="{3663C9D3-728B-6B89-E228-B7A02F310FCB}"/>
                </a:ext>
              </a:extLst>
            </p:cNvPr>
            <p:cNvGrpSpPr/>
            <p:nvPr/>
          </p:nvGrpSpPr>
          <p:grpSpPr>
            <a:xfrm>
              <a:off x="6694648" y="1015923"/>
              <a:ext cx="79098" cy="279123"/>
              <a:chOff x="3486673" y="1016384"/>
              <a:chExt cx="79098" cy="279123"/>
            </a:xfrm>
          </p:grpSpPr>
          <p:cxnSp>
            <p:nvCxnSpPr>
              <p:cNvPr id="356" name="Gerade Verbindung mit Pfeil 355">
                <a:extLst>
                  <a:ext uri="{FF2B5EF4-FFF2-40B4-BE49-F238E27FC236}">
                    <a16:creationId xmlns:a16="http://schemas.microsoft.com/office/drawing/2014/main" id="{675937BB-502D-171B-8922-3585585B2C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3C0CF96A-87D7-5F7E-123C-6CAC6BCCA47C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8" name="Gruppieren 357">
              <a:extLst>
                <a:ext uri="{FF2B5EF4-FFF2-40B4-BE49-F238E27FC236}">
                  <a16:creationId xmlns:a16="http://schemas.microsoft.com/office/drawing/2014/main" id="{8E46270F-11F8-81F0-2136-0A8D8C979B1A}"/>
                </a:ext>
              </a:extLst>
            </p:cNvPr>
            <p:cNvGrpSpPr/>
            <p:nvPr/>
          </p:nvGrpSpPr>
          <p:grpSpPr>
            <a:xfrm>
              <a:off x="6887966" y="1015923"/>
              <a:ext cx="79098" cy="279123"/>
              <a:chOff x="3486673" y="1016384"/>
              <a:chExt cx="79098" cy="279123"/>
            </a:xfrm>
          </p:grpSpPr>
          <p:cxnSp>
            <p:nvCxnSpPr>
              <p:cNvPr id="359" name="Gerade Verbindung mit Pfeil 358">
                <a:extLst>
                  <a:ext uri="{FF2B5EF4-FFF2-40B4-BE49-F238E27FC236}">
                    <a16:creationId xmlns:a16="http://schemas.microsoft.com/office/drawing/2014/main" id="{F6BBB4FB-EDA2-2292-E92B-429BF6409D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216BEE05-96FB-6C79-8775-E1A26F242D0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7" name="Gruppieren 366">
              <a:extLst>
                <a:ext uri="{FF2B5EF4-FFF2-40B4-BE49-F238E27FC236}">
                  <a16:creationId xmlns:a16="http://schemas.microsoft.com/office/drawing/2014/main" id="{20FA3F2A-A688-C24D-681A-876FD2C3B1CF}"/>
                </a:ext>
              </a:extLst>
            </p:cNvPr>
            <p:cNvGrpSpPr/>
            <p:nvPr/>
          </p:nvGrpSpPr>
          <p:grpSpPr>
            <a:xfrm>
              <a:off x="6306504" y="1485008"/>
              <a:ext cx="79098" cy="279123"/>
              <a:chOff x="3486673" y="1016384"/>
              <a:chExt cx="79098" cy="279123"/>
            </a:xfrm>
          </p:grpSpPr>
          <p:cxnSp>
            <p:nvCxnSpPr>
              <p:cNvPr id="368" name="Gerade Verbindung mit Pfeil 367">
                <a:extLst>
                  <a:ext uri="{FF2B5EF4-FFF2-40B4-BE49-F238E27FC236}">
                    <a16:creationId xmlns:a16="http://schemas.microsoft.com/office/drawing/2014/main" id="{ECF3E607-94AD-797E-8904-B58C7FA83A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4FDC26EB-1445-7219-ED40-996C4E1F7DE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0" name="Gruppieren 369">
              <a:extLst>
                <a:ext uri="{FF2B5EF4-FFF2-40B4-BE49-F238E27FC236}">
                  <a16:creationId xmlns:a16="http://schemas.microsoft.com/office/drawing/2014/main" id="{AE5170F7-080D-CD5F-97C5-D602A7BC16C4}"/>
                </a:ext>
              </a:extLst>
            </p:cNvPr>
            <p:cNvGrpSpPr/>
            <p:nvPr/>
          </p:nvGrpSpPr>
          <p:grpSpPr>
            <a:xfrm>
              <a:off x="6500084" y="1485008"/>
              <a:ext cx="79098" cy="279123"/>
              <a:chOff x="3486673" y="1016384"/>
              <a:chExt cx="79098" cy="279123"/>
            </a:xfrm>
          </p:grpSpPr>
          <p:cxnSp>
            <p:nvCxnSpPr>
              <p:cNvPr id="371" name="Gerade Verbindung mit Pfeil 370">
                <a:extLst>
                  <a:ext uri="{FF2B5EF4-FFF2-40B4-BE49-F238E27FC236}">
                    <a16:creationId xmlns:a16="http://schemas.microsoft.com/office/drawing/2014/main" id="{7662C824-7BCE-1432-086B-A7230E5199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F2AB83CB-808E-5009-C12C-F19EEF70B48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3" name="Gruppieren 372">
              <a:extLst>
                <a:ext uri="{FF2B5EF4-FFF2-40B4-BE49-F238E27FC236}">
                  <a16:creationId xmlns:a16="http://schemas.microsoft.com/office/drawing/2014/main" id="{98151AAA-3410-879C-3D9F-04CBC306FCC3}"/>
                </a:ext>
              </a:extLst>
            </p:cNvPr>
            <p:cNvGrpSpPr/>
            <p:nvPr/>
          </p:nvGrpSpPr>
          <p:grpSpPr>
            <a:xfrm>
              <a:off x="6694270" y="1485008"/>
              <a:ext cx="79098" cy="279123"/>
              <a:chOff x="3486673" y="1016384"/>
              <a:chExt cx="79098" cy="279123"/>
            </a:xfrm>
          </p:grpSpPr>
          <p:cxnSp>
            <p:nvCxnSpPr>
              <p:cNvPr id="374" name="Gerade Verbindung mit Pfeil 373">
                <a:extLst>
                  <a:ext uri="{FF2B5EF4-FFF2-40B4-BE49-F238E27FC236}">
                    <a16:creationId xmlns:a16="http://schemas.microsoft.com/office/drawing/2014/main" id="{CB26DC9E-6F64-D39A-5F56-996C9F304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3B303C97-959F-5ADE-7C37-775D6C3571B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C9A5246B-01DD-A1A7-AC8F-627F468FE41C}"/>
                </a:ext>
              </a:extLst>
            </p:cNvPr>
            <p:cNvGrpSpPr/>
            <p:nvPr/>
          </p:nvGrpSpPr>
          <p:grpSpPr>
            <a:xfrm>
              <a:off x="6887966" y="1485008"/>
              <a:ext cx="79098" cy="279123"/>
              <a:chOff x="3486673" y="1016384"/>
              <a:chExt cx="79098" cy="279123"/>
            </a:xfrm>
          </p:grpSpPr>
          <p:cxnSp>
            <p:nvCxnSpPr>
              <p:cNvPr id="377" name="Gerade Verbindung mit Pfeil 376">
                <a:extLst>
                  <a:ext uri="{FF2B5EF4-FFF2-40B4-BE49-F238E27FC236}">
                    <a16:creationId xmlns:a16="http://schemas.microsoft.com/office/drawing/2014/main" id="{178D227D-EC88-CBF7-7C71-71B0FB1CA7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A1EE12D9-CBC9-5C95-0235-F877C5DC268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632D6726-8896-3E05-01A5-A5161E2063E9}"/>
                </a:ext>
              </a:extLst>
            </p:cNvPr>
            <p:cNvGrpSpPr/>
            <p:nvPr/>
          </p:nvGrpSpPr>
          <p:grpSpPr>
            <a:xfrm>
              <a:off x="3071679" y="2305659"/>
              <a:ext cx="79098" cy="279123"/>
              <a:chOff x="3486673" y="1016384"/>
              <a:chExt cx="79098" cy="279123"/>
            </a:xfrm>
          </p:grpSpPr>
          <p:cxnSp>
            <p:nvCxnSpPr>
              <p:cNvPr id="380" name="Gerade Verbindung mit Pfeil 379">
                <a:extLst>
                  <a:ext uri="{FF2B5EF4-FFF2-40B4-BE49-F238E27FC236}">
                    <a16:creationId xmlns:a16="http://schemas.microsoft.com/office/drawing/2014/main" id="{A5206CC1-7373-A11C-5CC2-0C25CF2743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A5325740-F34A-62EA-7572-606EE7556A5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2" name="Gruppieren 381">
              <a:extLst>
                <a:ext uri="{FF2B5EF4-FFF2-40B4-BE49-F238E27FC236}">
                  <a16:creationId xmlns:a16="http://schemas.microsoft.com/office/drawing/2014/main" id="{FB237E0F-2CAD-7A58-DB2A-C91734B6BCC1}"/>
                </a:ext>
              </a:extLst>
            </p:cNvPr>
            <p:cNvGrpSpPr/>
            <p:nvPr/>
          </p:nvGrpSpPr>
          <p:grpSpPr>
            <a:xfrm>
              <a:off x="3261478" y="2305659"/>
              <a:ext cx="79098" cy="279123"/>
              <a:chOff x="3486673" y="1016384"/>
              <a:chExt cx="79098" cy="279123"/>
            </a:xfrm>
          </p:grpSpPr>
          <p:cxnSp>
            <p:nvCxnSpPr>
              <p:cNvPr id="383" name="Gerade Verbindung mit Pfeil 382">
                <a:extLst>
                  <a:ext uri="{FF2B5EF4-FFF2-40B4-BE49-F238E27FC236}">
                    <a16:creationId xmlns:a16="http://schemas.microsoft.com/office/drawing/2014/main" id="{AB41A28C-2012-A980-0148-9AC0B980BF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4467ADC9-113D-32FC-6716-8D27504AC17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5" name="Gruppieren 384">
              <a:extLst>
                <a:ext uri="{FF2B5EF4-FFF2-40B4-BE49-F238E27FC236}">
                  <a16:creationId xmlns:a16="http://schemas.microsoft.com/office/drawing/2014/main" id="{4602B0DB-E665-9FF7-C683-03893B64310F}"/>
                </a:ext>
              </a:extLst>
            </p:cNvPr>
            <p:cNvGrpSpPr/>
            <p:nvPr/>
          </p:nvGrpSpPr>
          <p:grpSpPr>
            <a:xfrm>
              <a:off x="3261478" y="2769436"/>
              <a:ext cx="79098" cy="279123"/>
              <a:chOff x="3486673" y="1016384"/>
              <a:chExt cx="79098" cy="279123"/>
            </a:xfrm>
          </p:grpSpPr>
          <p:cxnSp>
            <p:nvCxnSpPr>
              <p:cNvPr id="386" name="Gerade Verbindung mit Pfeil 385">
                <a:extLst>
                  <a:ext uri="{FF2B5EF4-FFF2-40B4-BE49-F238E27FC236}">
                    <a16:creationId xmlns:a16="http://schemas.microsoft.com/office/drawing/2014/main" id="{9DFEEE91-0684-B2E3-2CC7-799D12BCCE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5E76E004-22DE-6AB0-6443-55D12029796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409529AC-C532-D929-B696-DC8ECCDADD4E}"/>
                </a:ext>
              </a:extLst>
            </p:cNvPr>
            <p:cNvGrpSpPr/>
            <p:nvPr/>
          </p:nvGrpSpPr>
          <p:grpSpPr>
            <a:xfrm>
              <a:off x="3459549" y="2769436"/>
              <a:ext cx="79098" cy="279123"/>
              <a:chOff x="3486673" y="1016384"/>
              <a:chExt cx="79098" cy="279123"/>
            </a:xfrm>
          </p:grpSpPr>
          <p:cxnSp>
            <p:nvCxnSpPr>
              <p:cNvPr id="389" name="Gerade Verbindung mit Pfeil 388">
                <a:extLst>
                  <a:ext uri="{FF2B5EF4-FFF2-40B4-BE49-F238E27FC236}">
                    <a16:creationId xmlns:a16="http://schemas.microsoft.com/office/drawing/2014/main" id="{302344DE-35BB-27A6-2270-206DC48A6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082F8B0C-C495-D28A-4387-0C134D0F969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91" name="Gruppieren 390">
              <a:extLst>
                <a:ext uri="{FF2B5EF4-FFF2-40B4-BE49-F238E27FC236}">
                  <a16:creationId xmlns:a16="http://schemas.microsoft.com/office/drawing/2014/main" id="{4C132E76-B8AA-E703-F57F-49001691BCC6}"/>
                </a:ext>
              </a:extLst>
            </p:cNvPr>
            <p:cNvGrpSpPr/>
            <p:nvPr/>
          </p:nvGrpSpPr>
          <p:grpSpPr>
            <a:xfrm>
              <a:off x="3650618" y="2769436"/>
              <a:ext cx="79098" cy="279123"/>
              <a:chOff x="3486673" y="1016384"/>
              <a:chExt cx="79098" cy="279123"/>
            </a:xfrm>
          </p:grpSpPr>
          <p:cxnSp>
            <p:nvCxnSpPr>
              <p:cNvPr id="392" name="Gerade Verbindung mit Pfeil 391">
                <a:extLst>
                  <a:ext uri="{FF2B5EF4-FFF2-40B4-BE49-F238E27FC236}">
                    <a16:creationId xmlns:a16="http://schemas.microsoft.com/office/drawing/2014/main" id="{C97168CB-53AF-D658-E35E-7BE145AB83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AEDD69AB-7064-36FB-6624-36973270C98A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BEE42C96-2387-FE11-8C67-C30D82D24F3B}"/>
                </a:ext>
              </a:extLst>
            </p:cNvPr>
            <p:cNvGrpSpPr/>
            <p:nvPr/>
          </p:nvGrpSpPr>
          <p:grpSpPr>
            <a:xfrm>
              <a:off x="5827739" y="2305198"/>
              <a:ext cx="79098" cy="279123"/>
              <a:chOff x="3486673" y="1016384"/>
              <a:chExt cx="79098" cy="279123"/>
            </a:xfrm>
          </p:grpSpPr>
          <p:cxnSp>
            <p:nvCxnSpPr>
              <p:cNvPr id="398" name="Gerade Verbindung mit Pfeil 397">
                <a:extLst>
                  <a:ext uri="{FF2B5EF4-FFF2-40B4-BE49-F238E27FC236}">
                    <a16:creationId xmlns:a16="http://schemas.microsoft.com/office/drawing/2014/main" id="{367A088F-1457-4C81-654D-DEFE8887EF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83B91915-9A26-B660-AAAE-6AD7E680BB3A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3D01187A-7FAE-3C07-D4F5-C009503DE5E3}"/>
                </a:ext>
              </a:extLst>
            </p:cNvPr>
            <p:cNvGrpSpPr/>
            <p:nvPr/>
          </p:nvGrpSpPr>
          <p:grpSpPr>
            <a:xfrm>
              <a:off x="6021717" y="2305198"/>
              <a:ext cx="79098" cy="279123"/>
              <a:chOff x="3486673" y="1016384"/>
              <a:chExt cx="79098" cy="279123"/>
            </a:xfrm>
          </p:grpSpPr>
          <p:cxnSp>
            <p:nvCxnSpPr>
              <p:cNvPr id="401" name="Gerade Verbindung mit Pfeil 400">
                <a:extLst>
                  <a:ext uri="{FF2B5EF4-FFF2-40B4-BE49-F238E27FC236}">
                    <a16:creationId xmlns:a16="http://schemas.microsoft.com/office/drawing/2014/main" id="{CD382332-6603-CE7A-8A99-C9EE459C63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F2C9E9B1-97F6-3666-1DF1-BC76BAAB9CB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4C07F4B4-7C10-8196-5C43-AF4A84350379}"/>
                </a:ext>
              </a:extLst>
            </p:cNvPr>
            <p:cNvSpPr/>
            <p:nvPr/>
          </p:nvSpPr>
          <p:spPr>
            <a:xfrm>
              <a:off x="5632880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691C9F1F-442C-2E60-9A93-22D6089D362C}"/>
                </a:ext>
              </a:extLst>
            </p:cNvPr>
            <p:cNvSpPr/>
            <p:nvPr/>
          </p:nvSpPr>
          <p:spPr>
            <a:xfrm>
              <a:off x="5443195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1BCC4746-34D4-6A42-B172-80ABF35C6B66}"/>
                </a:ext>
              </a:extLst>
            </p:cNvPr>
            <p:cNvGrpSpPr/>
            <p:nvPr/>
          </p:nvGrpSpPr>
          <p:grpSpPr>
            <a:xfrm>
              <a:off x="6217162" y="2774283"/>
              <a:ext cx="79098" cy="279123"/>
              <a:chOff x="3486673" y="1016384"/>
              <a:chExt cx="79098" cy="279123"/>
            </a:xfrm>
          </p:grpSpPr>
          <p:cxnSp>
            <p:nvCxnSpPr>
              <p:cNvPr id="406" name="Gerade Verbindung mit Pfeil 405">
                <a:extLst>
                  <a:ext uri="{FF2B5EF4-FFF2-40B4-BE49-F238E27FC236}">
                    <a16:creationId xmlns:a16="http://schemas.microsoft.com/office/drawing/2014/main" id="{A08C9846-47FF-BA1E-10E1-047F8A72FA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D1202D10-6505-6074-6C70-83F385030F1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08" name="Gruppieren 407">
              <a:extLst>
                <a:ext uri="{FF2B5EF4-FFF2-40B4-BE49-F238E27FC236}">
                  <a16:creationId xmlns:a16="http://schemas.microsoft.com/office/drawing/2014/main" id="{7306396B-4F07-5B49-8216-CF449349F4E6}"/>
                </a:ext>
              </a:extLst>
            </p:cNvPr>
            <p:cNvGrpSpPr/>
            <p:nvPr/>
          </p:nvGrpSpPr>
          <p:grpSpPr>
            <a:xfrm>
              <a:off x="6414356" y="2774283"/>
              <a:ext cx="79098" cy="279123"/>
              <a:chOff x="3486673" y="1016384"/>
              <a:chExt cx="79098" cy="279123"/>
            </a:xfrm>
          </p:grpSpPr>
          <p:cxnSp>
            <p:nvCxnSpPr>
              <p:cNvPr id="409" name="Gerade Verbindung mit Pfeil 408">
                <a:extLst>
                  <a:ext uri="{FF2B5EF4-FFF2-40B4-BE49-F238E27FC236}">
                    <a16:creationId xmlns:a16="http://schemas.microsoft.com/office/drawing/2014/main" id="{7288E21C-B8C4-BEA1-482C-323232E705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D28BF041-9D56-8DB2-1819-B4E39E38E8D3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1" name="Gruppieren 410">
              <a:extLst>
                <a:ext uri="{FF2B5EF4-FFF2-40B4-BE49-F238E27FC236}">
                  <a16:creationId xmlns:a16="http://schemas.microsoft.com/office/drawing/2014/main" id="{08D1627C-400D-6904-D060-6ABAD7F3CE1B}"/>
                </a:ext>
              </a:extLst>
            </p:cNvPr>
            <p:cNvGrpSpPr/>
            <p:nvPr/>
          </p:nvGrpSpPr>
          <p:grpSpPr>
            <a:xfrm>
              <a:off x="1005355" y="3494339"/>
              <a:ext cx="1063921" cy="903890"/>
              <a:chOff x="3917470" y="3458195"/>
              <a:chExt cx="1063921" cy="903890"/>
            </a:xfrm>
          </p:grpSpPr>
          <p:sp>
            <p:nvSpPr>
              <p:cNvPr id="412" name="Rechteck 411">
                <a:extLst>
                  <a:ext uri="{FF2B5EF4-FFF2-40B4-BE49-F238E27FC236}">
                    <a16:creationId xmlns:a16="http://schemas.microsoft.com/office/drawing/2014/main" id="{84F96AAE-321D-3B7A-9943-615F8A2A3E27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Textfeld 412">
                <a:extLst>
                  <a:ext uri="{FF2B5EF4-FFF2-40B4-BE49-F238E27FC236}">
                    <a16:creationId xmlns:a16="http://schemas.microsoft.com/office/drawing/2014/main" id="{F92ABCCB-6952-E404-1A72-29CB2E5A62DA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414" name="Gerade Verbindung 413">
                <a:extLst>
                  <a:ext uri="{FF2B5EF4-FFF2-40B4-BE49-F238E27FC236}">
                    <a16:creationId xmlns:a16="http://schemas.microsoft.com/office/drawing/2014/main" id="{B0E27DA1-1550-D2E1-8E46-D173F5D6C168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>
                <a:extLst>
                  <a:ext uri="{FF2B5EF4-FFF2-40B4-BE49-F238E27FC236}">
                    <a16:creationId xmlns:a16="http://schemas.microsoft.com/office/drawing/2014/main" id="{B9CE7B04-B1F0-FD40-1B53-7E793D16A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>
                <a:extLst>
                  <a:ext uri="{FF2B5EF4-FFF2-40B4-BE49-F238E27FC236}">
                    <a16:creationId xmlns:a16="http://schemas.microsoft.com/office/drawing/2014/main" id="{A8159391-8B5E-D388-0AFD-05D584DD30E4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Gerade Verbindung 416">
                <a:extLst>
                  <a:ext uri="{FF2B5EF4-FFF2-40B4-BE49-F238E27FC236}">
                    <a16:creationId xmlns:a16="http://schemas.microsoft.com/office/drawing/2014/main" id="{9D03BFF3-03D8-1602-B094-185223A0C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Gerade Verbindung 417">
                <a:extLst>
                  <a:ext uri="{FF2B5EF4-FFF2-40B4-BE49-F238E27FC236}">
                    <a16:creationId xmlns:a16="http://schemas.microsoft.com/office/drawing/2014/main" id="{843E5302-C3AA-47E3-180E-33F5D5C4E3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9" name="Textfeld 418">
                <a:extLst>
                  <a:ext uri="{FF2B5EF4-FFF2-40B4-BE49-F238E27FC236}">
                    <a16:creationId xmlns:a16="http://schemas.microsoft.com/office/drawing/2014/main" id="{AB0AC9C8-BC1A-6902-4905-9074B8C4BCC2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20" name="Textfeld 419">
                <a:extLst>
                  <a:ext uri="{FF2B5EF4-FFF2-40B4-BE49-F238E27FC236}">
                    <a16:creationId xmlns:a16="http://schemas.microsoft.com/office/drawing/2014/main" id="{AD7B2144-183F-54B1-8BAF-05B4D9642DAB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421" name="Textfeld 420">
              <a:extLst>
                <a:ext uri="{FF2B5EF4-FFF2-40B4-BE49-F238E27FC236}">
                  <a16:creationId xmlns:a16="http://schemas.microsoft.com/office/drawing/2014/main" id="{17BB15FB-6087-2410-E08A-1430FFB469C6}"/>
                </a:ext>
              </a:extLst>
            </p:cNvPr>
            <p:cNvSpPr txBox="1"/>
            <p:nvPr/>
          </p:nvSpPr>
          <p:spPr>
            <a:xfrm>
              <a:off x="2238913" y="3528867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2" name="Gerade Verbindung mit Pfeil 421">
              <a:extLst>
                <a:ext uri="{FF2B5EF4-FFF2-40B4-BE49-F238E27FC236}">
                  <a16:creationId xmlns:a16="http://schemas.microsoft.com/office/drawing/2014/main" id="{E8C5CB56-09CD-4E93-03BB-9FCD1FC3A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3494800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Gerade Verbindung mit Pfeil 422">
              <a:extLst>
                <a:ext uri="{FF2B5EF4-FFF2-40B4-BE49-F238E27FC236}">
                  <a16:creationId xmlns:a16="http://schemas.microsoft.com/office/drawing/2014/main" id="{EC81CCD3-0670-1FB4-6325-9F8EF4E592FC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3887232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801CBB32-6A37-6B8C-03FA-8795BA35A458}"/>
                </a:ext>
              </a:extLst>
            </p:cNvPr>
            <p:cNvSpPr/>
            <p:nvPr/>
          </p:nvSpPr>
          <p:spPr>
            <a:xfrm>
              <a:off x="4234652" y="384760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C537A258-116D-D160-44BA-72C193196CE0}"/>
                </a:ext>
              </a:extLst>
            </p:cNvPr>
            <p:cNvSpPr/>
            <p:nvPr/>
          </p:nvSpPr>
          <p:spPr>
            <a:xfrm>
              <a:off x="4428327" y="384760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3" name="Gerade Verbindung mit Pfeil 432">
              <a:extLst>
                <a:ext uri="{FF2B5EF4-FFF2-40B4-BE49-F238E27FC236}">
                  <a16:creationId xmlns:a16="http://schemas.microsoft.com/office/drawing/2014/main" id="{91972E2D-C236-4A98-BB2A-67184712A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3963885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Gerade Verbindung mit Pfeil 433">
              <a:extLst>
                <a:ext uri="{FF2B5EF4-FFF2-40B4-BE49-F238E27FC236}">
                  <a16:creationId xmlns:a16="http://schemas.microsoft.com/office/drawing/2014/main" id="{EC1F7F09-4533-291E-E591-2EC900E8EFEB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4356317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149B3FBE-E088-9678-690B-2F321BC55872}"/>
                </a:ext>
              </a:extLst>
            </p:cNvPr>
            <p:cNvSpPr/>
            <p:nvPr/>
          </p:nvSpPr>
          <p:spPr>
            <a:xfrm>
              <a:off x="3847536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C766F968-8507-64E9-A65A-FFCF3ABD5A3A}"/>
                </a:ext>
              </a:extLst>
            </p:cNvPr>
            <p:cNvSpPr/>
            <p:nvPr/>
          </p:nvSpPr>
          <p:spPr>
            <a:xfrm>
              <a:off x="4041211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5C914E9F-0AB9-30B9-6B90-9F5398AD606B}"/>
                </a:ext>
              </a:extLst>
            </p:cNvPr>
            <p:cNvSpPr/>
            <p:nvPr/>
          </p:nvSpPr>
          <p:spPr>
            <a:xfrm>
              <a:off x="4234652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8D56FAB4-A4AB-39D8-99FA-2D56DEBD0CFF}"/>
                </a:ext>
              </a:extLst>
            </p:cNvPr>
            <p:cNvSpPr/>
            <p:nvPr/>
          </p:nvSpPr>
          <p:spPr>
            <a:xfrm>
              <a:off x="4428327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C3C0307A-4BCD-16D0-6944-B40A83EAEC11}"/>
                </a:ext>
              </a:extLst>
            </p:cNvPr>
            <p:cNvSpPr/>
            <p:nvPr/>
          </p:nvSpPr>
          <p:spPr>
            <a:xfrm>
              <a:off x="2875708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19B1DDAC-10D6-0EDA-E2DC-9420FF97FC5A}"/>
                </a:ext>
              </a:extLst>
            </p:cNvPr>
            <p:cNvSpPr/>
            <p:nvPr/>
          </p:nvSpPr>
          <p:spPr>
            <a:xfrm>
              <a:off x="4617440" y="384760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33129F84-BCD4-F5CF-7789-D290C1AEA9F8}"/>
                </a:ext>
              </a:extLst>
            </p:cNvPr>
            <p:cNvSpPr/>
            <p:nvPr/>
          </p:nvSpPr>
          <p:spPr>
            <a:xfrm>
              <a:off x="4617440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3" name="Gerade Verbindung mit Pfeil 442">
              <a:extLst>
                <a:ext uri="{FF2B5EF4-FFF2-40B4-BE49-F238E27FC236}">
                  <a16:creationId xmlns:a16="http://schemas.microsoft.com/office/drawing/2014/main" id="{E9BD8E5E-B39B-FDDA-72C0-1C11BA2E7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349433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Gerade Verbindung mit Pfeil 443">
              <a:extLst>
                <a:ext uri="{FF2B5EF4-FFF2-40B4-BE49-F238E27FC236}">
                  <a16:creationId xmlns:a16="http://schemas.microsoft.com/office/drawing/2014/main" id="{277ACDC3-67B5-C02D-FAE4-8495C3A247C0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3886771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5" name="Gruppieren 444">
              <a:extLst>
                <a:ext uri="{FF2B5EF4-FFF2-40B4-BE49-F238E27FC236}">
                  <a16:creationId xmlns:a16="http://schemas.microsoft.com/office/drawing/2014/main" id="{CF5D0161-FBB5-B287-7615-9ACA22772B0C}"/>
                </a:ext>
              </a:extLst>
            </p:cNvPr>
            <p:cNvGrpSpPr/>
            <p:nvPr/>
          </p:nvGrpSpPr>
          <p:grpSpPr>
            <a:xfrm>
              <a:off x="5246454" y="3605848"/>
              <a:ext cx="79098" cy="279123"/>
              <a:chOff x="3486673" y="1016384"/>
              <a:chExt cx="79098" cy="279123"/>
            </a:xfrm>
          </p:grpSpPr>
          <p:cxnSp>
            <p:nvCxnSpPr>
              <p:cNvPr id="446" name="Gerade Verbindung mit Pfeil 445">
                <a:extLst>
                  <a:ext uri="{FF2B5EF4-FFF2-40B4-BE49-F238E27FC236}">
                    <a16:creationId xmlns:a16="http://schemas.microsoft.com/office/drawing/2014/main" id="{335B5719-415E-609B-9CD2-EF38817596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8BF67AB7-520E-4EBE-8E57-7015A90E0D5D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452" name="Gerade Verbindung mit Pfeil 451">
              <a:extLst>
                <a:ext uri="{FF2B5EF4-FFF2-40B4-BE49-F238E27FC236}">
                  <a16:creationId xmlns:a16="http://schemas.microsoft.com/office/drawing/2014/main" id="{B0A434AC-E4E1-E131-F71C-1518641A9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396342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Gerade Verbindung mit Pfeil 452">
              <a:extLst>
                <a:ext uri="{FF2B5EF4-FFF2-40B4-BE49-F238E27FC236}">
                  <a16:creationId xmlns:a16="http://schemas.microsoft.com/office/drawing/2014/main" id="{439E48EF-8AE9-6453-E34A-5F2410AAF0F8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4355856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2AA694C3-EF0F-3DF2-4DB3-6F46DC42F9A2}"/>
                </a:ext>
              </a:extLst>
            </p:cNvPr>
            <p:cNvSpPr/>
            <p:nvPr/>
          </p:nvSpPr>
          <p:spPr>
            <a:xfrm>
              <a:off x="5243135" y="4316233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1D009887-CB4D-2117-2D8D-24F0E524BC89}"/>
                </a:ext>
              </a:extLst>
            </p:cNvPr>
            <p:cNvSpPr/>
            <p:nvPr/>
          </p:nvSpPr>
          <p:spPr>
            <a:xfrm>
              <a:off x="5827101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59" name="Gruppieren 458">
              <a:extLst>
                <a:ext uri="{FF2B5EF4-FFF2-40B4-BE49-F238E27FC236}">
                  <a16:creationId xmlns:a16="http://schemas.microsoft.com/office/drawing/2014/main" id="{4049EB4F-FB97-2FD6-D06A-6595DF8D358B}"/>
                </a:ext>
              </a:extLst>
            </p:cNvPr>
            <p:cNvGrpSpPr/>
            <p:nvPr/>
          </p:nvGrpSpPr>
          <p:grpSpPr>
            <a:xfrm>
              <a:off x="5439984" y="3605848"/>
              <a:ext cx="79098" cy="279123"/>
              <a:chOff x="3486673" y="1016384"/>
              <a:chExt cx="79098" cy="279123"/>
            </a:xfrm>
          </p:grpSpPr>
          <p:cxnSp>
            <p:nvCxnSpPr>
              <p:cNvPr id="460" name="Gerade Verbindung mit Pfeil 459">
                <a:extLst>
                  <a:ext uri="{FF2B5EF4-FFF2-40B4-BE49-F238E27FC236}">
                    <a16:creationId xmlns:a16="http://schemas.microsoft.com/office/drawing/2014/main" id="{749EDB82-92B7-BB99-34AC-B5385FE3BE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7BBF3486-DDCD-36E6-BCF3-0ACBED0B7892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28C1D0C-306B-7505-9733-CA2730D74A63}"/>
                </a:ext>
              </a:extLst>
            </p:cNvPr>
            <p:cNvSpPr/>
            <p:nvPr/>
          </p:nvSpPr>
          <p:spPr>
            <a:xfrm>
              <a:off x="6974209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7" name="Textfeld 466">
              <a:extLst>
                <a:ext uri="{FF2B5EF4-FFF2-40B4-BE49-F238E27FC236}">
                  <a16:creationId xmlns:a16="http://schemas.microsoft.com/office/drawing/2014/main" id="{923E0586-3B28-3D08-FC99-FAC1501FE26A}"/>
                </a:ext>
              </a:extLst>
            </p:cNvPr>
            <p:cNvSpPr txBox="1"/>
            <p:nvPr/>
          </p:nvSpPr>
          <p:spPr>
            <a:xfrm>
              <a:off x="2168005" y="3924632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68" name="Gruppieren 467">
              <a:extLst>
                <a:ext uri="{FF2B5EF4-FFF2-40B4-BE49-F238E27FC236}">
                  <a16:creationId xmlns:a16="http://schemas.microsoft.com/office/drawing/2014/main" id="{711ABFB6-7939-BEE7-D2D6-736B468C2A65}"/>
                </a:ext>
              </a:extLst>
            </p:cNvPr>
            <p:cNvGrpSpPr/>
            <p:nvPr/>
          </p:nvGrpSpPr>
          <p:grpSpPr>
            <a:xfrm>
              <a:off x="3071679" y="3606309"/>
              <a:ext cx="79098" cy="279123"/>
              <a:chOff x="3486673" y="1016384"/>
              <a:chExt cx="79098" cy="279123"/>
            </a:xfrm>
          </p:grpSpPr>
          <p:cxnSp>
            <p:nvCxnSpPr>
              <p:cNvPr id="469" name="Gerade Verbindung mit Pfeil 468">
                <a:extLst>
                  <a:ext uri="{FF2B5EF4-FFF2-40B4-BE49-F238E27FC236}">
                    <a16:creationId xmlns:a16="http://schemas.microsoft.com/office/drawing/2014/main" id="{1592EFF7-69CF-B547-BBFB-72DA0EAB4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3A619199-0807-BC9D-7EED-1A703A935E6D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71" name="Gruppieren 470">
              <a:extLst>
                <a:ext uri="{FF2B5EF4-FFF2-40B4-BE49-F238E27FC236}">
                  <a16:creationId xmlns:a16="http://schemas.microsoft.com/office/drawing/2014/main" id="{AAE8A7A1-9005-F264-A3A0-CE884065EA69}"/>
                </a:ext>
              </a:extLst>
            </p:cNvPr>
            <p:cNvGrpSpPr/>
            <p:nvPr/>
          </p:nvGrpSpPr>
          <p:grpSpPr>
            <a:xfrm>
              <a:off x="3261478" y="3606309"/>
              <a:ext cx="79098" cy="279123"/>
              <a:chOff x="3486673" y="1016384"/>
              <a:chExt cx="79098" cy="279123"/>
            </a:xfrm>
          </p:grpSpPr>
          <p:cxnSp>
            <p:nvCxnSpPr>
              <p:cNvPr id="472" name="Gerade Verbindung mit Pfeil 471">
                <a:extLst>
                  <a:ext uri="{FF2B5EF4-FFF2-40B4-BE49-F238E27FC236}">
                    <a16:creationId xmlns:a16="http://schemas.microsoft.com/office/drawing/2014/main" id="{D95F7FD3-AC33-F97B-3949-648DBDA15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56747BA5-31FD-6142-489D-75BCC1A4343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74" name="Gruppieren 473">
              <a:extLst>
                <a:ext uri="{FF2B5EF4-FFF2-40B4-BE49-F238E27FC236}">
                  <a16:creationId xmlns:a16="http://schemas.microsoft.com/office/drawing/2014/main" id="{3A41F5E0-4D23-0680-432F-4D2EB8EC2B25}"/>
                </a:ext>
              </a:extLst>
            </p:cNvPr>
            <p:cNvGrpSpPr/>
            <p:nvPr/>
          </p:nvGrpSpPr>
          <p:grpSpPr>
            <a:xfrm>
              <a:off x="3261478" y="4070086"/>
              <a:ext cx="79098" cy="279123"/>
              <a:chOff x="3486673" y="1016384"/>
              <a:chExt cx="79098" cy="279123"/>
            </a:xfrm>
          </p:grpSpPr>
          <p:cxnSp>
            <p:nvCxnSpPr>
              <p:cNvPr id="475" name="Gerade Verbindung mit Pfeil 474">
                <a:extLst>
                  <a:ext uri="{FF2B5EF4-FFF2-40B4-BE49-F238E27FC236}">
                    <a16:creationId xmlns:a16="http://schemas.microsoft.com/office/drawing/2014/main" id="{FC3D4E3E-311D-21E9-8782-78A9C2AB5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2831AFBD-E264-5884-12A4-C3448C528CDC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77" name="Gruppieren 476">
              <a:extLst>
                <a:ext uri="{FF2B5EF4-FFF2-40B4-BE49-F238E27FC236}">
                  <a16:creationId xmlns:a16="http://schemas.microsoft.com/office/drawing/2014/main" id="{B1F00F82-151C-C1E7-0D13-82BEEBAB59CC}"/>
                </a:ext>
              </a:extLst>
            </p:cNvPr>
            <p:cNvGrpSpPr/>
            <p:nvPr/>
          </p:nvGrpSpPr>
          <p:grpSpPr>
            <a:xfrm>
              <a:off x="3069149" y="4070086"/>
              <a:ext cx="79098" cy="279123"/>
              <a:chOff x="3486673" y="1016384"/>
              <a:chExt cx="79098" cy="279123"/>
            </a:xfrm>
          </p:grpSpPr>
          <p:cxnSp>
            <p:nvCxnSpPr>
              <p:cNvPr id="478" name="Gerade Verbindung mit Pfeil 477">
                <a:extLst>
                  <a:ext uri="{FF2B5EF4-FFF2-40B4-BE49-F238E27FC236}">
                    <a16:creationId xmlns:a16="http://schemas.microsoft.com/office/drawing/2014/main" id="{63E58653-1CC2-0550-5AC9-6710617466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0425125E-EB73-4E6E-ED1A-B1F5D94ADD3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3" name="Gruppieren 482">
              <a:extLst>
                <a:ext uri="{FF2B5EF4-FFF2-40B4-BE49-F238E27FC236}">
                  <a16:creationId xmlns:a16="http://schemas.microsoft.com/office/drawing/2014/main" id="{3376DD85-A0E7-F7A2-44E6-A264511F3320}"/>
                </a:ext>
              </a:extLst>
            </p:cNvPr>
            <p:cNvGrpSpPr/>
            <p:nvPr/>
          </p:nvGrpSpPr>
          <p:grpSpPr>
            <a:xfrm>
              <a:off x="5827739" y="3605848"/>
              <a:ext cx="79098" cy="279123"/>
              <a:chOff x="3486673" y="1016384"/>
              <a:chExt cx="79098" cy="279123"/>
            </a:xfrm>
          </p:grpSpPr>
          <p:cxnSp>
            <p:nvCxnSpPr>
              <p:cNvPr id="484" name="Gerade Verbindung mit Pfeil 483">
                <a:extLst>
                  <a:ext uri="{FF2B5EF4-FFF2-40B4-BE49-F238E27FC236}">
                    <a16:creationId xmlns:a16="http://schemas.microsoft.com/office/drawing/2014/main" id="{353DACCF-7B53-EBC0-E742-C3FA99443A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87671C6C-2430-25E2-28DA-03637EF73B0F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6" name="Gruppieren 485">
              <a:extLst>
                <a:ext uri="{FF2B5EF4-FFF2-40B4-BE49-F238E27FC236}">
                  <a16:creationId xmlns:a16="http://schemas.microsoft.com/office/drawing/2014/main" id="{0A63DEDB-F8FC-795C-CF77-D04855CF8439}"/>
                </a:ext>
              </a:extLst>
            </p:cNvPr>
            <p:cNvGrpSpPr/>
            <p:nvPr/>
          </p:nvGrpSpPr>
          <p:grpSpPr>
            <a:xfrm>
              <a:off x="6021717" y="3605848"/>
              <a:ext cx="79098" cy="279123"/>
              <a:chOff x="3486673" y="1016384"/>
              <a:chExt cx="79098" cy="279123"/>
            </a:xfrm>
          </p:grpSpPr>
          <p:cxnSp>
            <p:nvCxnSpPr>
              <p:cNvPr id="487" name="Gerade Verbindung mit Pfeil 486">
                <a:extLst>
                  <a:ext uri="{FF2B5EF4-FFF2-40B4-BE49-F238E27FC236}">
                    <a16:creationId xmlns:a16="http://schemas.microsoft.com/office/drawing/2014/main" id="{0853F80C-4C0F-69C2-843F-032ED50B89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AA6E04DA-62EC-F232-1D27-BD5420A9469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B81FF54F-5AF4-8E21-90EB-9D27CB76BABA}"/>
                </a:ext>
              </a:extLst>
            </p:cNvPr>
            <p:cNvSpPr/>
            <p:nvPr/>
          </p:nvSpPr>
          <p:spPr>
            <a:xfrm>
              <a:off x="3460186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E89B054A-CBF2-3BF7-E225-10C1904E5489}"/>
                </a:ext>
              </a:extLst>
            </p:cNvPr>
            <p:cNvSpPr/>
            <p:nvPr/>
          </p:nvSpPr>
          <p:spPr>
            <a:xfrm>
              <a:off x="3650686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03" name="Gruppieren 502">
              <a:extLst>
                <a:ext uri="{FF2B5EF4-FFF2-40B4-BE49-F238E27FC236}">
                  <a16:creationId xmlns:a16="http://schemas.microsoft.com/office/drawing/2014/main" id="{120DC3E0-3991-9B85-7D85-DB207095BB7A}"/>
                </a:ext>
              </a:extLst>
            </p:cNvPr>
            <p:cNvGrpSpPr/>
            <p:nvPr/>
          </p:nvGrpSpPr>
          <p:grpSpPr>
            <a:xfrm>
              <a:off x="2875667" y="3606309"/>
              <a:ext cx="79098" cy="279123"/>
              <a:chOff x="3486673" y="1016384"/>
              <a:chExt cx="79098" cy="279123"/>
            </a:xfrm>
          </p:grpSpPr>
          <p:cxnSp>
            <p:nvCxnSpPr>
              <p:cNvPr id="504" name="Gerade Verbindung mit Pfeil 503">
                <a:extLst>
                  <a:ext uri="{FF2B5EF4-FFF2-40B4-BE49-F238E27FC236}">
                    <a16:creationId xmlns:a16="http://schemas.microsoft.com/office/drawing/2014/main" id="{CD5E924A-EC6D-1E3A-F4DB-48176D4BA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604841E9-42CC-10D2-B512-D640BADC6D57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06" name="Gruppieren 505">
              <a:extLst>
                <a:ext uri="{FF2B5EF4-FFF2-40B4-BE49-F238E27FC236}">
                  <a16:creationId xmlns:a16="http://schemas.microsoft.com/office/drawing/2014/main" id="{0666C1A2-0B83-3BEC-918F-11F510301B8B}"/>
                </a:ext>
              </a:extLst>
            </p:cNvPr>
            <p:cNvGrpSpPr/>
            <p:nvPr/>
          </p:nvGrpSpPr>
          <p:grpSpPr>
            <a:xfrm>
              <a:off x="3652593" y="3606309"/>
              <a:ext cx="79098" cy="279123"/>
              <a:chOff x="3486673" y="1016384"/>
              <a:chExt cx="79098" cy="279123"/>
            </a:xfrm>
          </p:grpSpPr>
          <p:cxnSp>
            <p:nvCxnSpPr>
              <p:cNvPr id="507" name="Gerade Verbindung mit Pfeil 506">
                <a:extLst>
                  <a:ext uri="{FF2B5EF4-FFF2-40B4-BE49-F238E27FC236}">
                    <a16:creationId xmlns:a16="http://schemas.microsoft.com/office/drawing/2014/main" id="{175CB5D8-74F3-0057-FB3E-C251F8EF2D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E99B2702-B143-4081-C83D-8FFC32B03847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09" name="Gruppieren 508">
              <a:extLst>
                <a:ext uri="{FF2B5EF4-FFF2-40B4-BE49-F238E27FC236}">
                  <a16:creationId xmlns:a16="http://schemas.microsoft.com/office/drawing/2014/main" id="{96AE3B74-C679-1718-5652-8CFBD341CEDF}"/>
                </a:ext>
              </a:extLst>
            </p:cNvPr>
            <p:cNvGrpSpPr/>
            <p:nvPr/>
          </p:nvGrpSpPr>
          <p:grpSpPr>
            <a:xfrm>
              <a:off x="3848742" y="3606309"/>
              <a:ext cx="79098" cy="279123"/>
              <a:chOff x="3486673" y="1016384"/>
              <a:chExt cx="79098" cy="279123"/>
            </a:xfrm>
          </p:grpSpPr>
          <p:cxnSp>
            <p:nvCxnSpPr>
              <p:cNvPr id="510" name="Gerade Verbindung mit Pfeil 509">
                <a:extLst>
                  <a:ext uri="{FF2B5EF4-FFF2-40B4-BE49-F238E27FC236}">
                    <a16:creationId xmlns:a16="http://schemas.microsoft.com/office/drawing/2014/main" id="{3E6C90FA-0298-D6F8-94CF-16A8A4977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D224FB73-B4E7-D159-3736-085ED04CF5B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2" name="Gruppieren 511">
              <a:extLst>
                <a:ext uri="{FF2B5EF4-FFF2-40B4-BE49-F238E27FC236}">
                  <a16:creationId xmlns:a16="http://schemas.microsoft.com/office/drawing/2014/main" id="{5A236FD7-6EB1-FD99-7808-E3E7E15E807C}"/>
                </a:ext>
              </a:extLst>
            </p:cNvPr>
            <p:cNvGrpSpPr/>
            <p:nvPr/>
          </p:nvGrpSpPr>
          <p:grpSpPr>
            <a:xfrm>
              <a:off x="3459756" y="3606309"/>
              <a:ext cx="79098" cy="279123"/>
              <a:chOff x="3486673" y="1016384"/>
              <a:chExt cx="79098" cy="279123"/>
            </a:xfrm>
          </p:grpSpPr>
          <p:cxnSp>
            <p:nvCxnSpPr>
              <p:cNvPr id="513" name="Gerade Verbindung mit Pfeil 512">
                <a:extLst>
                  <a:ext uri="{FF2B5EF4-FFF2-40B4-BE49-F238E27FC236}">
                    <a16:creationId xmlns:a16="http://schemas.microsoft.com/office/drawing/2014/main" id="{C40785F7-D835-D09C-A471-5B9C133607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F866C77D-35F7-4B66-B976-056CBCDEF91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5" name="Gruppieren 514">
              <a:extLst>
                <a:ext uri="{FF2B5EF4-FFF2-40B4-BE49-F238E27FC236}">
                  <a16:creationId xmlns:a16="http://schemas.microsoft.com/office/drawing/2014/main" id="{80EEA694-DA22-65DE-7557-3C9E26C264FB}"/>
                </a:ext>
              </a:extLst>
            </p:cNvPr>
            <p:cNvGrpSpPr/>
            <p:nvPr/>
          </p:nvGrpSpPr>
          <p:grpSpPr>
            <a:xfrm>
              <a:off x="4042340" y="3606309"/>
              <a:ext cx="79098" cy="279123"/>
              <a:chOff x="3486673" y="1016384"/>
              <a:chExt cx="79098" cy="279123"/>
            </a:xfrm>
          </p:grpSpPr>
          <p:cxnSp>
            <p:nvCxnSpPr>
              <p:cNvPr id="516" name="Gerade Verbindung mit Pfeil 515">
                <a:extLst>
                  <a:ext uri="{FF2B5EF4-FFF2-40B4-BE49-F238E27FC236}">
                    <a16:creationId xmlns:a16="http://schemas.microsoft.com/office/drawing/2014/main" id="{9F48B99A-7D4A-CDB0-F75F-1CB12FD4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8FAA4D20-FABC-2F8F-C926-9BD20A915BF2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8" name="Gruppieren 517">
              <a:extLst>
                <a:ext uri="{FF2B5EF4-FFF2-40B4-BE49-F238E27FC236}">
                  <a16:creationId xmlns:a16="http://schemas.microsoft.com/office/drawing/2014/main" id="{4AF4060A-B8AA-C6AB-6C3C-46032B0B2B5C}"/>
                </a:ext>
              </a:extLst>
            </p:cNvPr>
            <p:cNvGrpSpPr/>
            <p:nvPr/>
          </p:nvGrpSpPr>
          <p:grpSpPr>
            <a:xfrm>
              <a:off x="5633660" y="3605848"/>
              <a:ext cx="79098" cy="279123"/>
              <a:chOff x="3486673" y="1016384"/>
              <a:chExt cx="79098" cy="279123"/>
            </a:xfrm>
          </p:grpSpPr>
          <p:cxnSp>
            <p:nvCxnSpPr>
              <p:cNvPr id="519" name="Gerade Verbindung mit Pfeil 518">
                <a:extLst>
                  <a:ext uri="{FF2B5EF4-FFF2-40B4-BE49-F238E27FC236}">
                    <a16:creationId xmlns:a16="http://schemas.microsoft.com/office/drawing/2014/main" id="{79733FF6-C119-F21F-78F9-5D0A61F1F6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C2DB1814-D5AE-7A42-DC85-E473B2CEE21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1" name="Gruppieren 520">
              <a:extLst>
                <a:ext uri="{FF2B5EF4-FFF2-40B4-BE49-F238E27FC236}">
                  <a16:creationId xmlns:a16="http://schemas.microsoft.com/office/drawing/2014/main" id="{5BD1B190-E7BE-0D9D-EF34-C3965541C7EA}"/>
                </a:ext>
              </a:extLst>
            </p:cNvPr>
            <p:cNvGrpSpPr/>
            <p:nvPr/>
          </p:nvGrpSpPr>
          <p:grpSpPr>
            <a:xfrm>
              <a:off x="6214829" y="3605848"/>
              <a:ext cx="79098" cy="279123"/>
              <a:chOff x="3486673" y="1016384"/>
              <a:chExt cx="79098" cy="279123"/>
            </a:xfrm>
          </p:grpSpPr>
          <p:cxnSp>
            <p:nvCxnSpPr>
              <p:cNvPr id="522" name="Gerade Verbindung mit Pfeil 521">
                <a:extLst>
                  <a:ext uri="{FF2B5EF4-FFF2-40B4-BE49-F238E27FC236}">
                    <a16:creationId xmlns:a16="http://schemas.microsoft.com/office/drawing/2014/main" id="{85365308-AE5B-D41C-D4E4-1481988B81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CFE5D1F3-3859-5F6B-A904-E72DB822B9B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4" name="Gruppieren 523">
              <a:extLst>
                <a:ext uri="{FF2B5EF4-FFF2-40B4-BE49-F238E27FC236}">
                  <a16:creationId xmlns:a16="http://schemas.microsoft.com/office/drawing/2014/main" id="{170DAE61-7816-6C1C-B533-3FDDC9A02E8B}"/>
                </a:ext>
              </a:extLst>
            </p:cNvPr>
            <p:cNvGrpSpPr/>
            <p:nvPr/>
          </p:nvGrpSpPr>
          <p:grpSpPr>
            <a:xfrm>
              <a:off x="6408359" y="3605848"/>
              <a:ext cx="79098" cy="279123"/>
              <a:chOff x="3486673" y="1016384"/>
              <a:chExt cx="79098" cy="279123"/>
            </a:xfrm>
          </p:grpSpPr>
          <p:cxnSp>
            <p:nvCxnSpPr>
              <p:cNvPr id="525" name="Gerade Verbindung mit Pfeil 524">
                <a:extLst>
                  <a:ext uri="{FF2B5EF4-FFF2-40B4-BE49-F238E27FC236}">
                    <a16:creationId xmlns:a16="http://schemas.microsoft.com/office/drawing/2014/main" id="{0181E5D3-A590-5997-B298-A0D912089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924270EF-E1AA-9E42-10D9-7C6ED518D3A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7" name="Gruppieren 526">
              <a:extLst>
                <a:ext uri="{FF2B5EF4-FFF2-40B4-BE49-F238E27FC236}">
                  <a16:creationId xmlns:a16="http://schemas.microsoft.com/office/drawing/2014/main" id="{9125A2F3-81EE-1BC3-3733-CEF1C097743D}"/>
                </a:ext>
              </a:extLst>
            </p:cNvPr>
            <p:cNvGrpSpPr/>
            <p:nvPr/>
          </p:nvGrpSpPr>
          <p:grpSpPr>
            <a:xfrm>
              <a:off x="6796114" y="3605848"/>
              <a:ext cx="79098" cy="279123"/>
              <a:chOff x="3486673" y="1016384"/>
              <a:chExt cx="79098" cy="279123"/>
            </a:xfrm>
          </p:grpSpPr>
          <p:cxnSp>
            <p:nvCxnSpPr>
              <p:cNvPr id="528" name="Gerade Verbindung mit Pfeil 527">
                <a:extLst>
                  <a:ext uri="{FF2B5EF4-FFF2-40B4-BE49-F238E27FC236}">
                    <a16:creationId xmlns:a16="http://schemas.microsoft.com/office/drawing/2014/main" id="{D08FB243-5045-EE08-FEFF-FA32D11150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24F99C8E-B929-E8C5-837E-57D76246FDF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0" name="Gruppieren 529">
              <a:extLst>
                <a:ext uri="{FF2B5EF4-FFF2-40B4-BE49-F238E27FC236}">
                  <a16:creationId xmlns:a16="http://schemas.microsoft.com/office/drawing/2014/main" id="{D7C3F1C7-372A-A905-D2C2-5B5D4B1D6535}"/>
                </a:ext>
              </a:extLst>
            </p:cNvPr>
            <p:cNvGrpSpPr/>
            <p:nvPr/>
          </p:nvGrpSpPr>
          <p:grpSpPr>
            <a:xfrm>
              <a:off x="6983742" y="3605848"/>
              <a:ext cx="79098" cy="279123"/>
              <a:chOff x="3486673" y="1016384"/>
              <a:chExt cx="79098" cy="279123"/>
            </a:xfrm>
          </p:grpSpPr>
          <p:cxnSp>
            <p:nvCxnSpPr>
              <p:cNvPr id="531" name="Gerade Verbindung mit Pfeil 530">
                <a:extLst>
                  <a:ext uri="{FF2B5EF4-FFF2-40B4-BE49-F238E27FC236}">
                    <a16:creationId xmlns:a16="http://schemas.microsoft.com/office/drawing/2014/main" id="{9ECB08A8-180C-8BAF-19C9-41983BD9C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2" name="Oval 531">
                <a:extLst>
                  <a:ext uri="{FF2B5EF4-FFF2-40B4-BE49-F238E27FC236}">
                    <a16:creationId xmlns:a16="http://schemas.microsoft.com/office/drawing/2014/main" id="{2B0DD8DD-E7C9-5504-206C-75A7BE83E08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3" name="Gruppieren 532">
              <a:extLst>
                <a:ext uri="{FF2B5EF4-FFF2-40B4-BE49-F238E27FC236}">
                  <a16:creationId xmlns:a16="http://schemas.microsoft.com/office/drawing/2014/main" id="{175ADE1D-72F7-0C5A-2781-D802259F95F9}"/>
                </a:ext>
              </a:extLst>
            </p:cNvPr>
            <p:cNvGrpSpPr/>
            <p:nvPr/>
          </p:nvGrpSpPr>
          <p:grpSpPr>
            <a:xfrm>
              <a:off x="6602035" y="3605848"/>
              <a:ext cx="79098" cy="279123"/>
              <a:chOff x="3486673" y="1016384"/>
              <a:chExt cx="79098" cy="279123"/>
            </a:xfrm>
          </p:grpSpPr>
          <p:cxnSp>
            <p:nvCxnSpPr>
              <p:cNvPr id="534" name="Gerade Verbindung mit Pfeil 533">
                <a:extLst>
                  <a:ext uri="{FF2B5EF4-FFF2-40B4-BE49-F238E27FC236}">
                    <a16:creationId xmlns:a16="http://schemas.microsoft.com/office/drawing/2014/main" id="{9F703C95-E210-5F0F-3E90-E7C862611F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89E8F3CB-073D-7253-487B-1E5B2573AC18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6" name="Gruppieren 535">
              <a:extLst>
                <a:ext uri="{FF2B5EF4-FFF2-40B4-BE49-F238E27FC236}">
                  <a16:creationId xmlns:a16="http://schemas.microsoft.com/office/drawing/2014/main" id="{48FD4BAD-DBB6-21E3-D87E-8B45F926DD6C}"/>
                </a:ext>
              </a:extLst>
            </p:cNvPr>
            <p:cNvGrpSpPr/>
            <p:nvPr/>
          </p:nvGrpSpPr>
          <p:grpSpPr>
            <a:xfrm>
              <a:off x="5443509" y="4074933"/>
              <a:ext cx="79098" cy="279123"/>
              <a:chOff x="3486673" y="1016384"/>
              <a:chExt cx="79098" cy="279123"/>
            </a:xfrm>
          </p:grpSpPr>
          <p:cxnSp>
            <p:nvCxnSpPr>
              <p:cNvPr id="537" name="Gerade Verbindung mit Pfeil 536">
                <a:extLst>
                  <a:ext uri="{FF2B5EF4-FFF2-40B4-BE49-F238E27FC236}">
                    <a16:creationId xmlns:a16="http://schemas.microsoft.com/office/drawing/2014/main" id="{317FF579-6509-BD75-3398-AFDDA24346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F8FF45FA-CDCD-02C6-3498-4080A8E3A3D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9" name="Gruppieren 538">
              <a:extLst>
                <a:ext uri="{FF2B5EF4-FFF2-40B4-BE49-F238E27FC236}">
                  <a16:creationId xmlns:a16="http://schemas.microsoft.com/office/drawing/2014/main" id="{CAE95B82-F884-0DE6-6932-C3C839C059C9}"/>
                </a:ext>
              </a:extLst>
            </p:cNvPr>
            <p:cNvGrpSpPr/>
            <p:nvPr/>
          </p:nvGrpSpPr>
          <p:grpSpPr>
            <a:xfrm>
              <a:off x="5640278" y="4074933"/>
              <a:ext cx="79098" cy="279123"/>
              <a:chOff x="3486673" y="1016384"/>
              <a:chExt cx="79098" cy="279123"/>
            </a:xfrm>
          </p:grpSpPr>
          <p:cxnSp>
            <p:nvCxnSpPr>
              <p:cNvPr id="540" name="Gerade Verbindung mit Pfeil 539">
                <a:extLst>
                  <a:ext uri="{FF2B5EF4-FFF2-40B4-BE49-F238E27FC236}">
                    <a16:creationId xmlns:a16="http://schemas.microsoft.com/office/drawing/2014/main" id="{77AAA2EA-335E-8E09-4716-0CDE17FD03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EFD46686-5338-42E5-CEA8-CF6ABCB13F0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0BC7E8D5-281B-D172-CE3B-A4B0C589FFC8}"/>
                </a:ext>
              </a:extLst>
            </p:cNvPr>
            <p:cNvSpPr/>
            <p:nvPr/>
          </p:nvSpPr>
          <p:spPr>
            <a:xfrm>
              <a:off x="6026952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9D9A6F94-4864-BD25-4AD2-9695A812BEF4}"/>
                </a:ext>
              </a:extLst>
            </p:cNvPr>
            <p:cNvSpPr/>
            <p:nvPr/>
          </p:nvSpPr>
          <p:spPr>
            <a:xfrm>
              <a:off x="6220347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B464E116-6E10-5355-FAA8-06D142E549DF}"/>
                </a:ext>
              </a:extLst>
            </p:cNvPr>
            <p:cNvSpPr/>
            <p:nvPr/>
          </p:nvSpPr>
          <p:spPr>
            <a:xfrm>
              <a:off x="6409307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9038EC2B-D508-CD72-89B3-267C322AB5BD}"/>
                </a:ext>
              </a:extLst>
            </p:cNvPr>
            <p:cNvGrpSpPr/>
            <p:nvPr/>
          </p:nvGrpSpPr>
          <p:grpSpPr>
            <a:xfrm>
              <a:off x="6602384" y="4074933"/>
              <a:ext cx="79098" cy="279123"/>
              <a:chOff x="3486673" y="1016384"/>
              <a:chExt cx="79098" cy="279123"/>
            </a:xfrm>
          </p:grpSpPr>
          <p:cxnSp>
            <p:nvCxnSpPr>
              <p:cNvPr id="546" name="Gerade Verbindung mit Pfeil 545">
                <a:extLst>
                  <a:ext uri="{FF2B5EF4-FFF2-40B4-BE49-F238E27FC236}">
                    <a16:creationId xmlns:a16="http://schemas.microsoft.com/office/drawing/2014/main" id="{4D6DB41D-0A5A-586B-5A55-21F2DBE045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FFDDB008-AC8B-A0FF-7401-DDD9218B406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48" name="Gruppieren 547">
              <a:extLst>
                <a:ext uri="{FF2B5EF4-FFF2-40B4-BE49-F238E27FC236}">
                  <a16:creationId xmlns:a16="http://schemas.microsoft.com/office/drawing/2014/main" id="{165B8C63-B9A7-4BCA-91F1-C9E47147FFD5}"/>
                </a:ext>
              </a:extLst>
            </p:cNvPr>
            <p:cNvGrpSpPr/>
            <p:nvPr/>
          </p:nvGrpSpPr>
          <p:grpSpPr>
            <a:xfrm>
              <a:off x="6795978" y="4074933"/>
              <a:ext cx="79098" cy="279123"/>
              <a:chOff x="3486673" y="1016384"/>
              <a:chExt cx="79098" cy="279123"/>
            </a:xfrm>
          </p:grpSpPr>
          <p:cxnSp>
            <p:nvCxnSpPr>
              <p:cNvPr id="549" name="Gerade Verbindung mit Pfeil 548">
                <a:extLst>
                  <a:ext uri="{FF2B5EF4-FFF2-40B4-BE49-F238E27FC236}">
                    <a16:creationId xmlns:a16="http://schemas.microsoft.com/office/drawing/2014/main" id="{6A292ECD-6587-0D86-59E9-AD43F5F6B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25C36BD5-5151-3EB2-4730-E7DDF288FB6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51" name="Textfeld 550">
              <a:extLst>
                <a:ext uri="{FF2B5EF4-FFF2-40B4-BE49-F238E27FC236}">
                  <a16:creationId xmlns:a16="http://schemas.microsoft.com/office/drawing/2014/main" id="{FD90A8F4-6685-5F3D-FEBF-C62DA050F559}"/>
                </a:ext>
              </a:extLst>
            </p:cNvPr>
            <p:cNvSpPr txBox="1"/>
            <p:nvPr/>
          </p:nvSpPr>
          <p:spPr>
            <a:xfrm>
              <a:off x="3404986" y="1788129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a)</a:t>
              </a:r>
            </a:p>
          </p:txBody>
        </p:sp>
        <p:sp>
          <p:nvSpPr>
            <p:cNvPr id="552" name="Textfeld 551">
              <a:extLst>
                <a:ext uri="{FF2B5EF4-FFF2-40B4-BE49-F238E27FC236}">
                  <a16:creationId xmlns:a16="http://schemas.microsoft.com/office/drawing/2014/main" id="{28553F43-52F9-BDE4-2BD8-5368C7D6E6AA}"/>
                </a:ext>
              </a:extLst>
            </p:cNvPr>
            <p:cNvSpPr txBox="1"/>
            <p:nvPr/>
          </p:nvSpPr>
          <p:spPr>
            <a:xfrm>
              <a:off x="5013434" y="178812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b)</a:t>
              </a:r>
            </a:p>
          </p:txBody>
        </p:sp>
        <p:sp>
          <p:nvSpPr>
            <p:cNvPr id="553" name="Textfeld 552">
              <a:extLst>
                <a:ext uri="{FF2B5EF4-FFF2-40B4-BE49-F238E27FC236}">
                  <a16:creationId xmlns:a16="http://schemas.microsoft.com/office/drawing/2014/main" id="{6EDC0DD2-984A-E47E-91A1-FA9EC62FDCFA}"/>
                </a:ext>
              </a:extLst>
            </p:cNvPr>
            <p:cNvSpPr txBox="1"/>
            <p:nvPr/>
          </p:nvSpPr>
          <p:spPr>
            <a:xfrm>
              <a:off x="6432936" y="178812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c)</a:t>
              </a:r>
            </a:p>
          </p:txBody>
        </p:sp>
        <p:sp>
          <p:nvSpPr>
            <p:cNvPr id="554" name="Textfeld 553">
              <a:extLst>
                <a:ext uri="{FF2B5EF4-FFF2-40B4-BE49-F238E27FC236}">
                  <a16:creationId xmlns:a16="http://schemas.microsoft.com/office/drawing/2014/main" id="{99A9F8D9-2787-B13B-9C69-A002A9E5827F}"/>
                </a:ext>
              </a:extLst>
            </p:cNvPr>
            <p:cNvSpPr txBox="1"/>
            <p:nvPr/>
          </p:nvSpPr>
          <p:spPr>
            <a:xfrm>
              <a:off x="3699275" y="304937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d)</a:t>
              </a:r>
            </a:p>
          </p:txBody>
        </p:sp>
        <p:sp>
          <p:nvSpPr>
            <p:cNvPr id="555" name="Textfeld 554">
              <a:extLst>
                <a:ext uri="{FF2B5EF4-FFF2-40B4-BE49-F238E27FC236}">
                  <a16:creationId xmlns:a16="http://schemas.microsoft.com/office/drawing/2014/main" id="{824E747D-FDD5-A13C-101A-8B3E38B73141}"/>
                </a:ext>
              </a:extLst>
            </p:cNvPr>
            <p:cNvSpPr txBox="1"/>
            <p:nvPr/>
          </p:nvSpPr>
          <p:spPr>
            <a:xfrm>
              <a:off x="6104669" y="304937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e)</a:t>
              </a:r>
            </a:p>
          </p:txBody>
        </p:sp>
        <p:sp>
          <p:nvSpPr>
            <p:cNvPr id="556" name="Textfeld 555">
              <a:extLst>
                <a:ext uri="{FF2B5EF4-FFF2-40B4-BE49-F238E27FC236}">
                  <a16:creationId xmlns:a16="http://schemas.microsoft.com/office/drawing/2014/main" id="{6E3779E5-BFEE-8926-E5AB-3061C69BC98D}"/>
                </a:ext>
              </a:extLst>
            </p:cNvPr>
            <p:cNvSpPr txBox="1"/>
            <p:nvPr/>
          </p:nvSpPr>
          <p:spPr>
            <a:xfrm>
              <a:off x="3699275" y="4385286"/>
              <a:ext cx="329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f)</a:t>
              </a:r>
            </a:p>
          </p:txBody>
        </p:sp>
        <p:sp>
          <p:nvSpPr>
            <p:cNvPr id="557" name="Textfeld 556">
              <a:extLst>
                <a:ext uri="{FF2B5EF4-FFF2-40B4-BE49-F238E27FC236}">
                  <a16:creationId xmlns:a16="http://schemas.microsoft.com/office/drawing/2014/main" id="{C39B0B3D-CFDB-EBF4-AE77-DCF12BA7CE17}"/>
                </a:ext>
              </a:extLst>
            </p:cNvPr>
            <p:cNvSpPr txBox="1"/>
            <p:nvPr/>
          </p:nvSpPr>
          <p:spPr>
            <a:xfrm>
              <a:off x="6104669" y="43852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23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80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87ED7A62-29F8-D304-9C70-AC78529CC17E}"/>
              </a:ext>
            </a:extLst>
          </p:cNvPr>
          <p:cNvGrpSpPr/>
          <p:nvPr/>
        </p:nvGrpSpPr>
        <p:grpSpPr>
          <a:xfrm>
            <a:off x="5524674" y="1214124"/>
            <a:ext cx="680225" cy="698318"/>
            <a:chOff x="7297328" y="1226450"/>
            <a:chExt cx="1223847" cy="1256399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5AC8A910-8BD3-1B75-3AF2-EE558DE0C52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1" name="Ring 160">
                <a:extLst>
                  <a:ext uri="{FF2B5EF4-FFF2-40B4-BE49-F238E27FC236}">
                    <a16:creationId xmlns:a16="http://schemas.microsoft.com/office/drawing/2014/main" id="{85ED6392-ED71-0BAD-8F1C-39D05866120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651C88C-671F-7FED-94DE-7A916CDE83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0E9B9AF5-799A-14E7-1963-46F6E7DBE15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14124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5524674" y="1996546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5524674" y="2769831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5524674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7EE51F4C-23C8-A7FA-BEC8-4720024E75A0}"/>
              </a:ext>
            </a:extLst>
          </p:cNvPr>
          <p:cNvGrpSpPr/>
          <p:nvPr/>
        </p:nvGrpSpPr>
        <p:grpSpPr>
          <a:xfrm>
            <a:off x="3038884" y="3554196"/>
            <a:ext cx="706234" cy="706322"/>
            <a:chOff x="9391771" y="3793537"/>
            <a:chExt cx="706234" cy="706322"/>
          </a:xfrm>
        </p:grpSpPr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0BB8F109-1D59-3AAA-F0B6-696C9218F95A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00" name="Gruppieren 199">
                <a:extLst>
                  <a:ext uri="{FF2B5EF4-FFF2-40B4-BE49-F238E27FC236}">
                    <a16:creationId xmlns:a16="http://schemas.microsoft.com/office/drawing/2014/main" id="{33F4E6A4-5C10-7C26-F8F2-AA7F9222278B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42" name="Ring 241">
                  <a:extLst>
                    <a:ext uri="{FF2B5EF4-FFF2-40B4-BE49-F238E27FC236}">
                      <a16:creationId xmlns:a16="http://schemas.microsoft.com/office/drawing/2014/main" id="{6DB6D642-851F-3370-A6FB-C0C5570F115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9C7EB6D-3352-A363-CE23-0FB62A573C6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01" name="Grafik 200">
                <a:extLst>
                  <a:ext uri="{FF2B5EF4-FFF2-40B4-BE49-F238E27FC236}">
                    <a16:creationId xmlns:a16="http://schemas.microsoft.com/office/drawing/2014/main" id="{6752D96C-067B-8B82-26ED-52BC7EB9C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0E46D09F-B29E-0B59-FD66-9489F5FBF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99" name="Abgerundetes Rechteck 198">
              <a:extLst>
                <a:ext uri="{FF2B5EF4-FFF2-40B4-BE49-F238E27FC236}">
                  <a16:creationId xmlns:a16="http://schemas.microsoft.com/office/drawing/2014/main" id="{22FD0785-8993-E9B8-29A5-14544CAB71D9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C3E7A003-7BC3-4585-2CCD-FCD65A471BDA}"/>
              </a:ext>
            </a:extLst>
          </p:cNvPr>
          <p:cNvGrpSpPr/>
          <p:nvPr/>
        </p:nvGrpSpPr>
        <p:grpSpPr>
          <a:xfrm>
            <a:off x="3038884" y="4333579"/>
            <a:ext cx="706234" cy="706322"/>
            <a:chOff x="9391771" y="3793537"/>
            <a:chExt cx="706234" cy="706322"/>
          </a:xfrm>
        </p:grpSpPr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A52B1582-8428-1E54-C441-2E8D796C4ED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1575566E-840E-84D3-4B97-1354627726DF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0" name="Ring 249">
                  <a:extLst>
                    <a:ext uri="{FF2B5EF4-FFF2-40B4-BE49-F238E27FC236}">
                      <a16:creationId xmlns:a16="http://schemas.microsoft.com/office/drawing/2014/main" id="{BD82B231-3A9E-CBDE-D4BE-DF09074E83E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6F7DF6BA-F0D6-FACF-7183-D7BC068DE0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A323609E-55C8-500D-FDAB-8B28F5BEF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46" name="Grafik 245">
              <a:extLst>
                <a:ext uri="{FF2B5EF4-FFF2-40B4-BE49-F238E27FC236}">
                  <a16:creationId xmlns:a16="http://schemas.microsoft.com/office/drawing/2014/main" id="{4FFAFB39-615B-79D2-8B6A-4EE4586E7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47" name="Abgerundetes Rechteck 246">
              <a:extLst>
                <a:ext uri="{FF2B5EF4-FFF2-40B4-BE49-F238E27FC236}">
                  <a16:creationId xmlns:a16="http://schemas.microsoft.com/office/drawing/2014/main" id="{51FD8871-2D32-6E76-A379-E5387EF5E428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3038884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D2450442-AC1D-360B-132C-0BD3EF59D07E}"/>
              </a:ext>
            </a:extLst>
          </p:cNvPr>
          <p:cNvGrpSpPr/>
          <p:nvPr/>
        </p:nvGrpSpPr>
        <p:grpSpPr>
          <a:xfrm>
            <a:off x="4225598" y="4344062"/>
            <a:ext cx="739971" cy="720328"/>
            <a:chOff x="7189834" y="2653468"/>
            <a:chExt cx="1331341" cy="1296000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7FB4EC02-7C99-4CE5-308C-62D3A9B4FC43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2" name="Ring 271">
                <a:extLst>
                  <a:ext uri="{FF2B5EF4-FFF2-40B4-BE49-F238E27FC236}">
                    <a16:creationId xmlns:a16="http://schemas.microsoft.com/office/drawing/2014/main" id="{40D6F2B8-A419-BFC9-758D-B28B890EBC7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4B70A6D-5806-CACE-0F04-19162E619C0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F45487C2-15C8-2537-ABE0-4B69A90C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83865553-82CB-6AB5-A58D-2A1422050E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569B3D6-CDC0-37B4-8AAB-A3B968AC1006}"/>
              </a:ext>
            </a:extLst>
          </p:cNvPr>
          <p:cNvGrpSpPr/>
          <p:nvPr/>
        </p:nvGrpSpPr>
        <p:grpSpPr>
          <a:xfrm>
            <a:off x="4225598" y="5152518"/>
            <a:ext cx="739971" cy="720328"/>
            <a:chOff x="7189834" y="2653468"/>
            <a:chExt cx="1331341" cy="1296000"/>
          </a:xfrm>
        </p:grpSpPr>
        <p:grpSp>
          <p:nvGrpSpPr>
            <p:cNvPr id="275" name="Gruppieren 274">
              <a:extLst>
                <a:ext uri="{FF2B5EF4-FFF2-40B4-BE49-F238E27FC236}">
                  <a16:creationId xmlns:a16="http://schemas.microsoft.com/office/drawing/2014/main" id="{0558E902-612F-C9C9-9A7B-7504F733E19F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8" name="Ring 277">
                <a:extLst>
                  <a:ext uri="{FF2B5EF4-FFF2-40B4-BE49-F238E27FC236}">
                    <a16:creationId xmlns:a16="http://schemas.microsoft.com/office/drawing/2014/main" id="{2BC395B1-E1E7-8B05-EB3C-F9B5073B4DB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90EBEB9-86DC-477D-8049-321031FDA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6" name="Grafik 275">
              <a:extLst>
                <a:ext uri="{FF2B5EF4-FFF2-40B4-BE49-F238E27FC236}">
                  <a16:creationId xmlns:a16="http://schemas.microsoft.com/office/drawing/2014/main" id="{81521A84-81D7-8E68-26BF-68C1214F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7" name="Abgerundetes Rechteck 276">
              <a:extLst>
                <a:ext uri="{FF2B5EF4-FFF2-40B4-BE49-F238E27FC236}">
                  <a16:creationId xmlns:a16="http://schemas.microsoft.com/office/drawing/2014/main" id="{426FC4E6-94E0-C03E-261E-A3DDA21EF26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8A3E7275-090F-C4BE-91B9-D3A423FC509A}"/>
              </a:ext>
            </a:extLst>
          </p:cNvPr>
          <p:cNvGrpSpPr/>
          <p:nvPr/>
        </p:nvGrpSpPr>
        <p:grpSpPr>
          <a:xfrm>
            <a:off x="4285344" y="1214124"/>
            <a:ext cx="680225" cy="698318"/>
            <a:chOff x="7297328" y="1226450"/>
            <a:chExt cx="1223847" cy="1256399"/>
          </a:xfrm>
        </p:grpSpPr>
        <p:grpSp>
          <p:nvGrpSpPr>
            <p:cNvPr id="281" name="Gruppieren 280">
              <a:extLst>
                <a:ext uri="{FF2B5EF4-FFF2-40B4-BE49-F238E27FC236}">
                  <a16:creationId xmlns:a16="http://schemas.microsoft.com/office/drawing/2014/main" id="{F1A7B733-C16B-5E24-B1A4-AE38BBA454B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3" name="Ring 282">
                <a:extLst>
                  <a:ext uri="{FF2B5EF4-FFF2-40B4-BE49-F238E27FC236}">
                    <a16:creationId xmlns:a16="http://schemas.microsoft.com/office/drawing/2014/main" id="{E4113E54-55BB-5CEC-E3C1-C6C1E080EA7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49A915D3-F427-E57B-B9BC-FB59EE23426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2" name="Abgerundetes Rechteck 281">
              <a:extLst>
                <a:ext uri="{FF2B5EF4-FFF2-40B4-BE49-F238E27FC236}">
                  <a16:creationId xmlns:a16="http://schemas.microsoft.com/office/drawing/2014/main" id="{B97147D0-6E0A-F8D2-F426-AD7F746F637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0B748F3B-71CF-9E7E-D0B6-F76AA5299D1B}"/>
              </a:ext>
            </a:extLst>
          </p:cNvPr>
          <p:cNvGrpSpPr/>
          <p:nvPr/>
        </p:nvGrpSpPr>
        <p:grpSpPr>
          <a:xfrm>
            <a:off x="3042251" y="1992544"/>
            <a:ext cx="688831" cy="706322"/>
            <a:chOff x="7281844" y="1218399"/>
            <a:chExt cx="1239331" cy="1270800"/>
          </a:xfrm>
        </p:grpSpPr>
        <p:grpSp>
          <p:nvGrpSpPr>
            <p:cNvPr id="286" name="Gruppieren 285">
              <a:extLst>
                <a:ext uri="{FF2B5EF4-FFF2-40B4-BE49-F238E27FC236}">
                  <a16:creationId xmlns:a16="http://schemas.microsoft.com/office/drawing/2014/main" id="{A035BF26-A084-0A64-9A6F-5E5BB87CCFC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9" name="Ring 288">
                <a:extLst>
                  <a:ext uri="{FF2B5EF4-FFF2-40B4-BE49-F238E27FC236}">
                    <a16:creationId xmlns:a16="http://schemas.microsoft.com/office/drawing/2014/main" id="{2147DF20-465E-B791-E8B7-AB7954795B2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D44EFFAB-9D1B-4CB1-F203-957F6701DB3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87" name="Grafik 286">
              <a:extLst>
                <a:ext uri="{FF2B5EF4-FFF2-40B4-BE49-F238E27FC236}">
                  <a16:creationId xmlns:a16="http://schemas.microsoft.com/office/drawing/2014/main" id="{4DA44431-76AA-D458-FD76-F2A292D2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88" name="Abgerundetes Rechteck 287">
              <a:extLst>
                <a:ext uri="{FF2B5EF4-FFF2-40B4-BE49-F238E27FC236}">
                  <a16:creationId xmlns:a16="http://schemas.microsoft.com/office/drawing/2014/main" id="{AC9D6FC2-6FA1-71D3-3AB0-8DC99DDEBE7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8E21508B-C65A-D055-C82E-BE8FC4CE0F17}"/>
              </a:ext>
            </a:extLst>
          </p:cNvPr>
          <p:cNvGrpSpPr/>
          <p:nvPr/>
        </p:nvGrpSpPr>
        <p:grpSpPr>
          <a:xfrm>
            <a:off x="4285344" y="1996546"/>
            <a:ext cx="680225" cy="698318"/>
            <a:chOff x="7297328" y="1226450"/>
            <a:chExt cx="1223847" cy="1256399"/>
          </a:xfrm>
        </p:grpSpPr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F6793F8B-A6F3-8EAD-CE2E-79963070498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94" name="Ring 293">
                <a:extLst>
                  <a:ext uri="{FF2B5EF4-FFF2-40B4-BE49-F238E27FC236}">
                    <a16:creationId xmlns:a16="http://schemas.microsoft.com/office/drawing/2014/main" id="{869768F7-230D-CBDE-6891-83E08EF5AE8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2361CECD-D623-56AD-D2DA-0FB355BF130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3" name="Abgerundetes Rechteck 292">
              <a:extLst>
                <a:ext uri="{FF2B5EF4-FFF2-40B4-BE49-F238E27FC236}">
                  <a16:creationId xmlns:a16="http://schemas.microsoft.com/office/drawing/2014/main" id="{14840512-9441-5983-04AB-A4DA551E1C1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5404A609-E048-CEB7-9E8D-035206F38C6C}"/>
              </a:ext>
            </a:extLst>
          </p:cNvPr>
          <p:cNvGrpSpPr/>
          <p:nvPr/>
        </p:nvGrpSpPr>
        <p:grpSpPr>
          <a:xfrm>
            <a:off x="3042251" y="2765829"/>
            <a:ext cx="688831" cy="706322"/>
            <a:chOff x="7281844" y="1218399"/>
            <a:chExt cx="1239331" cy="1270800"/>
          </a:xfrm>
        </p:grpSpPr>
        <p:grpSp>
          <p:nvGrpSpPr>
            <p:cNvPr id="297" name="Gruppieren 296">
              <a:extLst>
                <a:ext uri="{FF2B5EF4-FFF2-40B4-BE49-F238E27FC236}">
                  <a16:creationId xmlns:a16="http://schemas.microsoft.com/office/drawing/2014/main" id="{C87DCEB5-12DF-A645-445B-A4C3DE22B7C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00" name="Ring 299">
                <a:extLst>
                  <a:ext uri="{FF2B5EF4-FFF2-40B4-BE49-F238E27FC236}">
                    <a16:creationId xmlns:a16="http://schemas.microsoft.com/office/drawing/2014/main" id="{84929397-D330-7039-2159-E1348A2D5BB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0A532AA2-C57B-DBB5-C935-3A6C4478694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98" name="Grafik 297">
              <a:extLst>
                <a:ext uri="{FF2B5EF4-FFF2-40B4-BE49-F238E27FC236}">
                  <a16:creationId xmlns:a16="http://schemas.microsoft.com/office/drawing/2014/main" id="{A0976840-90FB-4CA1-7EB0-23912486D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99" name="Abgerundetes Rechteck 298">
              <a:extLst>
                <a:ext uri="{FF2B5EF4-FFF2-40B4-BE49-F238E27FC236}">
                  <a16:creationId xmlns:a16="http://schemas.microsoft.com/office/drawing/2014/main" id="{21F2A4C9-E242-B01C-2D57-76A7EBC209E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2" name="Gruppieren 301">
            <a:extLst>
              <a:ext uri="{FF2B5EF4-FFF2-40B4-BE49-F238E27FC236}">
                <a16:creationId xmlns:a16="http://schemas.microsoft.com/office/drawing/2014/main" id="{0C65CE8E-C12F-F528-21F6-9D39ADADCB46}"/>
              </a:ext>
            </a:extLst>
          </p:cNvPr>
          <p:cNvGrpSpPr/>
          <p:nvPr/>
        </p:nvGrpSpPr>
        <p:grpSpPr>
          <a:xfrm>
            <a:off x="4285344" y="2769831"/>
            <a:ext cx="680225" cy="698318"/>
            <a:chOff x="7297328" y="1226450"/>
            <a:chExt cx="1223847" cy="1256399"/>
          </a:xfrm>
        </p:grpSpPr>
        <p:grpSp>
          <p:nvGrpSpPr>
            <p:cNvPr id="303" name="Gruppieren 302">
              <a:extLst>
                <a:ext uri="{FF2B5EF4-FFF2-40B4-BE49-F238E27FC236}">
                  <a16:creationId xmlns:a16="http://schemas.microsoft.com/office/drawing/2014/main" id="{0CA19D53-B596-4A6F-E7E8-A48E3FB91B6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05" name="Ring 304">
                <a:extLst>
                  <a:ext uri="{FF2B5EF4-FFF2-40B4-BE49-F238E27FC236}">
                    <a16:creationId xmlns:a16="http://schemas.microsoft.com/office/drawing/2014/main" id="{910D6C4C-FB0A-F9E6-13F8-4765B1BF7F0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DCCC2E16-73C7-2D08-35C3-F1E6A3EEEFC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4" name="Abgerundetes Rechteck 303">
              <a:extLst>
                <a:ext uri="{FF2B5EF4-FFF2-40B4-BE49-F238E27FC236}">
                  <a16:creationId xmlns:a16="http://schemas.microsoft.com/office/drawing/2014/main" id="{77E0675E-398A-471A-17A9-A076A6CD162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E7025BCC-8FE7-0522-F707-42C1F4BAFDA9}"/>
              </a:ext>
            </a:extLst>
          </p:cNvPr>
          <p:cNvGrpSpPr/>
          <p:nvPr/>
        </p:nvGrpSpPr>
        <p:grpSpPr>
          <a:xfrm>
            <a:off x="4285344" y="3571023"/>
            <a:ext cx="680225" cy="698318"/>
            <a:chOff x="7297328" y="1226450"/>
            <a:chExt cx="1223847" cy="1256399"/>
          </a:xfrm>
        </p:grpSpPr>
        <p:grpSp>
          <p:nvGrpSpPr>
            <p:cNvPr id="308" name="Gruppieren 307">
              <a:extLst>
                <a:ext uri="{FF2B5EF4-FFF2-40B4-BE49-F238E27FC236}">
                  <a16:creationId xmlns:a16="http://schemas.microsoft.com/office/drawing/2014/main" id="{9871E9F1-7B03-317C-BAC9-CD19F0D07BA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10" name="Ring 309">
                <a:extLst>
                  <a:ext uri="{FF2B5EF4-FFF2-40B4-BE49-F238E27FC236}">
                    <a16:creationId xmlns:a16="http://schemas.microsoft.com/office/drawing/2014/main" id="{45E681E4-5C7C-4829-2A78-BE252604EB0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006E15A6-1E77-E3B6-5F42-44F0F2EF03B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9" name="Abgerundetes Rechteck 308">
              <a:extLst>
                <a:ext uri="{FF2B5EF4-FFF2-40B4-BE49-F238E27FC236}">
                  <a16:creationId xmlns:a16="http://schemas.microsoft.com/office/drawing/2014/main" id="{8F05C23C-E23B-AC8C-A715-E64C1BDAE38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2" name="Gruppieren 311">
            <a:extLst>
              <a:ext uri="{FF2B5EF4-FFF2-40B4-BE49-F238E27FC236}">
                <a16:creationId xmlns:a16="http://schemas.microsoft.com/office/drawing/2014/main" id="{AB4E3810-32B0-249A-BD3D-8DE9EE6A2E4B}"/>
              </a:ext>
            </a:extLst>
          </p:cNvPr>
          <p:cNvGrpSpPr/>
          <p:nvPr/>
        </p:nvGrpSpPr>
        <p:grpSpPr>
          <a:xfrm>
            <a:off x="5529717" y="4355973"/>
            <a:ext cx="680225" cy="698318"/>
            <a:chOff x="7297328" y="1226450"/>
            <a:chExt cx="1223847" cy="1256399"/>
          </a:xfrm>
        </p:grpSpPr>
        <p:grpSp>
          <p:nvGrpSpPr>
            <p:cNvPr id="313" name="Gruppieren 312">
              <a:extLst>
                <a:ext uri="{FF2B5EF4-FFF2-40B4-BE49-F238E27FC236}">
                  <a16:creationId xmlns:a16="http://schemas.microsoft.com/office/drawing/2014/main" id="{414A3B6F-5C4E-83B8-4FF5-A098B2F03A14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15" name="Ring 314">
                <a:extLst>
                  <a:ext uri="{FF2B5EF4-FFF2-40B4-BE49-F238E27FC236}">
                    <a16:creationId xmlns:a16="http://schemas.microsoft.com/office/drawing/2014/main" id="{16BD9715-9501-584C-BD70-0D2E342E03F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089EAAB8-251F-1FB6-56BF-711FA1AE295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4" name="Abgerundetes Rechteck 313">
              <a:extLst>
                <a:ext uri="{FF2B5EF4-FFF2-40B4-BE49-F238E27FC236}">
                  <a16:creationId xmlns:a16="http://schemas.microsoft.com/office/drawing/2014/main" id="{C63BB9BE-CB2E-A07F-0A3A-546FE577075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7" name="Gruppieren 316">
            <a:extLst>
              <a:ext uri="{FF2B5EF4-FFF2-40B4-BE49-F238E27FC236}">
                <a16:creationId xmlns:a16="http://schemas.microsoft.com/office/drawing/2014/main" id="{07D33EE3-58DC-C4C6-9445-3C76F47AA875}"/>
              </a:ext>
            </a:extLst>
          </p:cNvPr>
          <p:cNvGrpSpPr/>
          <p:nvPr/>
        </p:nvGrpSpPr>
        <p:grpSpPr>
          <a:xfrm>
            <a:off x="5524673" y="5150251"/>
            <a:ext cx="680225" cy="698318"/>
            <a:chOff x="7297328" y="1226450"/>
            <a:chExt cx="1223847" cy="1256399"/>
          </a:xfrm>
        </p:grpSpPr>
        <p:grpSp>
          <p:nvGrpSpPr>
            <p:cNvPr id="318" name="Gruppieren 317">
              <a:extLst>
                <a:ext uri="{FF2B5EF4-FFF2-40B4-BE49-F238E27FC236}">
                  <a16:creationId xmlns:a16="http://schemas.microsoft.com/office/drawing/2014/main" id="{80FC779A-744B-41C8-CDA3-64754F05F72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20" name="Ring 319">
                <a:extLst>
                  <a:ext uri="{FF2B5EF4-FFF2-40B4-BE49-F238E27FC236}">
                    <a16:creationId xmlns:a16="http://schemas.microsoft.com/office/drawing/2014/main" id="{14B2BD0F-E47C-A601-4E7E-4451AA8029E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39EABA9D-1EC6-FB95-B740-0E5F93AF51D9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9" name="Abgerundetes Rechteck 318">
              <a:extLst>
                <a:ext uri="{FF2B5EF4-FFF2-40B4-BE49-F238E27FC236}">
                  <a16:creationId xmlns:a16="http://schemas.microsoft.com/office/drawing/2014/main" id="{8FD36C47-E76C-F6E5-4353-CE03E4E910B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8041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0E75AFC5-32F2-A6A7-2CAC-9E281BF7B123}"/>
              </a:ext>
            </a:extLst>
          </p:cNvPr>
          <p:cNvGrpSpPr/>
          <p:nvPr/>
        </p:nvGrpSpPr>
        <p:grpSpPr>
          <a:xfrm>
            <a:off x="4228855" y="1212242"/>
            <a:ext cx="739971" cy="720328"/>
            <a:chOff x="7189834" y="2653468"/>
            <a:chExt cx="1331341" cy="1296000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01219327-706A-9610-9106-AE35B510B10E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55" name="Ring 154">
                <a:extLst>
                  <a:ext uri="{FF2B5EF4-FFF2-40B4-BE49-F238E27FC236}">
                    <a16:creationId xmlns:a16="http://schemas.microsoft.com/office/drawing/2014/main" id="{B2BA36B2-91C6-E5A8-C693-1D355FDD276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A6E75C2F-2C63-9109-63D1-841BF046E3E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C21972FE-3F86-F6DD-2D8C-A1ED1D4D6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54" name="Abgerundetes Rechteck 153">
              <a:extLst>
                <a:ext uri="{FF2B5EF4-FFF2-40B4-BE49-F238E27FC236}">
                  <a16:creationId xmlns:a16="http://schemas.microsoft.com/office/drawing/2014/main" id="{5DD6E51E-BF54-6E99-0BEF-58FC533C8083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76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87ED7A62-29F8-D304-9C70-AC78529CC17E}"/>
              </a:ext>
            </a:extLst>
          </p:cNvPr>
          <p:cNvGrpSpPr/>
          <p:nvPr/>
        </p:nvGrpSpPr>
        <p:grpSpPr>
          <a:xfrm>
            <a:off x="5524674" y="1214124"/>
            <a:ext cx="680225" cy="698318"/>
            <a:chOff x="7297328" y="1226450"/>
            <a:chExt cx="1223847" cy="1256399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5AC8A910-8BD3-1B75-3AF2-EE558DE0C52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1" name="Ring 160">
                <a:extLst>
                  <a:ext uri="{FF2B5EF4-FFF2-40B4-BE49-F238E27FC236}">
                    <a16:creationId xmlns:a16="http://schemas.microsoft.com/office/drawing/2014/main" id="{85ED6392-ED71-0BAD-8F1C-39D05866120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651C88C-671F-7FED-94DE-7A916CDE83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0E9B9AF5-799A-14E7-1963-46F6E7DBE15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14124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80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5524674" y="2005714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00A4AAE4-61B9-9282-9CE7-255C8B0F87E4}"/>
              </a:ext>
            </a:extLst>
          </p:cNvPr>
          <p:cNvGrpSpPr/>
          <p:nvPr/>
        </p:nvGrpSpPr>
        <p:grpSpPr>
          <a:xfrm>
            <a:off x="3045505" y="2005714"/>
            <a:ext cx="680225" cy="698318"/>
            <a:chOff x="7297328" y="1226450"/>
            <a:chExt cx="1223847" cy="1256399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9636CEAA-74BE-A227-EC03-35F7BFBF9C6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1" name="Ring 210">
                <a:extLst>
                  <a:ext uri="{FF2B5EF4-FFF2-40B4-BE49-F238E27FC236}">
                    <a16:creationId xmlns:a16="http://schemas.microsoft.com/office/drawing/2014/main" id="{70DB680B-3AAF-57AF-C54F-17F508D4C5E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3C4F1C-3DE6-5873-E778-B3D0F09CC57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5C866150-2C5C-16A8-B9A4-8A559C63E3D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8D806B9-A257-B2CC-0A43-C1C900DF38DC}"/>
              </a:ext>
            </a:extLst>
          </p:cNvPr>
          <p:cNvGrpSpPr/>
          <p:nvPr/>
        </p:nvGrpSpPr>
        <p:grpSpPr>
          <a:xfrm>
            <a:off x="4264668" y="1997585"/>
            <a:ext cx="710643" cy="710324"/>
            <a:chOff x="10798299" y="3795876"/>
            <a:chExt cx="710643" cy="710324"/>
          </a:xfrm>
        </p:grpSpPr>
        <p:grpSp>
          <p:nvGrpSpPr>
            <p:cNvPr id="214" name="Gruppieren 213">
              <a:extLst>
                <a:ext uri="{FF2B5EF4-FFF2-40B4-BE49-F238E27FC236}">
                  <a16:creationId xmlns:a16="http://schemas.microsoft.com/office/drawing/2014/main" id="{BF6DF659-6C4D-E37C-05FF-C848AE29224E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17" name="Gruppieren 216">
                <a:extLst>
                  <a:ext uri="{FF2B5EF4-FFF2-40B4-BE49-F238E27FC236}">
                    <a16:creationId xmlns:a16="http://schemas.microsoft.com/office/drawing/2014/main" id="{E9DD1029-207F-6576-2E15-650F2EEC8823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19" name="Ring 218">
                  <a:extLst>
                    <a:ext uri="{FF2B5EF4-FFF2-40B4-BE49-F238E27FC236}">
                      <a16:creationId xmlns:a16="http://schemas.microsoft.com/office/drawing/2014/main" id="{88780F78-AD6B-C0CA-D80B-DC8A309A2598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B9FB1499-B651-AF28-496C-7A7161D2621D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C21E3C59-A333-0DB8-9A35-8D4C3FB65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15" name="Grafik 214">
              <a:extLst>
                <a:ext uri="{FF2B5EF4-FFF2-40B4-BE49-F238E27FC236}">
                  <a16:creationId xmlns:a16="http://schemas.microsoft.com/office/drawing/2014/main" id="{4D4646B6-BCF8-1744-C2C9-749EBDFF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16" name="Abgerundetes Rechteck 215">
              <a:extLst>
                <a:ext uri="{FF2B5EF4-FFF2-40B4-BE49-F238E27FC236}">
                  <a16:creationId xmlns:a16="http://schemas.microsoft.com/office/drawing/2014/main" id="{5BDB1837-4D45-4E49-30F6-B4AD086C3BC3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5524674" y="2789660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17B83143-62A8-5644-3781-777492F6F0A0}"/>
              </a:ext>
            </a:extLst>
          </p:cNvPr>
          <p:cNvGrpSpPr/>
          <p:nvPr/>
        </p:nvGrpSpPr>
        <p:grpSpPr>
          <a:xfrm>
            <a:off x="3045505" y="2789660"/>
            <a:ext cx="680225" cy="698318"/>
            <a:chOff x="7297328" y="1226450"/>
            <a:chExt cx="1223847" cy="1256399"/>
          </a:xfrm>
        </p:grpSpPr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DEB8632A-B75F-C258-A833-0574474114D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0" name="Ring 229">
                <a:extLst>
                  <a:ext uri="{FF2B5EF4-FFF2-40B4-BE49-F238E27FC236}">
                    <a16:creationId xmlns:a16="http://schemas.microsoft.com/office/drawing/2014/main" id="{B6EBFCD2-954B-5083-62CA-F32A32E540C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EB815FC-0D96-486F-9B1A-BECD579AF65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Abgerundetes Rechteck 228">
              <a:extLst>
                <a:ext uri="{FF2B5EF4-FFF2-40B4-BE49-F238E27FC236}">
                  <a16:creationId xmlns:a16="http://schemas.microsoft.com/office/drawing/2014/main" id="{FF10C2F5-9C17-3DFA-ACF2-2811BC7DA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5524674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53430-6C22-D05C-4295-3F3FCC2678EC}"/>
              </a:ext>
            </a:extLst>
          </p:cNvPr>
          <p:cNvGrpSpPr/>
          <p:nvPr/>
        </p:nvGrpSpPr>
        <p:grpSpPr>
          <a:xfrm>
            <a:off x="3045505" y="3571023"/>
            <a:ext cx="680225" cy="698318"/>
            <a:chOff x="7297328" y="1226450"/>
            <a:chExt cx="1223847" cy="125639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B78A467-756E-D225-A92B-C9FF370A636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" name="Ring 22">
                <a:extLst>
                  <a:ext uri="{FF2B5EF4-FFF2-40B4-BE49-F238E27FC236}">
                    <a16:creationId xmlns:a16="http://schemas.microsoft.com/office/drawing/2014/main" id="{1162A28F-E6EA-DB43-2560-26B97EF045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4B21A8-7997-70BF-11B6-807C6CEF2E0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F9301AE5-719D-35E9-D0FB-55334B3DA5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D26520E-94C1-834F-4A4C-2F2A46EB29C1}"/>
              </a:ext>
            </a:extLst>
          </p:cNvPr>
          <p:cNvGrpSpPr/>
          <p:nvPr/>
        </p:nvGrpSpPr>
        <p:grpSpPr>
          <a:xfrm>
            <a:off x="3045505" y="4355973"/>
            <a:ext cx="680225" cy="698318"/>
            <a:chOff x="7297328" y="1226450"/>
            <a:chExt cx="1223847" cy="1256399"/>
          </a:xfrm>
        </p:grpSpPr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0E36C1CB-1205-2DAE-08C9-EEA7E23C419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4" name="Ring 93">
                <a:extLst>
                  <a:ext uri="{FF2B5EF4-FFF2-40B4-BE49-F238E27FC236}">
                    <a16:creationId xmlns:a16="http://schemas.microsoft.com/office/drawing/2014/main" id="{C475C459-8FAE-310A-504A-FF95523B079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849BBFE-0551-14F1-32EE-5D0714C9FAC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9CABAD89-D5BC-28E9-1411-56F2D04D5F7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5F1A4EDD-0ED5-D669-809F-A01CEC0F0109}"/>
              </a:ext>
            </a:extLst>
          </p:cNvPr>
          <p:cNvGrpSpPr/>
          <p:nvPr/>
        </p:nvGrpSpPr>
        <p:grpSpPr>
          <a:xfrm>
            <a:off x="3045505" y="5150251"/>
            <a:ext cx="680225" cy="698318"/>
            <a:chOff x="7297328" y="1226450"/>
            <a:chExt cx="1223847" cy="1256399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DEAC4533-9E5A-B8BE-33F7-E2F068DB353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3" name="Ring 162">
                <a:extLst>
                  <a:ext uri="{FF2B5EF4-FFF2-40B4-BE49-F238E27FC236}">
                    <a16:creationId xmlns:a16="http://schemas.microsoft.com/office/drawing/2014/main" id="{D30FC9E0-35EC-F8CF-E161-39EF5582C4B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E650952-206C-7255-4A2B-B3F215C5357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0" name="Abgerundetes Rechteck 149">
              <a:extLst>
                <a:ext uri="{FF2B5EF4-FFF2-40B4-BE49-F238E27FC236}">
                  <a16:creationId xmlns:a16="http://schemas.microsoft.com/office/drawing/2014/main" id="{28539618-A860-A8DB-0BEE-58A32D97674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4275094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D2450442-AC1D-360B-132C-0BD3EF59D07E}"/>
              </a:ext>
            </a:extLst>
          </p:cNvPr>
          <p:cNvGrpSpPr/>
          <p:nvPr/>
        </p:nvGrpSpPr>
        <p:grpSpPr>
          <a:xfrm>
            <a:off x="5474725" y="4344062"/>
            <a:ext cx="739971" cy="720328"/>
            <a:chOff x="7189834" y="2653468"/>
            <a:chExt cx="1331341" cy="1296000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7FB4EC02-7C99-4CE5-308C-62D3A9B4FC43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2" name="Ring 271">
                <a:extLst>
                  <a:ext uri="{FF2B5EF4-FFF2-40B4-BE49-F238E27FC236}">
                    <a16:creationId xmlns:a16="http://schemas.microsoft.com/office/drawing/2014/main" id="{40D6F2B8-A419-BFC9-758D-B28B890EBC7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4B70A6D-5806-CACE-0F04-19162E619C0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F45487C2-15C8-2537-ABE0-4B69A90C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83865553-82CB-6AB5-A58D-2A1422050E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569B3D6-CDC0-37B4-8AAB-A3B968AC1006}"/>
              </a:ext>
            </a:extLst>
          </p:cNvPr>
          <p:cNvGrpSpPr/>
          <p:nvPr/>
        </p:nvGrpSpPr>
        <p:grpSpPr>
          <a:xfrm>
            <a:off x="5486155" y="5152518"/>
            <a:ext cx="739971" cy="720328"/>
            <a:chOff x="7189834" y="2653468"/>
            <a:chExt cx="1331341" cy="1296000"/>
          </a:xfrm>
        </p:grpSpPr>
        <p:grpSp>
          <p:nvGrpSpPr>
            <p:cNvPr id="275" name="Gruppieren 274">
              <a:extLst>
                <a:ext uri="{FF2B5EF4-FFF2-40B4-BE49-F238E27FC236}">
                  <a16:creationId xmlns:a16="http://schemas.microsoft.com/office/drawing/2014/main" id="{0558E902-612F-C9C9-9A7B-7504F733E19F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8" name="Ring 277">
                <a:extLst>
                  <a:ext uri="{FF2B5EF4-FFF2-40B4-BE49-F238E27FC236}">
                    <a16:creationId xmlns:a16="http://schemas.microsoft.com/office/drawing/2014/main" id="{2BC395B1-E1E7-8B05-EB3C-F9B5073B4DB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90EBEB9-86DC-477D-8049-321031FDA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6" name="Grafik 275">
              <a:extLst>
                <a:ext uri="{FF2B5EF4-FFF2-40B4-BE49-F238E27FC236}">
                  <a16:creationId xmlns:a16="http://schemas.microsoft.com/office/drawing/2014/main" id="{81521A84-81D7-8E68-26BF-68C1214F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7" name="Abgerundetes Rechteck 276">
              <a:extLst>
                <a:ext uri="{FF2B5EF4-FFF2-40B4-BE49-F238E27FC236}">
                  <a16:creationId xmlns:a16="http://schemas.microsoft.com/office/drawing/2014/main" id="{426FC4E6-94E0-C03E-261E-A3DDA21EF26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31E395F-D1ED-E24F-178E-0546B6FFF854}"/>
              </a:ext>
            </a:extLst>
          </p:cNvPr>
          <p:cNvGrpSpPr/>
          <p:nvPr/>
        </p:nvGrpSpPr>
        <p:grpSpPr>
          <a:xfrm>
            <a:off x="4264668" y="2771110"/>
            <a:ext cx="740163" cy="725847"/>
            <a:chOff x="8903350" y="4331347"/>
            <a:chExt cx="1308287" cy="1282981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C7EC5BE0-2A66-56E1-5833-EC5FBD13A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EB4277D-8D0C-5542-E615-F5DDC0036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75B63C99-0A8E-11B3-2671-C9609C2D38C8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23F3EA9-7FDA-B927-5D41-870D2FA8D322}"/>
              </a:ext>
            </a:extLst>
          </p:cNvPr>
          <p:cNvGrpSpPr/>
          <p:nvPr/>
        </p:nvGrpSpPr>
        <p:grpSpPr>
          <a:xfrm>
            <a:off x="4264668" y="3580293"/>
            <a:ext cx="740163" cy="725847"/>
            <a:chOff x="8903350" y="4331347"/>
            <a:chExt cx="1308287" cy="1282981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4C46EBA9-F87C-1C29-393E-FBE154110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3E72EBFF-D20A-2EE6-57DF-B7F97A595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802912CD-73A4-0E2F-A7B9-3773E18CF001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75E5B1A-FB68-8028-7695-5D55D41A084B}"/>
              </a:ext>
            </a:extLst>
          </p:cNvPr>
          <p:cNvGrpSpPr/>
          <p:nvPr/>
        </p:nvGrpSpPr>
        <p:grpSpPr>
          <a:xfrm>
            <a:off x="4264668" y="4370042"/>
            <a:ext cx="740163" cy="725847"/>
            <a:chOff x="8903350" y="4331347"/>
            <a:chExt cx="1308287" cy="1282981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E468EA5-75DF-F5A3-0458-860CB00B5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CE0D156F-B043-854A-F757-6671D75D2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89E0EB30-85F2-91EB-F3F4-28FAB2835002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5956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D254129F-D3DB-B9D7-A7D3-DED4E630F675}"/>
              </a:ext>
            </a:extLst>
          </p:cNvPr>
          <p:cNvGrpSpPr/>
          <p:nvPr/>
        </p:nvGrpSpPr>
        <p:grpSpPr>
          <a:xfrm>
            <a:off x="8594453" y="2239805"/>
            <a:ext cx="1015147" cy="1731560"/>
            <a:chOff x="8576059" y="130190"/>
            <a:chExt cx="1015147" cy="1731560"/>
          </a:xfrm>
        </p:grpSpPr>
        <p:sp>
          <p:nvSpPr>
            <p:cNvPr id="110" name="Abgerundetes Rechteck 109">
              <a:extLst>
                <a:ext uri="{FF2B5EF4-FFF2-40B4-BE49-F238E27FC236}">
                  <a16:creationId xmlns:a16="http://schemas.microsoft.com/office/drawing/2014/main" id="{1FA77316-4985-EE14-732D-4513B9F166B9}"/>
                </a:ext>
              </a:extLst>
            </p:cNvPr>
            <p:cNvSpPr/>
            <p:nvPr/>
          </p:nvSpPr>
          <p:spPr>
            <a:xfrm>
              <a:off x="8576059" y="130190"/>
              <a:ext cx="1008923" cy="172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499296B6-594A-0761-A27A-293047A53693}"/>
                </a:ext>
              </a:extLst>
            </p:cNvPr>
            <p:cNvSpPr/>
            <p:nvPr/>
          </p:nvSpPr>
          <p:spPr>
            <a:xfrm>
              <a:off x="8576059" y="130190"/>
              <a:ext cx="507653" cy="172562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52B5D864-DB00-B895-CEC7-39AAB962E348}"/>
                </a:ext>
              </a:extLst>
            </p:cNvPr>
            <p:cNvSpPr/>
            <p:nvPr/>
          </p:nvSpPr>
          <p:spPr>
            <a:xfrm>
              <a:off x="8582283" y="138454"/>
              <a:ext cx="1008923" cy="1723296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2656597" y="2597786"/>
            <a:ext cx="1019947" cy="1019946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2115209" y="2306108"/>
            <a:ext cx="619431" cy="50611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1906515" y="2703055"/>
            <a:ext cx="760787" cy="26234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1843934" y="3118221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2115209" y="3380765"/>
            <a:ext cx="619431" cy="548297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859344">
            <a:off x="1908387" y="3199258"/>
            <a:ext cx="5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1803742" y="1919614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1537998" y="241051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1784073" y="351389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1515265" y="2865174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3676543" y="3118221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3982022" y="261268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2817706" y="285696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3247684" y="285696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759D293-6DA1-4964-0357-E688A561CE79}"/>
              </a:ext>
            </a:extLst>
          </p:cNvPr>
          <p:cNvGrpSpPr/>
          <p:nvPr/>
        </p:nvGrpSpPr>
        <p:grpSpPr>
          <a:xfrm>
            <a:off x="5591459" y="2590305"/>
            <a:ext cx="1019947" cy="1019946"/>
            <a:chOff x="3699640" y="1528996"/>
            <a:chExt cx="1172164" cy="1172163"/>
          </a:xfrm>
        </p:grpSpPr>
        <p:sp>
          <p:nvSpPr>
            <p:cNvPr id="62" name="Kreis 61">
              <a:extLst>
                <a:ext uri="{FF2B5EF4-FFF2-40B4-BE49-F238E27FC236}">
                  <a16:creationId xmlns:a16="http://schemas.microsoft.com/office/drawing/2014/main" id="{7CE45076-E8F6-3C4E-7B7A-DDED07003C3E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17AFEC-E39C-FCBE-2A23-EF04C337210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C13C16-3382-1AD7-00A0-7F2D614F0FE0}"/>
              </a:ext>
            </a:extLst>
          </p:cNvPr>
          <p:cNvCxnSpPr>
            <a:cxnSpLocks/>
          </p:cNvCxnSpPr>
          <p:nvPr/>
        </p:nvCxnSpPr>
        <p:spPr>
          <a:xfrm flipV="1">
            <a:off x="4778797" y="311074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E8637F8-9CD3-6CEA-D09E-9DCEC337901B}"/>
              </a:ext>
            </a:extLst>
          </p:cNvPr>
          <p:cNvCxnSpPr>
            <a:cxnSpLocks/>
          </p:cNvCxnSpPr>
          <p:nvPr/>
        </p:nvCxnSpPr>
        <p:spPr>
          <a:xfrm flipV="1">
            <a:off x="6611405" y="311074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BCC4E28-8225-08EF-64E9-1AEDE1798EFC}"/>
              </a:ext>
            </a:extLst>
          </p:cNvPr>
          <p:cNvSpPr txBox="1"/>
          <p:nvPr/>
        </p:nvSpPr>
        <p:spPr>
          <a:xfrm>
            <a:off x="6783072" y="260520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FE0C2C9-BE44-5C41-5B0C-7A3C7C1503A6}"/>
              </a:ext>
            </a:extLst>
          </p:cNvPr>
          <p:cNvSpPr txBox="1"/>
          <p:nvPr/>
        </p:nvSpPr>
        <p:spPr>
          <a:xfrm>
            <a:off x="5741202" y="286084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B3F2E3C-6459-8F5A-C71B-F102A5CFAEC1}"/>
              </a:ext>
            </a:extLst>
          </p:cNvPr>
          <p:cNvSpPr txBox="1"/>
          <p:nvPr/>
        </p:nvSpPr>
        <p:spPr>
          <a:xfrm>
            <a:off x="6182546" y="284948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BC395AC-491A-DAD2-207E-45758E795516}"/>
              </a:ext>
            </a:extLst>
          </p:cNvPr>
          <p:cNvSpPr txBox="1"/>
          <p:nvPr/>
        </p:nvSpPr>
        <p:spPr>
          <a:xfrm>
            <a:off x="4898065" y="259030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711F912-23BF-592A-781F-81F78B359DDE}"/>
              </a:ext>
            </a:extLst>
          </p:cNvPr>
          <p:cNvCxnSpPr>
            <a:cxnSpLocks/>
          </p:cNvCxnSpPr>
          <p:nvPr/>
        </p:nvCxnSpPr>
        <p:spPr>
          <a:xfrm>
            <a:off x="6097216" y="2050642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72AE74C-5EC2-B19F-1A4B-4FF69355E39C}"/>
              </a:ext>
            </a:extLst>
          </p:cNvPr>
          <p:cNvSpPr txBox="1"/>
          <p:nvPr/>
        </p:nvSpPr>
        <p:spPr>
          <a:xfrm>
            <a:off x="6182546" y="19283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BFE38CC-D265-E418-9F7D-217CCE8BE44B}"/>
              </a:ext>
            </a:extLst>
          </p:cNvPr>
          <p:cNvCxnSpPr>
            <a:cxnSpLocks/>
          </p:cNvCxnSpPr>
          <p:nvPr/>
        </p:nvCxnSpPr>
        <p:spPr>
          <a:xfrm flipV="1">
            <a:off x="7791156" y="310058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4604832-D293-6E55-74DB-05462EC03BF8}"/>
              </a:ext>
            </a:extLst>
          </p:cNvPr>
          <p:cNvCxnSpPr>
            <a:cxnSpLocks/>
          </p:cNvCxnSpPr>
          <p:nvPr/>
        </p:nvCxnSpPr>
        <p:spPr>
          <a:xfrm flipV="1">
            <a:off x="9623764" y="310058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04120D8-7EE1-342F-2FFA-0534B6E27D72}"/>
              </a:ext>
            </a:extLst>
          </p:cNvPr>
          <p:cNvSpPr txBox="1"/>
          <p:nvPr/>
        </p:nvSpPr>
        <p:spPr>
          <a:xfrm>
            <a:off x="9851274" y="2559167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27AED0B-3FA5-1DA5-52F7-F958B0CC80EB}"/>
              </a:ext>
            </a:extLst>
          </p:cNvPr>
          <p:cNvSpPr txBox="1"/>
          <p:nvPr/>
        </p:nvSpPr>
        <p:spPr>
          <a:xfrm>
            <a:off x="8675504" y="285068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560ED30-14DB-A924-FEBC-636EECDE761E}"/>
              </a:ext>
            </a:extLst>
          </p:cNvPr>
          <p:cNvSpPr txBox="1"/>
          <p:nvPr/>
        </p:nvSpPr>
        <p:spPr>
          <a:xfrm>
            <a:off x="9194905" y="283932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36E84B3-A1AB-2810-4700-445E571AA43E}"/>
              </a:ext>
            </a:extLst>
          </p:cNvPr>
          <p:cNvCxnSpPr>
            <a:cxnSpLocks/>
          </p:cNvCxnSpPr>
          <p:nvPr/>
        </p:nvCxnSpPr>
        <p:spPr>
          <a:xfrm>
            <a:off x="9106731" y="1718199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6F6659D-53DB-EB76-6CF1-FEFF293B5BA8}"/>
              </a:ext>
            </a:extLst>
          </p:cNvPr>
          <p:cNvSpPr txBox="1"/>
          <p:nvPr/>
        </p:nvSpPr>
        <p:spPr>
          <a:xfrm>
            <a:off x="9098914" y="166961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6FB83A9-F9B2-0E0A-27E2-0E74FE5AAFAC}"/>
              </a:ext>
            </a:extLst>
          </p:cNvPr>
          <p:cNvSpPr txBox="1"/>
          <p:nvPr/>
        </p:nvSpPr>
        <p:spPr>
          <a:xfrm>
            <a:off x="7966080" y="257851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7516EA9-CADE-CB34-8C87-CFC2B39A4616}"/>
              </a:ext>
            </a:extLst>
          </p:cNvPr>
          <p:cNvSpPr txBox="1"/>
          <p:nvPr/>
        </p:nvSpPr>
        <p:spPr>
          <a:xfrm>
            <a:off x="1473352" y="4425332"/>
            <a:ext cx="2431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de-DE" dirty="0"/>
              <a:t>proposed model by</a:t>
            </a:r>
          </a:p>
          <a:p>
            <a:r>
              <a:rPr lang="de-DE" dirty="0"/>
              <a:t>      McCulloch and Pitts</a:t>
            </a:r>
          </a:p>
          <a:p>
            <a:r>
              <a:rPr lang="de-DE" dirty="0"/>
              <a:t>       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0097C73C-B6D5-DC49-004E-C0A8CB5B79AA}"/>
              </a:ext>
            </a:extLst>
          </p:cNvPr>
          <p:cNvSpPr txBox="1"/>
          <p:nvPr/>
        </p:nvSpPr>
        <p:spPr>
          <a:xfrm>
            <a:off x="5477798" y="4517665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decoder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7F902F3-25E9-7041-8A4F-DB3BDC57CE98}"/>
              </a:ext>
            </a:extLst>
          </p:cNvPr>
          <p:cNvSpPr txBox="1"/>
          <p:nvPr/>
        </p:nvSpPr>
        <p:spPr>
          <a:xfrm>
            <a:off x="8326673" y="4516876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decoder set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367D0F58-858A-DF5B-9870-0AB09BA4F0CA}"/>
              </a:ext>
            </a:extLst>
          </p:cNvPr>
          <p:cNvSpPr txBox="1"/>
          <p:nvPr/>
        </p:nvSpPr>
        <p:spPr>
          <a:xfrm>
            <a:off x="2854287" y="273456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9A26457D-0DF6-3504-DCCB-06AC964ADD0D}"/>
              </a:ext>
            </a:extLst>
          </p:cNvPr>
          <p:cNvSpPr txBox="1"/>
          <p:nvPr/>
        </p:nvSpPr>
        <p:spPr>
          <a:xfrm>
            <a:off x="3267032" y="273456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72B44AD-EAA2-3E0F-9C15-E4568D24946E}"/>
              </a:ext>
            </a:extLst>
          </p:cNvPr>
          <p:cNvSpPr txBox="1"/>
          <p:nvPr/>
        </p:nvSpPr>
        <p:spPr>
          <a:xfrm>
            <a:off x="5771321" y="273357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0BA8123-885F-FCAF-9F96-A58003732267}"/>
              </a:ext>
            </a:extLst>
          </p:cNvPr>
          <p:cNvSpPr txBox="1"/>
          <p:nvPr/>
        </p:nvSpPr>
        <p:spPr>
          <a:xfrm>
            <a:off x="6195725" y="273357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71C919C-B25C-B4E6-4459-CCEC262CCBC1}"/>
              </a:ext>
            </a:extLst>
          </p:cNvPr>
          <p:cNvSpPr txBox="1"/>
          <p:nvPr/>
        </p:nvSpPr>
        <p:spPr>
          <a:xfrm>
            <a:off x="9218889" y="271226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26CE9ED-B058-067A-3EAF-8FE44B7A5E51}"/>
              </a:ext>
            </a:extLst>
          </p:cNvPr>
          <p:cNvSpPr txBox="1"/>
          <p:nvPr/>
        </p:nvSpPr>
        <p:spPr>
          <a:xfrm>
            <a:off x="8738018" y="2545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E5FD98B-8A0D-DA7D-867D-629662FE5F1F}"/>
              </a:ext>
            </a:extLst>
          </p:cNvPr>
          <p:cNvSpPr/>
          <p:nvPr/>
        </p:nvSpPr>
        <p:spPr>
          <a:xfrm>
            <a:off x="1323745" y="1388302"/>
            <a:ext cx="9384895" cy="4081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35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22267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4280550" y="2005714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00A4AAE4-61B9-9282-9CE7-255C8B0F87E4}"/>
              </a:ext>
            </a:extLst>
          </p:cNvPr>
          <p:cNvGrpSpPr/>
          <p:nvPr/>
        </p:nvGrpSpPr>
        <p:grpSpPr>
          <a:xfrm>
            <a:off x="3045505" y="2005714"/>
            <a:ext cx="680225" cy="698318"/>
            <a:chOff x="7297328" y="1226450"/>
            <a:chExt cx="1223847" cy="1256399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9636CEAA-74BE-A227-EC03-35F7BFBF9C6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1" name="Ring 210">
                <a:extLst>
                  <a:ext uri="{FF2B5EF4-FFF2-40B4-BE49-F238E27FC236}">
                    <a16:creationId xmlns:a16="http://schemas.microsoft.com/office/drawing/2014/main" id="{70DB680B-3AAF-57AF-C54F-17F508D4C5E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3C4F1C-3DE6-5873-E778-B3D0F09CC57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5C866150-2C5C-16A8-B9A4-8A559C63E3D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8D806B9-A257-B2CC-0A43-C1C900DF38DC}"/>
              </a:ext>
            </a:extLst>
          </p:cNvPr>
          <p:cNvGrpSpPr/>
          <p:nvPr/>
        </p:nvGrpSpPr>
        <p:grpSpPr>
          <a:xfrm>
            <a:off x="5509464" y="1997585"/>
            <a:ext cx="710643" cy="710324"/>
            <a:chOff x="10798299" y="3795876"/>
            <a:chExt cx="710643" cy="710324"/>
          </a:xfrm>
        </p:grpSpPr>
        <p:grpSp>
          <p:nvGrpSpPr>
            <p:cNvPr id="214" name="Gruppieren 213">
              <a:extLst>
                <a:ext uri="{FF2B5EF4-FFF2-40B4-BE49-F238E27FC236}">
                  <a16:creationId xmlns:a16="http://schemas.microsoft.com/office/drawing/2014/main" id="{BF6DF659-6C4D-E37C-05FF-C848AE29224E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17" name="Gruppieren 216">
                <a:extLst>
                  <a:ext uri="{FF2B5EF4-FFF2-40B4-BE49-F238E27FC236}">
                    <a16:creationId xmlns:a16="http://schemas.microsoft.com/office/drawing/2014/main" id="{E9DD1029-207F-6576-2E15-650F2EEC8823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19" name="Ring 218">
                  <a:extLst>
                    <a:ext uri="{FF2B5EF4-FFF2-40B4-BE49-F238E27FC236}">
                      <a16:creationId xmlns:a16="http://schemas.microsoft.com/office/drawing/2014/main" id="{88780F78-AD6B-C0CA-D80B-DC8A309A2598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B9FB1499-B651-AF28-496C-7A7161D2621D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C21E3C59-A333-0DB8-9A35-8D4C3FB65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15" name="Grafik 214">
              <a:extLst>
                <a:ext uri="{FF2B5EF4-FFF2-40B4-BE49-F238E27FC236}">
                  <a16:creationId xmlns:a16="http://schemas.microsoft.com/office/drawing/2014/main" id="{4D4646B6-BCF8-1744-C2C9-749EBDFF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16" name="Abgerundetes Rechteck 215">
              <a:extLst>
                <a:ext uri="{FF2B5EF4-FFF2-40B4-BE49-F238E27FC236}">
                  <a16:creationId xmlns:a16="http://schemas.microsoft.com/office/drawing/2014/main" id="{5BDB1837-4D45-4E49-30F6-B4AD086C3BC3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4289259" y="2789660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17B83143-62A8-5644-3781-777492F6F0A0}"/>
              </a:ext>
            </a:extLst>
          </p:cNvPr>
          <p:cNvGrpSpPr/>
          <p:nvPr/>
        </p:nvGrpSpPr>
        <p:grpSpPr>
          <a:xfrm>
            <a:off x="3045505" y="2789660"/>
            <a:ext cx="680225" cy="698318"/>
            <a:chOff x="7297328" y="1226450"/>
            <a:chExt cx="1223847" cy="1256399"/>
          </a:xfrm>
        </p:grpSpPr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DEB8632A-B75F-C258-A833-0574474114D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0" name="Ring 229">
                <a:extLst>
                  <a:ext uri="{FF2B5EF4-FFF2-40B4-BE49-F238E27FC236}">
                    <a16:creationId xmlns:a16="http://schemas.microsoft.com/office/drawing/2014/main" id="{B6EBFCD2-954B-5083-62CA-F32A32E540C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EB815FC-0D96-486F-9B1A-BECD579AF65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Abgerundetes Rechteck 228">
              <a:extLst>
                <a:ext uri="{FF2B5EF4-FFF2-40B4-BE49-F238E27FC236}">
                  <a16:creationId xmlns:a16="http://schemas.microsoft.com/office/drawing/2014/main" id="{FF10C2F5-9C17-3DFA-ACF2-2811BC7DA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4301103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53430-6C22-D05C-4295-3F3FCC2678EC}"/>
              </a:ext>
            </a:extLst>
          </p:cNvPr>
          <p:cNvGrpSpPr/>
          <p:nvPr/>
        </p:nvGrpSpPr>
        <p:grpSpPr>
          <a:xfrm>
            <a:off x="3045505" y="3571023"/>
            <a:ext cx="680225" cy="698318"/>
            <a:chOff x="7297328" y="1226450"/>
            <a:chExt cx="1223847" cy="125639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B78A467-756E-D225-A92B-C9FF370A636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" name="Ring 22">
                <a:extLst>
                  <a:ext uri="{FF2B5EF4-FFF2-40B4-BE49-F238E27FC236}">
                    <a16:creationId xmlns:a16="http://schemas.microsoft.com/office/drawing/2014/main" id="{1162A28F-E6EA-DB43-2560-26B97EF045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4B21A8-7997-70BF-11B6-807C6CEF2E0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F9301AE5-719D-35E9-D0FB-55334B3DA5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D26520E-94C1-834F-4A4C-2F2A46EB29C1}"/>
              </a:ext>
            </a:extLst>
          </p:cNvPr>
          <p:cNvGrpSpPr/>
          <p:nvPr/>
        </p:nvGrpSpPr>
        <p:grpSpPr>
          <a:xfrm>
            <a:off x="3045505" y="4355973"/>
            <a:ext cx="680225" cy="698318"/>
            <a:chOff x="7297328" y="1226450"/>
            <a:chExt cx="1223847" cy="1256399"/>
          </a:xfrm>
        </p:grpSpPr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0E36C1CB-1205-2DAE-08C9-EEA7E23C419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4" name="Ring 93">
                <a:extLst>
                  <a:ext uri="{FF2B5EF4-FFF2-40B4-BE49-F238E27FC236}">
                    <a16:creationId xmlns:a16="http://schemas.microsoft.com/office/drawing/2014/main" id="{C475C459-8FAE-310A-504A-FF95523B079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849BBFE-0551-14F1-32EE-5D0714C9FAC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9CABAD89-D5BC-28E9-1411-56F2D04D5F7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5F1A4EDD-0ED5-D669-809F-A01CEC0F0109}"/>
              </a:ext>
            </a:extLst>
          </p:cNvPr>
          <p:cNvGrpSpPr/>
          <p:nvPr/>
        </p:nvGrpSpPr>
        <p:grpSpPr>
          <a:xfrm>
            <a:off x="3045505" y="5150251"/>
            <a:ext cx="680225" cy="698318"/>
            <a:chOff x="7297328" y="1226450"/>
            <a:chExt cx="1223847" cy="1256399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DEAC4533-9E5A-B8BE-33F7-E2F068DB353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3" name="Ring 162">
                <a:extLst>
                  <a:ext uri="{FF2B5EF4-FFF2-40B4-BE49-F238E27FC236}">
                    <a16:creationId xmlns:a16="http://schemas.microsoft.com/office/drawing/2014/main" id="{D30FC9E0-35EC-F8CF-E161-39EF5582C4B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E650952-206C-7255-4A2B-B3F215C5357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0" name="Abgerundetes Rechteck 149">
              <a:extLst>
                <a:ext uri="{FF2B5EF4-FFF2-40B4-BE49-F238E27FC236}">
                  <a16:creationId xmlns:a16="http://schemas.microsoft.com/office/drawing/2014/main" id="{28539618-A860-A8DB-0BEE-58A32D97674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7EE51F4C-23C8-A7FA-BEC8-4720024E75A0}"/>
              </a:ext>
            </a:extLst>
          </p:cNvPr>
          <p:cNvGrpSpPr/>
          <p:nvPr/>
        </p:nvGrpSpPr>
        <p:grpSpPr>
          <a:xfrm>
            <a:off x="5530882" y="3554196"/>
            <a:ext cx="706234" cy="706322"/>
            <a:chOff x="9391771" y="3793537"/>
            <a:chExt cx="706234" cy="706322"/>
          </a:xfrm>
        </p:grpSpPr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0BB8F109-1D59-3AAA-F0B6-696C9218F95A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00" name="Gruppieren 199">
                <a:extLst>
                  <a:ext uri="{FF2B5EF4-FFF2-40B4-BE49-F238E27FC236}">
                    <a16:creationId xmlns:a16="http://schemas.microsoft.com/office/drawing/2014/main" id="{33F4E6A4-5C10-7C26-F8F2-AA7F9222278B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42" name="Ring 241">
                  <a:extLst>
                    <a:ext uri="{FF2B5EF4-FFF2-40B4-BE49-F238E27FC236}">
                      <a16:creationId xmlns:a16="http://schemas.microsoft.com/office/drawing/2014/main" id="{6DB6D642-851F-3370-A6FB-C0C5570F115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9C7EB6D-3352-A363-CE23-0FB62A573C6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01" name="Grafik 200">
                <a:extLst>
                  <a:ext uri="{FF2B5EF4-FFF2-40B4-BE49-F238E27FC236}">
                    <a16:creationId xmlns:a16="http://schemas.microsoft.com/office/drawing/2014/main" id="{6752D96C-067B-8B82-26ED-52BC7EB9C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0E46D09F-B29E-0B59-FD66-9489F5FBF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99" name="Abgerundetes Rechteck 198">
              <a:extLst>
                <a:ext uri="{FF2B5EF4-FFF2-40B4-BE49-F238E27FC236}">
                  <a16:creationId xmlns:a16="http://schemas.microsoft.com/office/drawing/2014/main" id="{22FD0785-8993-E9B8-29A5-14544CAB71D9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C3E7A003-7BC3-4585-2CCD-FCD65A471BDA}"/>
              </a:ext>
            </a:extLst>
          </p:cNvPr>
          <p:cNvGrpSpPr/>
          <p:nvPr/>
        </p:nvGrpSpPr>
        <p:grpSpPr>
          <a:xfrm>
            <a:off x="5543510" y="4333579"/>
            <a:ext cx="706234" cy="706322"/>
            <a:chOff x="9391771" y="3793537"/>
            <a:chExt cx="706234" cy="706322"/>
          </a:xfrm>
        </p:grpSpPr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A52B1582-8428-1E54-C441-2E8D796C4ED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1575566E-840E-84D3-4B97-1354627726DF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0" name="Ring 249">
                  <a:extLst>
                    <a:ext uri="{FF2B5EF4-FFF2-40B4-BE49-F238E27FC236}">
                      <a16:creationId xmlns:a16="http://schemas.microsoft.com/office/drawing/2014/main" id="{BD82B231-3A9E-CBDE-D4BE-DF09074E83E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6F7DF6BA-F0D6-FACF-7183-D7BC068DE0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A323609E-55C8-500D-FDAB-8B28F5BEF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46" name="Grafik 245">
              <a:extLst>
                <a:ext uri="{FF2B5EF4-FFF2-40B4-BE49-F238E27FC236}">
                  <a16:creationId xmlns:a16="http://schemas.microsoft.com/office/drawing/2014/main" id="{4FFAFB39-615B-79D2-8B6A-4EE4586E7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47" name="Abgerundetes Rechteck 246">
              <a:extLst>
                <a:ext uri="{FF2B5EF4-FFF2-40B4-BE49-F238E27FC236}">
                  <a16:creationId xmlns:a16="http://schemas.microsoft.com/office/drawing/2014/main" id="{51FD8871-2D32-6E76-A379-E5387EF5E428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5552116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61EDDCCC-D760-1DA0-50C6-5EC7C0D45528}"/>
              </a:ext>
            </a:extLst>
          </p:cNvPr>
          <p:cNvGrpSpPr/>
          <p:nvPr/>
        </p:nvGrpSpPr>
        <p:grpSpPr>
          <a:xfrm>
            <a:off x="5508016" y="2777654"/>
            <a:ext cx="710643" cy="710324"/>
            <a:chOff x="10798299" y="3795876"/>
            <a:chExt cx="710643" cy="710324"/>
          </a:xfrm>
        </p:grpSpPr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78297B41-ECFB-A6B6-9C87-48B4DBC7AA38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64" name="Gruppieren 263">
                <a:extLst>
                  <a:ext uri="{FF2B5EF4-FFF2-40B4-BE49-F238E27FC236}">
                    <a16:creationId xmlns:a16="http://schemas.microsoft.com/office/drawing/2014/main" id="{68CDEB91-DF5D-A34E-5701-DCE2CC8378EB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66" name="Ring 265">
                  <a:extLst>
                    <a:ext uri="{FF2B5EF4-FFF2-40B4-BE49-F238E27FC236}">
                      <a16:creationId xmlns:a16="http://schemas.microsoft.com/office/drawing/2014/main" id="{04C3E18B-7D5F-1603-D7A9-D2EE269997ED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E2824F52-BC12-2CE3-0BB0-3DAA31AB99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65" name="Grafik 264">
                <a:extLst>
                  <a:ext uri="{FF2B5EF4-FFF2-40B4-BE49-F238E27FC236}">
                    <a16:creationId xmlns:a16="http://schemas.microsoft.com/office/drawing/2014/main" id="{F8A15DAC-2046-8985-F145-D7DF4A278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62" name="Grafik 261">
              <a:extLst>
                <a:ext uri="{FF2B5EF4-FFF2-40B4-BE49-F238E27FC236}">
                  <a16:creationId xmlns:a16="http://schemas.microsoft.com/office/drawing/2014/main" id="{D089994F-64E4-CD1E-7530-5EE4BBC3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63" name="Abgerundetes Rechteck 262">
              <a:extLst>
                <a:ext uri="{FF2B5EF4-FFF2-40B4-BE49-F238E27FC236}">
                  <a16:creationId xmlns:a16="http://schemas.microsoft.com/office/drawing/2014/main" id="{CDE24510-E81F-F4D8-FAF1-AEB78E1AF97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5B4A7C2-0399-89F7-DD73-C9F12EE768D1}"/>
              </a:ext>
            </a:extLst>
          </p:cNvPr>
          <p:cNvGrpSpPr/>
          <p:nvPr/>
        </p:nvGrpSpPr>
        <p:grpSpPr>
          <a:xfrm>
            <a:off x="5466016" y="1211262"/>
            <a:ext cx="739971" cy="720328"/>
            <a:chOff x="7189834" y="2653468"/>
            <a:chExt cx="1331341" cy="1296000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AADC59C9-FB33-14FA-2D71-6BCFFBADB4E0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3" name="Ring 12">
                <a:extLst>
                  <a:ext uri="{FF2B5EF4-FFF2-40B4-BE49-F238E27FC236}">
                    <a16:creationId xmlns:a16="http://schemas.microsoft.com/office/drawing/2014/main" id="{4A976070-BA2A-8813-C3D4-31B40F5E782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E2A768-B246-E235-2F8F-D758A73F885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EC24D8C-9BFE-355A-6CC0-1ADBC8267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42404EFF-D4AB-8D7B-3B44-AF3CF00AFA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29D7B4E-4C6A-0B6B-BDCA-488579377756}"/>
              </a:ext>
            </a:extLst>
          </p:cNvPr>
          <p:cNvGrpSpPr/>
          <p:nvPr/>
        </p:nvGrpSpPr>
        <p:grpSpPr>
          <a:xfrm>
            <a:off x="4282691" y="1222267"/>
            <a:ext cx="680225" cy="698318"/>
            <a:chOff x="7297328" y="1226450"/>
            <a:chExt cx="1223847" cy="125639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E55EDAEB-9070-FADB-F080-70C6E3566FD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9" name="Ring 18">
                <a:extLst>
                  <a:ext uri="{FF2B5EF4-FFF2-40B4-BE49-F238E27FC236}">
                    <a16:creationId xmlns:a16="http://schemas.microsoft.com/office/drawing/2014/main" id="{FA476418-CED3-3F81-6104-DF6824C510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392DAD5-D256-DBC4-518C-99CB7D637C0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06FB9DB5-A24E-D020-97FA-13C4CFDA7FC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2801E26-68A8-A4AB-DB7B-0CD32D8D6412}"/>
              </a:ext>
            </a:extLst>
          </p:cNvPr>
          <p:cNvGrpSpPr/>
          <p:nvPr/>
        </p:nvGrpSpPr>
        <p:grpSpPr>
          <a:xfrm>
            <a:off x="4312466" y="4355973"/>
            <a:ext cx="680225" cy="698318"/>
            <a:chOff x="7297328" y="1226450"/>
            <a:chExt cx="1223847" cy="1256399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F0527B5C-DA4C-939C-670A-254ED51FF40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9" name="Ring 28">
                <a:extLst>
                  <a:ext uri="{FF2B5EF4-FFF2-40B4-BE49-F238E27FC236}">
                    <a16:creationId xmlns:a16="http://schemas.microsoft.com/office/drawing/2014/main" id="{94E57A9F-2F78-8D57-9F3F-1FAF9FF0957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51C6057-50E2-2F65-020E-ED4A6EC5E81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" name="Abgerundetes Rechteck 27">
              <a:extLst>
                <a:ext uri="{FF2B5EF4-FFF2-40B4-BE49-F238E27FC236}">
                  <a16:creationId xmlns:a16="http://schemas.microsoft.com/office/drawing/2014/main" id="{F368D6E1-5062-2E49-366E-0D38BE0C29F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3E5B106-DC11-CD27-4DD3-33A8BCED10C4}"/>
              </a:ext>
            </a:extLst>
          </p:cNvPr>
          <p:cNvGrpSpPr/>
          <p:nvPr/>
        </p:nvGrpSpPr>
        <p:grpSpPr>
          <a:xfrm>
            <a:off x="4312466" y="5150251"/>
            <a:ext cx="680225" cy="698318"/>
            <a:chOff x="7297328" y="1226450"/>
            <a:chExt cx="1223847" cy="125639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ADF3463C-946A-4BAE-E3EA-3E639C17FF6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4" name="Ring 33">
                <a:extLst>
                  <a:ext uri="{FF2B5EF4-FFF2-40B4-BE49-F238E27FC236}">
                    <a16:creationId xmlns:a16="http://schemas.microsoft.com/office/drawing/2014/main" id="{5F78D306-D3BF-44FA-013F-346C2378B29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C178299-17AA-CC24-85AC-6323F8B0900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Abgerundetes Rechteck 32">
              <a:extLst>
                <a:ext uri="{FF2B5EF4-FFF2-40B4-BE49-F238E27FC236}">
                  <a16:creationId xmlns:a16="http://schemas.microsoft.com/office/drawing/2014/main" id="{7B486BAF-47C7-7F74-781E-BC61C433A1C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71939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5375488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96AFE2F-7A3C-FB2A-D137-5276FA192DB2}"/>
              </a:ext>
            </a:extLst>
          </p:cNvPr>
          <p:cNvSpPr txBox="1"/>
          <p:nvPr/>
        </p:nvSpPr>
        <p:spPr>
          <a:xfrm>
            <a:off x="1040130" y="1797641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77E153B-36EC-1CEF-C95E-1AB88EA986BF}"/>
              </a:ext>
            </a:extLst>
          </p:cNvPr>
          <p:cNvGrpSpPr/>
          <p:nvPr/>
        </p:nvGrpSpPr>
        <p:grpSpPr>
          <a:xfrm>
            <a:off x="3038884" y="1641740"/>
            <a:ext cx="706234" cy="706322"/>
            <a:chOff x="9391771" y="3793537"/>
            <a:chExt cx="706234" cy="706322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383857A9-70E1-7077-CF08-489735CA8739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3BA9827D-E30D-819D-3216-B3B712E84303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44" name="Ring 43">
                  <a:extLst>
                    <a:ext uri="{FF2B5EF4-FFF2-40B4-BE49-F238E27FC236}">
                      <a16:creationId xmlns:a16="http://schemas.microsoft.com/office/drawing/2014/main" id="{D227743B-8D3F-2E89-B6E3-86726F213CE9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D205F5E-F877-D71A-6927-5F63F4B083C2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2EB3B090-18C3-397B-F5DA-E4330D7EF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22C20ACD-DDE6-D710-0557-5E84AE823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41" name="Abgerundetes Rechteck 40">
              <a:extLst>
                <a:ext uri="{FF2B5EF4-FFF2-40B4-BE49-F238E27FC236}">
                  <a16:creationId xmlns:a16="http://schemas.microsoft.com/office/drawing/2014/main" id="{195F0A13-351E-62A7-F5F1-FEC74A3AC9AA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1A13D93C-C654-4339-82B9-2F4AF763E405}"/>
              </a:ext>
            </a:extLst>
          </p:cNvPr>
          <p:cNvGrpSpPr/>
          <p:nvPr/>
        </p:nvGrpSpPr>
        <p:grpSpPr>
          <a:xfrm>
            <a:off x="4225598" y="1634737"/>
            <a:ext cx="739971" cy="720328"/>
            <a:chOff x="7189834" y="2653468"/>
            <a:chExt cx="1331341" cy="1296000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4272A766-AC18-CC76-46D6-1ACFDE0EEB5A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50" name="Ring 49">
                <a:extLst>
                  <a:ext uri="{FF2B5EF4-FFF2-40B4-BE49-F238E27FC236}">
                    <a16:creationId xmlns:a16="http://schemas.microsoft.com/office/drawing/2014/main" id="{23D2BA02-F3F7-CEB3-2818-3A463C6286B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1FFBBF-A36C-8417-257F-D2EFC9CBBED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3C19711-D332-A0BD-AC83-2929A031B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49" name="Abgerundetes Rechteck 48">
              <a:extLst>
                <a:ext uri="{FF2B5EF4-FFF2-40B4-BE49-F238E27FC236}">
                  <a16:creationId xmlns:a16="http://schemas.microsoft.com/office/drawing/2014/main" id="{C9A8A79A-7D14-443F-F33A-839B7CC6A8FE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CB84E511-A31B-CDDD-49A3-14536B8E70AD}"/>
              </a:ext>
            </a:extLst>
          </p:cNvPr>
          <p:cNvGrpSpPr/>
          <p:nvPr/>
        </p:nvGrpSpPr>
        <p:grpSpPr>
          <a:xfrm>
            <a:off x="5524673" y="1632470"/>
            <a:ext cx="680225" cy="698318"/>
            <a:chOff x="7297328" y="1226450"/>
            <a:chExt cx="1223847" cy="1256399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AEDEC208-EB27-DB1E-113E-4C064FCAEE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57" name="Ring 56">
                <a:extLst>
                  <a:ext uri="{FF2B5EF4-FFF2-40B4-BE49-F238E27FC236}">
                    <a16:creationId xmlns:a16="http://schemas.microsoft.com/office/drawing/2014/main" id="{D9A8EFF4-60CF-75B3-A4D0-0548F85ADA4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978C638-4AC9-C910-B5DC-35D50277906B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2C57D4AD-FC38-83EF-EDF9-2940A95E729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A820975C-2458-49AF-4BCF-09E7031E75B0}"/>
              </a:ext>
            </a:extLst>
          </p:cNvPr>
          <p:cNvSpPr txBox="1"/>
          <p:nvPr/>
        </p:nvSpPr>
        <p:spPr>
          <a:xfrm>
            <a:off x="1040130" y="4022649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29FA62B9-24D3-A900-4835-D62433B5ABB9}"/>
              </a:ext>
            </a:extLst>
          </p:cNvPr>
          <p:cNvGrpSpPr/>
          <p:nvPr/>
        </p:nvGrpSpPr>
        <p:grpSpPr>
          <a:xfrm>
            <a:off x="3045505" y="3857478"/>
            <a:ext cx="680225" cy="698318"/>
            <a:chOff x="7297328" y="1226450"/>
            <a:chExt cx="1223847" cy="1256399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9DB9780D-F8E6-6DA5-E767-7BF9830BDB9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1C27EE6E-C67B-A500-A26B-C48EFBEC0A7B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67AEF3B-31FA-AA03-0E37-EED2411EA5A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6EFC033C-9473-01D8-46B0-ACC348DABA7A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19019161-DBFC-9F9F-10F3-E59AF8631FC1}"/>
              </a:ext>
            </a:extLst>
          </p:cNvPr>
          <p:cNvGrpSpPr/>
          <p:nvPr/>
        </p:nvGrpSpPr>
        <p:grpSpPr>
          <a:xfrm>
            <a:off x="4275094" y="3866748"/>
            <a:ext cx="706234" cy="706322"/>
            <a:chOff x="9391771" y="3793537"/>
            <a:chExt cx="706234" cy="706322"/>
          </a:xfrm>
        </p:grpSpPr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2F4942A1-2C9D-9722-42FD-68E18D7264B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0F455471-388A-ACBD-ACE4-C5FB6D9FEEF3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74" name="Ring 73">
                  <a:extLst>
                    <a:ext uri="{FF2B5EF4-FFF2-40B4-BE49-F238E27FC236}">
                      <a16:creationId xmlns:a16="http://schemas.microsoft.com/office/drawing/2014/main" id="{483F2505-F0AD-C2E0-BB2F-9D4514DE809E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F07413C1-02B3-943E-9C0C-31FB58705D4C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73" name="Grafik 72">
                <a:extLst>
                  <a:ext uri="{FF2B5EF4-FFF2-40B4-BE49-F238E27FC236}">
                    <a16:creationId xmlns:a16="http://schemas.microsoft.com/office/drawing/2014/main" id="{856264B0-DE8B-A127-A9B1-F2D4B6218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7A22BF91-0D8C-0DE7-EE09-4745CEC6A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69" name="Abgerundetes Rechteck 68">
              <a:extLst>
                <a:ext uri="{FF2B5EF4-FFF2-40B4-BE49-F238E27FC236}">
                  <a16:creationId xmlns:a16="http://schemas.microsoft.com/office/drawing/2014/main" id="{33E6CB81-78C5-95DE-7E09-35228E7B9776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60E3DAC2-60CD-8E33-FA9A-8396253BD275}"/>
              </a:ext>
            </a:extLst>
          </p:cNvPr>
          <p:cNvGrpSpPr/>
          <p:nvPr/>
        </p:nvGrpSpPr>
        <p:grpSpPr>
          <a:xfrm>
            <a:off x="5486155" y="3859745"/>
            <a:ext cx="739971" cy="720328"/>
            <a:chOff x="7189834" y="2653468"/>
            <a:chExt cx="1331341" cy="1296000"/>
          </a:xfrm>
        </p:grpSpPr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14B75B5E-3071-AEA3-257A-CB9F68A89F52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8D85555E-59B8-9B5B-06F9-DB6B0C45DF7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5E89BF3-7112-992B-0D8C-536DD7F4E30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88ED1952-A5AC-52A7-28F7-4DA690348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79" name="Abgerundetes Rechteck 78">
              <a:extLst>
                <a:ext uri="{FF2B5EF4-FFF2-40B4-BE49-F238E27FC236}">
                  <a16:creationId xmlns:a16="http://schemas.microsoft.com/office/drawing/2014/main" id="{CF579562-FDE1-667D-33CA-7446047784A3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02B19936-0E34-B3AA-E5F7-429CB89D8B44}"/>
              </a:ext>
            </a:extLst>
          </p:cNvPr>
          <p:cNvSpPr txBox="1"/>
          <p:nvPr/>
        </p:nvSpPr>
        <p:spPr>
          <a:xfrm>
            <a:off x="1040130" y="331584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812A867F-C0B6-E483-F189-3AFC432182A7}"/>
              </a:ext>
            </a:extLst>
          </p:cNvPr>
          <p:cNvGrpSpPr/>
          <p:nvPr/>
        </p:nvGrpSpPr>
        <p:grpSpPr>
          <a:xfrm>
            <a:off x="5524674" y="157245"/>
            <a:ext cx="680225" cy="698318"/>
            <a:chOff x="7297328" y="1226450"/>
            <a:chExt cx="1223847" cy="1256399"/>
          </a:xfrm>
        </p:grpSpPr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35388E49-6393-27DD-24B4-904E6820B6E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87" name="Ring 86">
                <a:extLst>
                  <a:ext uri="{FF2B5EF4-FFF2-40B4-BE49-F238E27FC236}">
                    <a16:creationId xmlns:a16="http://schemas.microsoft.com/office/drawing/2014/main" id="{F16EFCDA-3411-96CE-34B7-8538B860B875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20835BE-F69C-14A6-E8BC-7BE4C0FAAAA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6" name="Abgerundetes Rechteck 85">
              <a:extLst>
                <a:ext uri="{FF2B5EF4-FFF2-40B4-BE49-F238E27FC236}">
                  <a16:creationId xmlns:a16="http://schemas.microsoft.com/office/drawing/2014/main" id="{1A9A2A3C-CA54-E7EC-8F9E-3899723AC3A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C09C5ADA-2477-578F-8F2E-E0E9B9381D73}"/>
              </a:ext>
            </a:extLst>
          </p:cNvPr>
          <p:cNvGrpSpPr/>
          <p:nvPr/>
        </p:nvGrpSpPr>
        <p:grpSpPr>
          <a:xfrm>
            <a:off x="3042251" y="153243"/>
            <a:ext cx="688831" cy="706322"/>
            <a:chOff x="7281844" y="1218399"/>
            <a:chExt cx="1239331" cy="1270800"/>
          </a:xfrm>
        </p:grpSpPr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A69A1DFE-8BD6-826E-1ECA-F1A81855819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6" name="Ring 95">
                <a:extLst>
                  <a:ext uri="{FF2B5EF4-FFF2-40B4-BE49-F238E27FC236}">
                    <a16:creationId xmlns:a16="http://schemas.microsoft.com/office/drawing/2014/main" id="{D4AA6C79-CEC9-9F34-DAF3-C02556B0DCB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A371009-BAC5-8917-86C9-37F5D3610D0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id="{A6AD0EBE-8EBC-0D5C-1B3B-314F903B1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92" name="Abgerundetes Rechteck 91">
              <a:extLst>
                <a:ext uri="{FF2B5EF4-FFF2-40B4-BE49-F238E27FC236}">
                  <a16:creationId xmlns:a16="http://schemas.microsoft.com/office/drawing/2014/main" id="{D6AC02B7-9913-C3AD-F4E4-002EA9BC4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257B175-CC8B-853A-E3B8-3A9B8349E506}"/>
              </a:ext>
            </a:extLst>
          </p:cNvPr>
          <p:cNvGrpSpPr/>
          <p:nvPr/>
        </p:nvGrpSpPr>
        <p:grpSpPr>
          <a:xfrm>
            <a:off x="4285344" y="157245"/>
            <a:ext cx="680225" cy="698318"/>
            <a:chOff x="7297328" y="1226450"/>
            <a:chExt cx="1223847" cy="1256399"/>
          </a:xfrm>
        </p:grpSpPr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9061FC4B-A0F9-9C3A-CCB7-9F02175E8D3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1" name="Ring 100">
                <a:extLst>
                  <a:ext uri="{FF2B5EF4-FFF2-40B4-BE49-F238E27FC236}">
                    <a16:creationId xmlns:a16="http://schemas.microsoft.com/office/drawing/2014/main" id="{9476478B-1D31-D3EC-38AA-586357E5AF9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0D7338E-CE10-1F70-6C2F-AF4F73554F7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0" name="Abgerundetes Rechteck 99">
              <a:extLst>
                <a:ext uri="{FF2B5EF4-FFF2-40B4-BE49-F238E27FC236}">
                  <a16:creationId xmlns:a16="http://schemas.microsoft.com/office/drawing/2014/main" id="{BE6EE174-3ED1-7A20-E40E-86270B604C9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3" name="Textfeld 102">
            <a:extLst>
              <a:ext uri="{FF2B5EF4-FFF2-40B4-BE49-F238E27FC236}">
                <a16:creationId xmlns:a16="http://schemas.microsoft.com/office/drawing/2014/main" id="{41541B3D-D19E-28F2-7608-CC4CCD2BD41A}"/>
              </a:ext>
            </a:extLst>
          </p:cNvPr>
          <p:cNvSpPr txBox="1"/>
          <p:nvPr/>
        </p:nvSpPr>
        <p:spPr>
          <a:xfrm>
            <a:off x="1040130" y="1056066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2A207DDF-A48A-768C-9DAE-8F4932DA4915}"/>
              </a:ext>
            </a:extLst>
          </p:cNvPr>
          <p:cNvGrpSpPr/>
          <p:nvPr/>
        </p:nvGrpSpPr>
        <p:grpSpPr>
          <a:xfrm>
            <a:off x="5524674" y="911915"/>
            <a:ext cx="680225" cy="698318"/>
            <a:chOff x="7297328" y="1226450"/>
            <a:chExt cx="1223847" cy="1256399"/>
          </a:xfrm>
        </p:grpSpPr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C7654F0B-6F0E-CBCD-39D8-2FF9476280D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7" name="Ring 106">
                <a:extLst>
                  <a:ext uri="{FF2B5EF4-FFF2-40B4-BE49-F238E27FC236}">
                    <a16:creationId xmlns:a16="http://schemas.microsoft.com/office/drawing/2014/main" id="{8317E8F6-E1E9-AAF4-6B72-BD82E3E18B0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C868E14-3855-3B4E-E8C2-DD4CB264F7B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6" name="Abgerundetes Rechteck 105">
              <a:extLst>
                <a:ext uri="{FF2B5EF4-FFF2-40B4-BE49-F238E27FC236}">
                  <a16:creationId xmlns:a16="http://schemas.microsoft.com/office/drawing/2014/main" id="{037D8A56-A455-E011-18DD-32C8B9B11E4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4DC1C9B7-8A2C-A281-4718-6E718920D3F5}"/>
              </a:ext>
            </a:extLst>
          </p:cNvPr>
          <p:cNvGrpSpPr/>
          <p:nvPr/>
        </p:nvGrpSpPr>
        <p:grpSpPr>
          <a:xfrm>
            <a:off x="3038884" y="895088"/>
            <a:ext cx="706234" cy="706322"/>
            <a:chOff x="9391771" y="3793537"/>
            <a:chExt cx="706234" cy="706322"/>
          </a:xfrm>
        </p:grpSpPr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5F400AE9-B990-340C-3BE6-050F6F97B515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A23C0940-0D73-63DE-D158-40EFC194E77C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15" name="Ring 114">
                  <a:extLst>
                    <a:ext uri="{FF2B5EF4-FFF2-40B4-BE49-F238E27FC236}">
                      <a16:creationId xmlns:a16="http://schemas.microsoft.com/office/drawing/2014/main" id="{E044C665-4E16-99BF-4624-2B6305EACAA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C230172C-F223-A3A0-F2B9-7D21323867D9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C2D98458-BDAC-6674-C7BE-91C137939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11" name="Grafik 110">
              <a:extLst>
                <a:ext uri="{FF2B5EF4-FFF2-40B4-BE49-F238E27FC236}">
                  <a16:creationId xmlns:a16="http://schemas.microsoft.com/office/drawing/2014/main" id="{371280DD-ADFE-91D9-4AD1-2806E61C2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E8183BD5-1140-66C5-0598-72944FA5BE9A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EA58AE71-C11C-8968-8AA7-0954997BE702}"/>
              </a:ext>
            </a:extLst>
          </p:cNvPr>
          <p:cNvGrpSpPr/>
          <p:nvPr/>
        </p:nvGrpSpPr>
        <p:grpSpPr>
          <a:xfrm>
            <a:off x="4285344" y="911915"/>
            <a:ext cx="680225" cy="698318"/>
            <a:chOff x="7297328" y="1226450"/>
            <a:chExt cx="1223847" cy="1256399"/>
          </a:xfrm>
        </p:grpSpPr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A7BD9FF5-9A8B-1B99-09B1-AA04F68E2EB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20" name="Ring 119">
                <a:extLst>
                  <a:ext uri="{FF2B5EF4-FFF2-40B4-BE49-F238E27FC236}">
                    <a16:creationId xmlns:a16="http://schemas.microsoft.com/office/drawing/2014/main" id="{209AD807-38C5-004C-D87C-91DC975EC92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21075F8-D2FA-A299-FBF1-0618700ECA4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9" name="Abgerundetes Rechteck 118">
              <a:extLst>
                <a:ext uri="{FF2B5EF4-FFF2-40B4-BE49-F238E27FC236}">
                  <a16:creationId xmlns:a16="http://schemas.microsoft.com/office/drawing/2014/main" id="{B3D9C46C-3B16-83F2-690E-AC0781E19B3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2" name="Textfeld 121">
            <a:extLst>
              <a:ext uri="{FF2B5EF4-FFF2-40B4-BE49-F238E27FC236}">
                <a16:creationId xmlns:a16="http://schemas.microsoft.com/office/drawing/2014/main" id="{56802070-58C4-AF6E-3EF9-DB01BCDF7F0F}"/>
              </a:ext>
            </a:extLst>
          </p:cNvPr>
          <p:cNvSpPr txBox="1"/>
          <p:nvPr/>
        </p:nvSpPr>
        <p:spPr>
          <a:xfrm>
            <a:off x="1040130" y="2559767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282EFEB3-84B0-66B3-5B32-E0C6A6CB203B}"/>
              </a:ext>
            </a:extLst>
          </p:cNvPr>
          <p:cNvGrpSpPr/>
          <p:nvPr/>
        </p:nvGrpSpPr>
        <p:grpSpPr>
          <a:xfrm>
            <a:off x="5524674" y="2394596"/>
            <a:ext cx="680225" cy="698318"/>
            <a:chOff x="7297328" y="1226450"/>
            <a:chExt cx="1223847" cy="1256399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6A8E4A1E-0978-5356-D7F6-D7657ADA9D3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26" name="Ring 125">
                <a:extLst>
                  <a:ext uri="{FF2B5EF4-FFF2-40B4-BE49-F238E27FC236}">
                    <a16:creationId xmlns:a16="http://schemas.microsoft.com/office/drawing/2014/main" id="{8B4AD9E6-63B0-82A2-FE37-7CB8CD2CF2B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B3AF697-21AD-B713-5C94-C100DFF97B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5" name="Abgerundetes Rechteck 124">
              <a:extLst>
                <a:ext uri="{FF2B5EF4-FFF2-40B4-BE49-F238E27FC236}">
                  <a16:creationId xmlns:a16="http://schemas.microsoft.com/office/drawing/2014/main" id="{F230D156-5509-9200-5255-D81E7CAC123E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76D663D0-BA83-7965-8C2C-4E80CEA8AFE7}"/>
              </a:ext>
            </a:extLst>
          </p:cNvPr>
          <p:cNvGrpSpPr/>
          <p:nvPr/>
        </p:nvGrpSpPr>
        <p:grpSpPr>
          <a:xfrm>
            <a:off x="3045505" y="2394596"/>
            <a:ext cx="680225" cy="698318"/>
            <a:chOff x="7297328" y="1226450"/>
            <a:chExt cx="1223847" cy="1256399"/>
          </a:xfrm>
        </p:grpSpPr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41172044-C933-9412-EA28-12D3424E10E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33" name="Ring 132">
                <a:extLst>
                  <a:ext uri="{FF2B5EF4-FFF2-40B4-BE49-F238E27FC236}">
                    <a16:creationId xmlns:a16="http://schemas.microsoft.com/office/drawing/2014/main" id="{46E3C8C2-152F-31F0-C57F-563523D163E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5B99264D-684E-02F2-C31C-B3A53ABA96C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2" name="Abgerundetes Rechteck 131">
              <a:extLst>
                <a:ext uri="{FF2B5EF4-FFF2-40B4-BE49-F238E27FC236}">
                  <a16:creationId xmlns:a16="http://schemas.microsoft.com/office/drawing/2014/main" id="{ADD5B853-4979-2F96-818C-C7F515175E5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7C82AD0F-2D7A-FD98-C934-0FA6022CF97F}"/>
              </a:ext>
            </a:extLst>
          </p:cNvPr>
          <p:cNvGrpSpPr/>
          <p:nvPr/>
        </p:nvGrpSpPr>
        <p:grpSpPr>
          <a:xfrm>
            <a:off x="4264668" y="2386467"/>
            <a:ext cx="710643" cy="710324"/>
            <a:chOff x="10798299" y="3795876"/>
            <a:chExt cx="710643" cy="710324"/>
          </a:xfrm>
        </p:grpSpPr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2B2FB783-E785-02B9-C525-F7F8CDDA70B8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DBB0BC9D-CA35-83AE-EC3E-812C8A7775C9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1" name="Ring 140">
                  <a:extLst>
                    <a:ext uri="{FF2B5EF4-FFF2-40B4-BE49-F238E27FC236}">
                      <a16:creationId xmlns:a16="http://schemas.microsoft.com/office/drawing/2014/main" id="{11DEB016-3F10-41A7-3071-BA2B3ACA9183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86A43272-F9A1-A6B4-BD81-7BF467485076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0" name="Grafik 139">
                <a:extLst>
                  <a:ext uri="{FF2B5EF4-FFF2-40B4-BE49-F238E27FC236}">
                    <a16:creationId xmlns:a16="http://schemas.microsoft.com/office/drawing/2014/main" id="{FFDBD6B9-997E-D359-6A2C-AA221AFF8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F6CC965F-2D54-1177-4B70-744EA0300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38" name="Abgerundetes Rechteck 137">
              <a:extLst>
                <a:ext uri="{FF2B5EF4-FFF2-40B4-BE49-F238E27FC236}">
                  <a16:creationId xmlns:a16="http://schemas.microsoft.com/office/drawing/2014/main" id="{CCE1C013-9CE3-0AAC-692A-099641EE7719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5FE39CA8-03DD-5598-6349-1EBF3D3A6388}"/>
              </a:ext>
            </a:extLst>
          </p:cNvPr>
          <p:cNvSpPr txBox="1"/>
          <p:nvPr/>
        </p:nvSpPr>
        <p:spPr>
          <a:xfrm>
            <a:off x="1040130" y="3300694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7D3CBA23-C8D5-5B8D-0B17-81B128EA6B62}"/>
              </a:ext>
            </a:extLst>
          </p:cNvPr>
          <p:cNvGrpSpPr/>
          <p:nvPr/>
        </p:nvGrpSpPr>
        <p:grpSpPr>
          <a:xfrm>
            <a:off x="5524674" y="3135523"/>
            <a:ext cx="680225" cy="698318"/>
            <a:chOff x="7297328" y="1226450"/>
            <a:chExt cx="1223847" cy="1256399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1DA6A7BD-A874-2A6E-4779-910092BEB12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47" name="Ring 146">
                <a:extLst>
                  <a:ext uri="{FF2B5EF4-FFF2-40B4-BE49-F238E27FC236}">
                    <a16:creationId xmlns:a16="http://schemas.microsoft.com/office/drawing/2014/main" id="{EFB25138-647A-48DF-9967-88B1AF8D03D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984BB62-0775-9DB6-76FD-36611F60194F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6" name="Abgerundetes Rechteck 145">
              <a:extLst>
                <a:ext uri="{FF2B5EF4-FFF2-40B4-BE49-F238E27FC236}">
                  <a16:creationId xmlns:a16="http://schemas.microsoft.com/office/drawing/2014/main" id="{34337B6E-8C0F-9AD7-A9AB-DE97AAFA89EE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3ECE979C-DF45-DC30-E40C-C958B732C68B}"/>
              </a:ext>
            </a:extLst>
          </p:cNvPr>
          <p:cNvGrpSpPr/>
          <p:nvPr/>
        </p:nvGrpSpPr>
        <p:grpSpPr>
          <a:xfrm>
            <a:off x="3045505" y="3135523"/>
            <a:ext cx="680225" cy="698318"/>
            <a:chOff x="7297328" y="1226450"/>
            <a:chExt cx="1223847" cy="1256399"/>
          </a:xfrm>
        </p:grpSpPr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6B2215AB-E2C5-B39C-A657-B4278685E3A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55" name="Ring 154">
                <a:extLst>
                  <a:ext uri="{FF2B5EF4-FFF2-40B4-BE49-F238E27FC236}">
                    <a16:creationId xmlns:a16="http://schemas.microsoft.com/office/drawing/2014/main" id="{365DFD82-2AC6-B2A5-C390-2C97211E705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6576EFB-D6B7-685E-1BD6-63417A8F062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4" name="Abgerundetes Rechteck 153">
              <a:extLst>
                <a:ext uri="{FF2B5EF4-FFF2-40B4-BE49-F238E27FC236}">
                  <a16:creationId xmlns:a16="http://schemas.microsoft.com/office/drawing/2014/main" id="{F7D5E955-BA70-D48A-A04D-A42B82196A4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11C2B119-7374-627F-EBB2-206D270F971D}"/>
              </a:ext>
            </a:extLst>
          </p:cNvPr>
          <p:cNvGrpSpPr/>
          <p:nvPr/>
        </p:nvGrpSpPr>
        <p:grpSpPr>
          <a:xfrm>
            <a:off x="4264668" y="3127394"/>
            <a:ext cx="710643" cy="710324"/>
            <a:chOff x="10798299" y="3795876"/>
            <a:chExt cx="710643" cy="710324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B9E7A8F0-43F2-ABB1-0F10-246E869923EC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62" name="Gruppieren 161">
                <a:extLst>
                  <a:ext uri="{FF2B5EF4-FFF2-40B4-BE49-F238E27FC236}">
                    <a16:creationId xmlns:a16="http://schemas.microsoft.com/office/drawing/2014/main" id="{FAB864F7-4DAA-7F36-018B-25EDBE6C6C3B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66" name="Ring 165">
                  <a:extLst>
                    <a:ext uri="{FF2B5EF4-FFF2-40B4-BE49-F238E27FC236}">
                      <a16:creationId xmlns:a16="http://schemas.microsoft.com/office/drawing/2014/main" id="{09DB4EF2-4953-AE69-D09F-3A8FCFB1F33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4294D009-2F65-35DF-77C4-3E245B4CD4A8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65" name="Grafik 164">
                <a:extLst>
                  <a:ext uri="{FF2B5EF4-FFF2-40B4-BE49-F238E27FC236}">
                    <a16:creationId xmlns:a16="http://schemas.microsoft.com/office/drawing/2014/main" id="{62632ECB-379D-DB3D-C981-C773DF752B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6E41A730-C5E1-D1BA-8166-029960CA3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61" name="Abgerundetes Rechteck 160">
              <a:extLst>
                <a:ext uri="{FF2B5EF4-FFF2-40B4-BE49-F238E27FC236}">
                  <a16:creationId xmlns:a16="http://schemas.microsoft.com/office/drawing/2014/main" id="{05C12DD1-93FE-D2A6-9F7C-6940AB74803D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8" name="Textfeld 167">
            <a:extLst>
              <a:ext uri="{FF2B5EF4-FFF2-40B4-BE49-F238E27FC236}">
                <a16:creationId xmlns:a16="http://schemas.microsoft.com/office/drawing/2014/main" id="{45F32258-B74C-BC05-5A59-FB003A26B34B}"/>
              </a:ext>
            </a:extLst>
          </p:cNvPr>
          <p:cNvSpPr txBox="1"/>
          <p:nvPr/>
        </p:nvSpPr>
        <p:spPr>
          <a:xfrm>
            <a:off x="1040130" y="478795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B291B910-4367-82F0-B9E6-6B17500F1760}"/>
              </a:ext>
            </a:extLst>
          </p:cNvPr>
          <p:cNvGrpSpPr/>
          <p:nvPr/>
        </p:nvGrpSpPr>
        <p:grpSpPr>
          <a:xfrm>
            <a:off x="4280550" y="4622782"/>
            <a:ext cx="680225" cy="698318"/>
            <a:chOff x="7297328" y="1226450"/>
            <a:chExt cx="1223847" cy="1256399"/>
          </a:xfrm>
        </p:grpSpPr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1655652C-C6FD-6268-DAB0-FE8036C037A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7" name="Ring 176">
                <a:extLst>
                  <a:ext uri="{FF2B5EF4-FFF2-40B4-BE49-F238E27FC236}">
                    <a16:creationId xmlns:a16="http://schemas.microsoft.com/office/drawing/2014/main" id="{E86B37FF-B2E2-201B-1A5B-BEA201D21DD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5CF871DC-629F-D8D5-E3A0-362CA96D123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6" name="Abgerundetes Rechteck 175">
              <a:extLst>
                <a:ext uri="{FF2B5EF4-FFF2-40B4-BE49-F238E27FC236}">
                  <a16:creationId xmlns:a16="http://schemas.microsoft.com/office/drawing/2014/main" id="{07DB3023-31F6-C4F9-77EA-A694B065E9E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CD4C87B7-5F40-639F-B377-4771B25D6ABF}"/>
              </a:ext>
            </a:extLst>
          </p:cNvPr>
          <p:cNvGrpSpPr/>
          <p:nvPr/>
        </p:nvGrpSpPr>
        <p:grpSpPr>
          <a:xfrm>
            <a:off x="3045505" y="4622782"/>
            <a:ext cx="680225" cy="698318"/>
            <a:chOff x="7297328" y="1226450"/>
            <a:chExt cx="1223847" cy="1256399"/>
          </a:xfrm>
        </p:grpSpPr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8FE4379C-219E-56EA-78C8-05652CE1D21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83" name="Ring 182">
                <a:extLst>
                  <a:ext uri="{FF2B5EF4-FFF2-40B4-BE49-F238E27FC236}">
                    <a16:creationId xmlns:a16="http://schemas.microsoft.com/office/drawing/2014/main" id="{F7D9B8DF-D00D-CEDF-2E01-E319B2871E9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36A3FA29-90B8-F4FB-E178-129802A3CA1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2" name="Abgerundetes Rechteck 181">
              <a:extLst>
                <a:ext uri="{FF2B5EF4-FFF2-40B4-BE49-F238E27FC236}">
                  <a16:creationId xmlns:a16="http://schemas.microsoft.com/office/drawing/2014/main" id="{8D7507BF-C121-11BA-E205-B59BBB6DE44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43B0BEAA-790D-2108-5CC7-8F2E306C3501}"/>
              </a:ext>
            </a:extLst>
          </p:cNvPr>
          <p:cNvGrpSpPr/>
          <p:nvPr/>
        </p:nvGrpSpPr>
        <p:grpSpPr>
          <a:xfrm>
            <a:off x="5509464" y="4614653"/>
            <a:ext cx="710643" cy="710324"/>
            <a:chOff x="10798299" y="3795876"/>
            <a:chExt cx="710643" cy="710324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006077F6-7454-4529-A8C6-13BC438BDC71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89" name="Gruppieren 188">
                <a:extLst>
                  <a:ext uri="{FF2B5EF4-FFF2-40B4-BE49-F238E27FC236}">
                    <a16:creationId xmlns:a16="http://schemas.microsoft.com/office/drawing/2014/main" id="{EBDD3B96-17C6-2CC2-8CDF-DBC6332C2146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91" name="Ring 190">
                  <a:extLst>
                    <a:ext uri="{FF2B5EF4-FFF2-40B4-BE49-F238E27FC236}">
                      <a16:creationId xmlns:a16="http://schemas.microsoft.com/office/drawing/2014/main" id="{13E0A2BE-37D9-390E-BEEF-AD17D4F12980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53B0284-4875-4F55-1E20-723AA2D0657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90" name="Grafik 189">
                <a:extLst>
                  <a:ext uri="{FF2B5EF4-FFF2-40B4-BE49-F238E27FC236}">
                    <a16:creationId xmlns:a16="http://schemas.microsoft.com/office/drawing/2014/main" id="{9E2DD2D3-C7C9-9548-2F4C-B25318424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87" name="Grafik 186">
              <a:extLst>
                <a:ext uri="{FF2B5EF4-FFF2-40B4-BE49-F238E27FC236}">
                  <a16:creationId xmlns:a16="http://schemas.microsoft.com/office/drawing/2014/main" id="{B5ACDB3C-D253-E32C-9DDE-C3559D331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88" name="Abgerundetes Rechteck 187">
              <a:extLst>
                <a:ext uri="{FF2B5EF4-FFF2-40B4-BE49-F238E27FC236}">
                  <a16:creationId xmlns:a16="http://schemas.microsoft.com/office/drawing/2014/main" id="{A8F2031B-9082-53CF-060F-12AA215E4DE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3" name="Textfeld 192">
            <a:extLst>
              <a:ext uri="{FF2B5EF4-FFF2-40B4-BE49-F238E27FC236}">
                <a16:creationId xmlns:a16="http://schemas.microsoft.com/office/drawing/2014/main" id="{EA768742-252B-4D43-AB86-E46AABCF734C}"/>
              </a:ext>
            </a:extLst>
          </p:cNvPr>
          <p:cNvSpPr txBox="1"/>
          <p:nvPr/>
        </p:nvSpPr>
        <p:spPr>
          <a:xfrm>
            <a:off x="1040130" y="5535039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6A1F00D2-D821-BE72-D1C8-95E4303D8C57}"/>
              </a:ext>
            </a:extLst>
          </p:cNvPr>
          <p:cNvGrpSpPr/>
          <p:nvPr/>
        </p:nvGrpSpPr>
        <p:grpSpPr>
          <a:xfrm>
            <a:off x="4280550" y="5369868"/>
            <a:ext cx="680225" cy="698318"/>
            <a:chOff x="7297328" y="1226450"/>
            <a:chExt cx="1223847" cy="1256399"/>
          </a:xfrm>
        </p:grpSpPr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05B158CB-9799-E6D6-4EA3-4969F798970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3" name="Ring 232">
                <a:extLst>
                  <a:ext uri="{FF2B5EF4-FFF2-40B4-BE49-F238E27FC236}">
                    <a16:creationId xmlns:a16="http://schemas.microsoft.com/office/drawing/2014/main" id="{A3F64200-D5F7-9A8A-24C3-4E1CFFF046F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9C15BF5-C32B-DE4D-44FC-734D6037856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Abgerundetes Rechteck 231">
              <a:extLst>
                <a:ext uri="{FF2B5EF4-FFF2-40B4-BE49-F238E27FC236}">
                  <a16:creationId xmlns:a16="http://schemas.microsoft.com/office/drawing/2014/main" id="{AB31CB2E-2ED3-9F99-9AAB-1B6D4BAA78FB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F8CC8501-7090-F4E7-4351-546DF09C8940}"/>
              </a:ext>
            </a:extLst>
          </p:cNvPr>
          <p:cNvGrpSpPr/>
          <p:nvPr/>
        </p:nvGrpSpPr>
        <p:grpSpPr>
          <a:xfrm>
            <a:off x="3045505" y="5369868"/>
            <a:ext cx="680225" cy="698318"/>
            <a:chOff x="7297328" y="1226450"/>
            <a:chExt cx="1223847" cy="1256399"/>
          </a:xfrm>
        </p:grpSpPr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274926E2-444F-3462-4442-32CEE18D5DC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8" name="Ring 237">
                <a:extLst>
                  <a:ext uri="{FF2B5EF4-FFF2-40B4-BE49-F238E27FC236}">
                    <a16:creationId xmlns:a16="http://schemas.microsoft.com/office/drawing/2014/main" id="{C2E48702-E0A0-E96F-F42C-08A1A391C7A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980A640B-EC24-2088-2D4B-60F3E2CAF41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7" name="Abgerundetes Rechteck 236">
              <a:extLst>
                <a:ext uri="{FF2B5EF4-FFF2-40B4-BE49-F238E27FC236}">
                  <a16:creationId xmlns:a16="http://schemas.microsoft.com/office/drawing/2014/main" id="{1860E79D-EF2E-B52A-E75E-44EB32F2089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E22538D8-AB7B-CF94-419F-40207933B9EB}"/>
              </a:ext>
            </a:extLst>
          </p:cNvPr>
          <p:cNvGrpSpPr/>
          <p:nvPr/>
        </p:nvGrpSpPr>
        <p:grpSpPr>
          <a:xfrm>
            <a:off x="5509464" y="5361739"/>
            <a:ext cx="710643" cy="710324"/>
            <a:chOff x="10798299" y="3795876"/>
            <a:chExt cx="710643" cy="710324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A5780AC4-11A0-9647-11CF-5C23CAF98C61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72" name="Gruppieren 271">
                <a:extLst>
                  <a:ext uri="{FF2B5EF4-FFF2-40B4-BE49-F238E27FC236}">
                    <a16:creationId xmlns:a16="http://schemas.microsoft.com/office/drawing/2014/main" id="{DCB9B342-5F2E-06CE-CFF1-7D7E38E6F3F7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74" name="Ring 273">
                  <a:extLst>
                    <a:ext uri="{FF2B5EF4-FFF2-40B4-BE49-F238E27FC236}">
                      <a16:creationId xmlns:a16="http://schemas.microsoft.com/office/drawing/2014/main" id="{86D5F91C-A0AA-DCD8-CEAB-208F3421C02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B5684420-6263-5635-0B7B-698637F7F998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73" name="Grafik 272">
                <a:extLst>
                  <a:ext uri="{FF2B5EF4-FFF2-40B4-BE49-F238E27FC236}">
                    <a16:creationId xmlns:a16="http://schemas.microsoft.com/office/drawing/2014/main" id="{98C554B9-2B4A-45E8-4EBA-981A3E37F5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0911C0BD-F60A-B5CD-9368-165F6515F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7C2F8309-8418-6F6C-2EEE-A33A3351414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6" name="Textfeld 275">
            <a:extLst>
              <a:ext uri="{FF2B5EF4-FFF2-40B4-BE49-F238E27FC236}">
                <a16:creationId xmlns:a16="http://schemas.microsoft.com/office/drawing/2014/main" id="{C999A9B2-7103-1806-659D-799F9FADD134}"/>
              </a:ext>
            </a:extLst>
          </p:cNvPr>
          <p:cNvSpPr txBox="1"/>
          <p:nvPr/>
        </p:nvSpPr>
        <p:spPr>
          <a:xfrm>
            <a:off x="1040130" y="627076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9DA001C2-4951-E320-7FCC-CECF156EF5F0}"/>
              </a:ext>
            </a:extLst>
          </p:cNvPr>
          <p:cNvGrpSpPr/>
          <p:nvPr/>
        </p:nvGrpSpPr>
        <p:grpSpPr>
          <a:xfrm>
            <a:off x="4280550" y="6100266"/>
            <a:ext cx="680225" cy="698318"/>
            <a:chOff x="7297328" y="1226450"/>
            <a:chExt cx="1223847" cy="1256399"/>
          </a:xfrm>
        </p:grpSpPr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0A29A438-FBBA-AF5D-0246-16D07FC5A45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0" name="Ring 279">
                <a:extLst>
                  <a:ext uri="{FF2B5EF4-FFF2-40B4-BE49-F238E27FC236}">
                    <a16:creationId xmlns:a16="http://schemas.microsoft.com/office/drawing/2014/main" id="{788E71E7-621D-86CA-57D3-24AFF7B1F87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78AABA77-3689-7520-49ED-778CCE96E46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9" name="Abgerundetes Rechteck 278">
              <a:extLst>
                <a:ext uri="{FF2B5EF4-FFF2-40B4-BE49-F238E27FC236}">
                  <a16:creationId xmlns:a16="http://schemas.microsoft.com/office/drawing/2014/main" id="{C35C7D86-288D-4A3D-D95C-B83F0E64E58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818472E3-D1C3-67B2-6C58-ED9C64BB7A9E}"/>
              </a:ext>
            </a:extLst>
          </p:cNvPr>
          <p:cNvGrpSpPr/>
          <p:nvPr/>
        </p:nvGrpSpPr>
        <p:grpSpPr>
          <a:xfrm>
            <a:off x="3045505" y="6100266"/>
            <a:ext cx="680225" cy="698318"/>
            <a:chOff x="7297328" y="1226450"/>
            <a:chExt cx="1223847" cy="1256399"/>
          </a:xfrm>
        </p:grpSpPr>
        <p:grpSp>
          <p:nvGrpSpPr>
            <p:cNvPr id="283" name="Gruppieren 282">
              <a:extLst>
                <a:ext uri="{FF2B5EF4-FFF2-40B4-BE49-F238E27FC236}">
                  <a16:creationId xmlns:a16="http://schemas.microsoft.com/office/drawing/2014/main" id="{D931BEC5-E6DB-DD4F-6006-B4D146C8666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5" name="Ring 284">
                <a:extLst>
                  <a:ext uri="{FF2B5EF4-FFF2-40B4-BE49-F238E27FC236}">
                    <a16:creationId xmlns:a16="http://schemas.microsoft.com/office/drawing/2014/main" id="{CE884CEF-BB2E-1572-EE41-93F25977C4F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50454C0E-21A2-AA32-9D3E-429D917B53D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4" name="Abgerundetes Rechteck 283">
              <a:extLst>
                <a:ext uri="{FF2B5EF4-FFF2-40B4-BE49-F238E27FC236}">
                  <a16:creationId xmlns:a16="http://schemas.microsoft.com/office/drawing/2014/main" id="{BCA91367-E2BF-5B84-509F-0EFC4B543E9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5" name="Gruppieren 294">
            <a:extLst>
              <a:ext uri="{FF2B5EF4-FFF2-40B4-BE49-F238E27FC236}">
                <a16:creationId xmlns:a16="http://schemas.microsoft.com/office/drawing/2014/main" id="{2CCA2831-919A-2D75-AB72-00CB76F08622}"/>
              </a:ext>
            </a:extLst>
          </p:cNvPr>
          <p:cNvGrpSpPr/>
          <p:nvPr/>
        </p:nvGrpSpPr>
        <p:grpSpPr>
          <a:xfrm>
            <a:off x="5536335" y="6096264"/>
            <a:ext cx="706234" cy="706322"/>
            <a:chOff x="9391771" y="3793537"/>
            <a:chExt cx="706234" cy="706322"/>
          </a:xfrm>
        </p:grpSpPr>
        <p:grpSp>
          <p:nvGrpSpPr>
            <p:cNvPr id="296" name="Gruppieren 295">
              <a:extLst>
                <a:ext uri="{FF2B5EF4-FFF2-40B4-BE49-F238E27FC236}">
                  <a16:creationId xmlns:a16="http://schemas.microsoft.com/office/drawing/2014/main" id="{87871B44-71A1-F2DF-E360-0D1CDBAEBAF8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99" name="Gruppieren 298">
                <a:extLst>
                  <a:ext uri="{FF2B5EF4-FFF2-40B4-BE49-F238E27FC236}">
                    <a16:creationId xmlns:a16="http://schemas.microsoft.com/office/drawing/2014/main" id="{F029E885-4CF3-E456-060A-DE86A785A07E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301" name="Ring 300">
                  <a:extLst>
                    <a:ext uri="{FF2B5EF4-FFF2-40B4-BE49-F238E27FC236}">
                      <a16:creationId xmlns:a16="http://schemas.microsoft.com/office/drawing/2014/main" id="{E0FFCE73-0574-2B48-127D-5195CC33A72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1A6DF503-F138-956A-079B-8D8A3605DF9A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300" name="Grafik 299">
                <a:extLst>
                  <a:ext uri="{FF2B5EF4-FFF2-40B4-BE49-F238E27FC236}">
                    <a16:creationId xmlns:a16="http://schemas.microsoft.com/office/drawing/2014/main" id="{E4BC7AF2-E586-EFC7-7CA3-E837456E7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97" name="Grafik 296">
              <a:extLst>
                <a:ext uri="{FF2B5EF4-FFF2-40B4-BE49-F238E27FC236}">
                  <a16:creationId xmlns:a16="http://schemas.microsoft.com/office/drawing/2014/main" id="{4DC6DF3F-8365-618D-3826-D108F82C6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98" name="Abgerundetes Rechteck 297">
              <a:extLst>
                <a:ext uri="{FF2B5EF4-FFF2-40B4-BE49-F238E27FC236}">
                  <a16:creationId xmlns:a16="http://schemas.microsoft.com/office/drawing/2014/main" id="{AD263506-D72A-6982-7845-2DD3A5ACEDE3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3" name="Rechteck 302">
            <a:extLst>
              <a:ext uri="{FF2B5EF4-FFF2-40B4-BE49-F238E27FC236}">
                <a16:creationId xmlns:a16="http://schemas.microsoft.com/office/drawing/2014/main" id="{1E1E7754-C595-C421-6734-BB027EEB84A3}"/>
              </a:ext>
            </a:extLst>
          </p:cNvPr>
          <p:cNvSpPr/>
          <p:nvPr/>
        </p:nvSpPr>
        <p:spPr>
          <a:xfrm>
            <a:off x="813418" y="76434"/>
            <a:ext cx="5681971" cy="67678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44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22B1AD2-491F-C0C1-37F5-1333920E5A54}"/>
              </a:ext>
            </a:extLst>
          </p:cNvPr>
          <p:cNvSpPr/>
          <p:nvPr/>
        </p:nvSpPr>
        <p:spPr>
          <a:xfrm>
            <a:off x="6759523" y="1146905"/>
            <a:ext cx="778751" cy="505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8D57690-5BC5-179D-8BAF-A2778249E487}"/>
              </a:ext>
            </a:extLst>
          </p:cNvPr>
          <p:cNvGrpSpPr/>
          <p:nvPr/>
        </p:nvGrpSpPr>
        <p:grpSpPr>
          <a:xfrm>
            <a:off x="4875020" y="2438563"/>
            <a:ext cx="749719" cy="769660"/>
            <a:chOff x="7297328" y="1226450"/>
            <a:chExt cx="1223847" cy="1256399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D24350FD-A150-B0DF-AD9A-41D5ABDAF40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5" name="Ring 34">
                <a:extLst>
                  <a:ext uri="{FF2B5EF4-FFF2-40B4-BE49-F238E27FC236}">
                    <a16:creationId xmlns:a16="http://schemas.microsoft.com/office/drawing/2014/main" id="{4A523CED-F78A-FF68-47F1-D30445326FE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13036A4-FA6B-2625-2FE5-F9D0FFBAD4E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Abgerundetes Rechteck 33">
              <a:extLst>
                <a:ext uri="{FF2B5EF4-FFF2-40B4-BE49-F238E27FC236}">
                  <a16:creationId xmlns:a16="http://schemas.microsoft.com/office/drawing/2014/main" id="{E1337A56-37A7-D808-DC0D-7C11E85A0BF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5" name="Rechteck 114">
            <a:extLst>
              <a:ext uri="{FF2B5EF4-FFF2-40B4-BE49-F238E27FC236}">
                <a16:creationId xmlns:a16="http://schemas.microsoft.com/office/drawing/2014/main" id="{7F0768B9-5E76-DBAC-9E80-952EE66FC2CE}"/>
              </a:ext>
            </a:extLst>
          </p:cNvPr>
          <p:cNvSpPr/>
          <p:nvPr/>
        </p:nvSpPr>
        <p:spPr>
          <a:xfrm>
            <a:off x="6759523" y="4314175"/>
            <a:ext cx="778751" cy="505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0378EB4E-97C3-98E3-9444-84F7BBAE8737}"/>
              </a:ext>
            </a:extLst>
          </p:cNvPr>
          <p:cNvGrpSpPr/>
          <p:nvPr/>
        </p:nvGrpSpPr>
        <p:grpSpPr>
          <a:xfrm>
            <a:off x="6204700" y="2433587"/>
            <a:ext cx="759204" cy="778482"/>
            <a:chOff x="7281844" y="1218399"/>
            <a:chExt cx="1239331" cy="1270800"/>
          </a:xfrm>
        </p:grpSpPr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B9452D56-BAF4-6776-551C-77D8564E728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57" name="Ring 156">
                <a:extLst>
                  <a:ext uri="{FF2B5EF4-FFF2-40B4-BE49-F238E27FC236}">
                    <a16:creationId xmlns:a16="http://schemas.microsoft.com/office/drawing/2014/main" id="{9C0AB191-F34A-F8BD-A67A-89E64BA26C4B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91A64BB-62C2-3652-41BE-FF7E9155195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9CEF6091-F0AB-220E-AC2D-4B0A2ABA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156" name="Abgerundetes Rechteck 155">
              <a:extLst>
                <a:ext uri="{FF2B5EF4-FFF2-40B4-BE49-F238E27FC236}">
                  <a16:creationId xmlns:a16="http://schemas.microsoft.com/office/drawing/2014/main" id="{C4AFF46C-5F30-01C0-9C5E-016D857DDD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1995C18-D6B2-5444-AEFA-22A05C66B615}"/>
              </a:ext>
            </a:extLst>
          </p:cNvPr>
          <p:cNvGrpSpPr/>
          <p:nvPr/>
        </p:nvGrpSpPr>
        <p:grpSpPr>
          <a:xfrm>
            <a:off x="4814780" y="1092133"/>
            <a:ext cx="815569" cy="793920"/>
            <a:chOff x="7189834" y="2653468"/>
            <a:chExt cx="1331341" cy="1296000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651A63BB-8AC1-6B8F-CDE3-EF571F1BDF91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52" name="Ring 151">
                <a:extLst>
                  <a:ext uri="{FF2B5EF4-FFF2-40B4-BE49-F238E27FC236}">
                    <a16:creationId xmlns:a16="http://schemas.microsoft.com/office/drawing/2014/main" id="{9C3622FD-A027-DB8F-7008-F764FA573D7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4AC699B-2C77-6D80-0A59-F504E5D4A72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0" name="Grafik 149">
              <a:extLst>
                <a:ext uri="{FF2B5EF4-FFF2-40B4-BE49-F238E27FC236}">
                  <a16:creationId xmlns:a16="http://schemas.microsoft.com/office/drawing/2014/main" id="{885761AF-25CC-6EBA-E381-BCD8CF9E7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51" name="Abgerundetes Rechteck 150">
              <a:extLst>
                <a:ext uri="{FF2B5EF4-FFF2-40B4-BE49-F238E27FC236}">
                  <a16:creationId xmlns:a16="http://schemas.microsoft.com/office/drawing/2014/main" id="{2C74230B-C5D2-0E61-256F-A1FFD0C35DAC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5C756485-9710-E68A-B187-58E10A3BFBCF}"/>
              </a:ext>
            </a:extLst>
          </p:cNvPr>
          <p:cNvGrpSpPr/>
          <p:nvPr/>
        </p:nvGrpSpPr>
        <p:grpSpPr>
          <a:xfrm>
            <a:off x="7521944" y="3780462"/>
            <a:ext cx="772793" cy="778482"/>
            <a:chOff x="7191411" y="5887150"/>
            <a:chExt cx="772793" cy="778482"/>
          </a:xfrm>
        </p:grpSpPr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8C24629D-B85C-AB85-8272-E6A9EFFE38A5}"/>
                </a:ext>
              </a:extLst>
            </p:cNvPr>
            <p:cNvGrpSpPr/>
            <p:nvPr/>
          </p:nvGrpSpPr>
          <p:grpSpPr>
            <a:xfrm>
              <a:off x="7191411" y="5887150"/>
              <a:ext cx="759204" cy="778482"/>
              <a:chOff x="7281844" y="1218399"/>
              <a:chExt cx="1239331" cy="1270800"/>
            </a:xfrm>
          </p:grpSpPr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7A192229-1A96-202B-DD9B-CBDD1E1C2D29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7" name="Ring 146">
                  <a:extLst>
                    <a:ext uri="{FF2B5EF4-FFF2-40B4-BE49-F238E27FC236}">
                      <a16:creationId xmlns:a16="http://schemas.microsoft.com/office/drawing/2014/main" id="{52326C7A-30E6-BC39-D308-612B5704398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B49417B0-DBA5-1C16-0D97-27D4D46D1C56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6" name="Grafik 145">
                <a:extLst>
                  <a:ext uri="{FF2B5EF4-FFF2-40B4-BE49-F238E27FC236}">
                    <a16:creationId xmlns:a16="http://schemas.microsoft.com/office/drawing/2014/main" id="{F07EDC1A-EA14-25F7-4A58-B5F868054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5527E7B9-F8D4-C65B-A650-F176B0FA9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0735" y="5894245"/>
              <a:ext cx="383469" cy="763045"/>
            </a:xfrm>
            <a:prstGeom prst="rect">
              <a:avLst/>
            </a:prstGeom>
          </p:spPr>
        </p:pic>
        <p:sp>
          <p:nvSpPr>
            <p:cNvPr id="130" name="Abgerundetes Rechteck 129">
              <a:extLst>
                <a:ext uri="{FF2B5EF4-FFF2-40B4-BE49-F238E27FC236}">
                  <a16:creationId xmlns:a16="http://schemas.microsoft.com/office/drawing/2014/main" id="{C9B6A4C4-9D28-C2C9-2B25-A8133EB72CB6}"/>
                </a:ext>
              </a:extLst>
            </p:cNvPr>
            <p:cNvSpPr/>
            <p:nvPr/>
          </p:nvSpPr>
          <p:spPr>
            <a:xfrm>
              <a:off x="7490489" y="5892082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887887D9-6DFC-E7C9-AFD7-9BA6B01BD3B9}"/>
              </a:ext>
            </a:extLst>
          </p:cNvPr>
          <p:cNvGrpSpPr/>
          <p:nvPr/>
        </p:nvGrpSpPr>
        <p:grpSpPr>
          <a:xfrm>
            <a:off x="7531727" y="2431023"/>
            <a:ext cx="778385" cy="778482"/>
            <a:chOff x="8779424" y="5876272"/>
            <a:chExt cx="778385" cy="778482"/>
          </a:xfrm>
        </p:grpSpPr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BA693FD0-3B97-4DD0-BD1B-FE8824887928}"/>
                </a:ext>
              </a:extLst>
            </p:cNvPr>
            <p:cNvGrpSpPr/>
            <p:nvPr/>
          </p:nvGrpSpPr>
          <p:grpSpPr>
            <a:xfrm>
              <a:off x="8779424" y="5876272"/>
              <a:ext cx="759204" cy="778482"/>
              <a:chOff x="7281844" y="1218399"/>
              <a:chExt cx="1239331" cy="1270800"/>
            </a:xfrm>
          </p:grpSpPr>
          <p:grpSp>
            <p:nvGrpSpPr>
              <p:cNvPr id="169" name="Gruppieren 168">
                <a:extLst>
                  <a:ext uri="{FF2B5EF4-FFF2-40B4-BE49-F238E27FC236}">
                    <a16:creationId xmlns:a16="http://schemas.microsoft.com/office/drawing/2014/main" id="{DCE8936E-F4AB-7A96-721A-BCFEA8AF8C69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71" name="Ring 170">
                  <a:extLst>
                    <a:ext uri="{FF2B5EF4-FFF2-40B4-BE49-F238E27FC236}">
                      <a16:creationId xmlns:a16="http://schemas.microsoft.com/office/drawing/2014/main" id="{C0DAE821-201A-F5F2-E44D-1D7B9D235EF6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A0BFCF30-D4BA-E895-65C4-3D158C3AB882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70" name="Grafik 169">
                <a:extLst>
                  <a:ext uri="{FF2B5EF4-FFF2-40B4-BE49-F238E27FC236}">
                    <a16:creationId xmlns:a16="http://schemas.microsoft.com/office/drawing/2014/main" id="{FB57D610-8BFD-C251-B1C1-2BF933165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F72F44E2-163E-0E5B-AC72-50C2228B5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62657" y="5882463"/>
              <a:ext cx="395152" cy="769661"/>
            </a:xfrm>
            <a:prstGeom prst="rect">
              <a:avLst/>
            </a:prstGeom>
          </p:spPr>
        </p:pic>
        <p:sp>
          <p:nvSpPr>
            <p:cNvPr id="132" name="Abgerundetes Rechteck 131">
              <a:extLst>
                <a:ext uri="{FF2B5EF4-FFF2-40B4-BE49-F238E27FC236}">
                  <a16:creationId xmlns:a16="http://schemas.microsoft.com/office/drawing/2014/main" id="{8D27C36A-A736-9953-CE14-588EF2754DD9}"/>
                </a:ext>
              </a:extLst>
            </p:cNvPr>
            <p:cNvSpPr/>
            <p:nvPr/>
          </p:nvSpPr>
          <p:spPr>
            <a:xfrm>
              <a:off x="9078501" y="5881204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ED584709-F136-24EF-8E61-A1699B1060D2}"/>
              </a:ext>
            </a:extLst>
          </p:cNvPr>
          <p:cNvGrpSpPr/>
          <p:nvPr/>
        </p:nvGrpSpPr>
        <p:grpSpPr>
          <a:xfrm>
            <a:off x="6184201" y="1090597"/>
            <a:ext cx="783249" cy="782893"/>
            <a:chOff x="10329647" y="5878849"/>
            <a:chExt cx="783249" cy="782893"/>
          </a:xfrm>
        </p:grpSpPr>
        <p:grpSp>
          <p:nvGrpSpPr>
            <p:cNvPr id="133" name="Gruppieren 132">
              <a:extLst>
                <a:ext uri="{FF2B5EF4-FFF2-40B4-BE49-F238E27FC236}">
                  <a16:creationId xmlns:a16="http://schemas.microsoft.com/office/drawing/2014/main" id="{A4F7F4D8-96F7-CB7A-51C9-C675FAD94857}"/>
                </a:ext>
              </a:extLst>
            </p:cNvPr>
            <p:cNvGrpSpPr/>
            <p:nvPr/>
          </p:nvGrpSpPr>
          <p:grpSpPr>
            <a:xfrm>
              <a:off x="10341811" y="5886888"/>
              <a:ext cx="771085" cy="769661"/>
              <a:chOff x="8936345" y="1226850"/>
              <a:chExt cx="1258725" cy="1256400"/>
            </a:xfrm>
          </p:grpSpPr>
          <p:grpSp>
            <p:nvGrpSpPr>
              <p:cNvPr id="141" name="Gruppieren 140">
                <a:extLst>
                  <a:ext uri="{FF2B5EF4-FFF2-40B4-BE49-F238E27FC236}">
                    <a16:creationId xmlns:a16="http://schemas.microsoft.com/office/drawing/2014/main" id="{DB2C9DB1-175E-0D9D-0B8D-996278004FE8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3" name="Ring 142">
                  <a:extLst>
                    <a:ext uri="{FF2B5EF4-FFF2-40B4-BE49-F238E27FC236}">
                      <a16:creationId xmlns:a16="http://schemas.microsoft.com/office/drawing/2014/main" id="{9878076A-6748-2C1D-653E-C6BF1B0FB175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F5634D28-923C-0934-2339-36963C6F79EA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2" name="Grafik 141">
                <a:extLst>
                  <a:ext uri="{FF2B5EF4-FFF2-40B4-BE49-F238E27FC236}">
                    <a16:creationId xmlns:a16="http://schemas.microsoft.com/office/drawing/2014/main" id="{9D49632F-326E-5489-A08C-97A50FD6B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EDDA3F5D-A839-B606-464B-BD8726F27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9647" y="5878849"/>
              <a:ext cx="396883" cy="782893"/>
            </a:xfrm>
            <a:prstGeom prst="rect">
              <a:avLst/>
            </a:prstGeom>
          </p:spPr>
        </p:pic>
        <p:sp>
          <p:nvSpPr>
            <p:cNvPr id="135" name="Abgerundetes Rechteck 134">
              <a:extLst>
                <a:ext uri="{FF2B5EF4-FFF2-40B4-BE49-F238E27FC236}">
                  <a16:creationId xmlns:a16="http://schemas.microsoft.com/office/drawing/2014/main" id="{3F30CDC9-A81F-691C-829E-D4BDC72EC83D}"/>
                </a:ext>
              </a:extLst>
            </p:cNvPr>
            <p:cNvSpPr/>
            <p:nvPr/>
          </p:nvSpPr>
          <p:spPr>
            <a:xfrm>
              <a:off x="10642280" y="5886643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33EDA2A1-2836-A73C-51D5-322AFD4FE023}"/>
              </a:ext>
            </a:extLst>
          </p:cNvPr>
          <p:cNvGrpSpPr/>
          <p:nvPr/>
        </p:nvGrpSpPr>
        <p:grpSpPr>
          <a:xfrm>
            <a:off x="7508019" y="1085707"/>
            <a:ext cx="783249" cy="782893"/>
            <a:chOff x="10329647" y="5878849"/>
            <a:chExt cx="783249" cy="782893"/>
          </a:xfrm>
        </p:grpSpPr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ED4D0DA3-EF66-5B48-9F6B-5C1F9AFA466C}"/>
                </a:ext>
              </a:extLst>
            </p:cNvPr>
            <p:cNvGrpSpPr/>
            <p:nvPr/>
          </p:nvGrpSpPr>
          <p:grpSpPr>
            <a:xfrm>
              <a:off x="10341811" y="5886888"/>
              <a:ext cx="771085" cy="769661"/>
              <a:chOff x="8936345" y="1226850"/>
              <a:chExt cx="1258725" cy="1256400"/>
            </a:xfrm>
          </p:grpSpPr>
          <p:grpSp>
            <p:nvGrpSpPr>
              <p:cNvPr id="197" name="Gruppieren 196">
                <a:extLst>
                  <a:ext uri="{FF2B5EF4-FFF2-40B4-BE49-F238E27FC236}">
                    <a16:creationId xmlns:a16="http://schemas.microsoft.com/office/drawing/2014/main" id="{218FE25C-DDDB-E5A3-D601-E54A49A4E105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99" name="Ring 198">
                  <a:extLst>
                    <a:ext uri="{FF2B5EF4-FFF2-40B4-BE49-F238E27FC236}">
                      <a16:creationId xmlns:a16="http://schemas.microsoft.com/office/drawing/2014/main" id="{5A39D1BA-110F-5D79-F5CB-93D3E8B98B72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F03AECCB-57D4-C036-52FD-1F5670C7CBF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98" name="Grafik 197">
                <a:extLst>
                  <a:ext uri="{FF2B5EF4-FFF2-40B4-BE49-F238E27FC236}">
                    <a16:creationId xmlns:a16="http://schemas.microsoft.com/office/drawing/2014/main" id="{A1E8BCC1-8909-0CE8-B653-A0C5E6115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045BE514-0056-6CE3-E18F-764B4826E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9647" y="5878849"/>
              <a:ext cx="396883" cy="782893"/>
            </a:xfrm>
            <a:prstGeom prst="rect">
              <a:avLst/>
            </a:prstGeom>
          </p:spPr>
        </p:pic>
        <p:sp>
          <p:nvSpPr>
            <p:cNvPr id="196" name="Abgerundetes Rechteck 195">
              <a:extLst>
                <a:ext uri="{FF2B5EF4-FFF2-40B4-BE49-F238E27FC236}">
                  <a16:creationId xmlns:a16="http://schemas.microsoft.com/office/drawing/2014/main" id="{27E07BF4-4F85-D146-AFFC-D24FD2221814}"/>
                </a:ext>
              </a:extLst>
            </p:cNvPr>
            <p:cNvSpPr/>
            <p:nvPr/>
          </p:nvSpPr>
          <p:spPr>
            <a:xfrm>
              <a:off x="10642280" y="5886643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03" name="Grafik 202">
            <a:extLst>
              <a:ext uri="{FF2B5EF4-FFF2-40B4-BE49-F238E27FC236}">
                <a16:creationId xmlns:a16="http://schemas.microsoft.com/office/drawing/2014/main" id="{67CA72E5-8BAE-9F3C-0241-0051577DE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9079" y="796685"/>
            <a:ext cx="3510433" cy="5199332"/>
          </a:xfrm>
          <a:prstGeom prst="rect">
            <a:avLst/>
          </a:prstGeom>
        </p:spPr>
      </p:pic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5F0268E4-6A4C-0A29-8F37-AB8401F56561}"/>
              </a:ext>
            </a:extLst>
          </p:cNvPr>
          <p:cNvGrpSpPr/>
          <p:nvPr/>
        </p:nvGrpSpPr>
        <p:grpSpPr>
          <a:xfrm>
            <a:off x="4880630" y="3784384"/>
            <a:ext cx="749719" cy="769660"/>
            <a:chOff x="7297328" y="1226450"/>
            <a:chExt cx="1223847" cy="1256399"/>
          </a:xfrm>
        </p:grpSpPr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404E33CB-1267-5367-3C8D-FCA42C9F5D9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7" name="Ring 206">
                <a:extLst>
                  <a:ext uri="{FF2B5EF4-FFF2-40B4-BE49-F238E27FC236}">
                    <a16:creationId xmlns:a16="http://schemas.microsoft.com/office/drawing/2014/main" id="{EE9571B8-33FF-9A27-C916-FDD24445271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EA709652-20BA-9BC4-D755-079A0D1424D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6" name="Abgerundetes Rechteck 205">
              <a:extLst>
                <a:ext uri="{FF2B5EF4-FFF2-40B4-BE49-F238E27FC236}">
                  <a16:creationId xmlns:a16="http://schemas.microsoft.com/office/drawing/2014/main" id="{8D37C998-E866-723C-0799-846803C9AD46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9" name="Gruppieren 208">
            <a:extLst>
              <a:ext uri="{FF2B5EF4-FFF2-40B4-BE49-F238E27FC236}">
                <a16:creationId xmlns:a16="http://schemas.microsoft.com/office/drawing/2014/main" id="{76591581-06BA-6868-FD49-FBF0AD4687E7}"/>
              </a:ext>
            </a:extLst>
          </p:cNvPr>
          <p:cNvGrpSpPr/>
          <p:nvPr/>
        </p:nvGrpSpPr>
        <p:grpSpPr>
          <a:xfrm>
            <a:off x="6198344" y="3778538"/>
            <a:ext cx="759204" cy="778482"/>
            <a:chOff x="7281844" y="1218399"/>
            <a:chExt cx="1239331" cy="1270800"/>
          </a:xfrm>
        </p:grpSpPr>
        <p:grpSp>
          <p:nvGrpSpPr>
            <p:cNvPr id="210" name="Gruppieren 209">
              <a:extLst>
                <a:ext uri="{FF2B5EF4-FFF2-40B4-BE49-F238E27FC236}">
                  <a16:creationId xmlns:a16="http://schemas.microsoft.com/office/drawing/2014/main" id="{D8D1926E-E2AC-2D1A-6E00-2AE4FF8CE32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3" name="Ring 212">
                <a:extLst>
                  <a:ext uri="{FF2B5EF4-FFF2-40B4-BE49-F238E27FC236}">
                    <a16:creationId xmlns:a16="http://schemas.microsoft.com/office/drawing/2014/main" id="{3E307B1C-4177-112F-871A-11BD26061EB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6484C32C-48D7-C5B4-79A7-327BCDC9199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11" name="Grafik 210">
              <a:extLst>
                <a:ext uri="{FF2B5EF4-FFF2-40B4-BE49-F238E27FC236}">
                  <a16:creationId xmlns:a16="http://schemas.microsoft.com/office/drawing/2014/main" id="{8AFB51D7-E7F5-05CF-0F16-DE3625AB3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12" name="Abgerundetes Rechteck 211">
              <a:extLst>
                <a:ext uri="{FF2B5EF4-FFF2-40B4-BE49-F238E27FC236}">
                  <a16:creationId xmlns:a16="http://schemas.microsoft.com/office/drawing/2014/main" id="{B4D159A9-D4EB-5CA2-9424-99EEF9C5079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C3AFEBBB-67AB-8F7B-0D28-3563850D2F04}"/>
              </a:ext>
            </a:extLst>
          </p:cNvPr>
          <p:cNvGrpSpPr/>
          <p:nvPr/>
        </p:nvGrpSpPr>
        <p:grpSpPr>
          <a:xfrm>
            <a:off x="4880630" y="5125642"/>
            <a:ext cx="749719" cy="769660"/>
            <a:chOff x="7297328" y="1226450"/>
            <a:chExt cx="1223847" cy="1256399"/>
          </a:xfrm>
        </p:grpSpPr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75D31EFF-8F36-64A6-6F35-59B262A6C0E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41" name="Ring 240">
                <a:extLst>
                  <a:ext uri="{FF2B5EF4-FFF2-40B4-BE49-F238E27FC236}">
                    <a16:creationId xmlns:a16="http://schemas.microsoft.com/office/drawing/2014/main" id="{547E5423-729C-B06A-A491-7A131FA8D92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C37AFD3C-7EA4-8793-2277-8C7B8B01CBA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0" name="Abgerundetes Rechteck 239">
              <a:extLst>
                <a:ext uri="{FF2B5EF4-FFF2-40B4-BE49-F238E27FC236}">
                  <a16:creationId xmlns:a16="http://schemas.microsoft.com/office/drawing/2014/main" id="{4BDCE83B-169C-9F43-412D-92BF512986A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709625ED-FE63-3665-06CE-96FF759328EC}"/>
              </a:ext>
            </a:extLst>
          </p:cNvPr>
          <p:cNvGrpSpPr/>
          <p:nvPr/>
        </p:nvGrpSpPr>
        <p:grpSpPr>
          <a:xfrm>
            <a:off x="6144816" y="5119186"/>
            <a:ext cx="815569" cy="793920"/>
            <a:chOff x="7189834" y="2653468"/>
            <a:chExt cx="1331341" cy="1296000"/>
          </a:xfrm>
        </p:grpSpPr>
        <p:grpSp>
          <p:nvGrpSpPr>
            <p:cNvPr id="250" name="Gruppieren 249">
              <a:extLst>
                <a:ext uri="{FF2B5EF4-FFF2-40B4-BE49-F238E27FC236}">
                  <a16:creationId xmlns:a16="http://schemas.microsoft.com/office/drawing/2014/main" id="{D9731EB8-9A61-16B9-CA2D-9BC33CC85612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53" name="Ring 252">
                <a:extLst>
                  <a:ext uri="{FF2B5EF4-FFF2-40B4-BE49-F238E27FC236}">
                    <a16:creationId xmlns:a16="http://schemas.microsoft.com/office/drawing/2014/main" id="{38DAA7CF-671F-BA47-C6B3-5269E6053E8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35E93F24-C9D0-4063-7DD2-4A563D3AEF0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51" name="Grafik 250">
              <a:extLst>
                <a:ext uri="{FF2B5EF4-FFF2-40B4-BE49-F238E27FC236}">
                  <a16:creationId xmlns:a16="http://schemas.microsoft.com/office/drawing/2014/main" id="{D130F2E5-32F7-A4CB-42D1-35C31F0F7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52" name="Abgerundetes Rechteck 251">
              <a:extLst>
                <a:ext uri="{FF2B5EF4-FFF2-40B4-BE49-F238E27FC236}">
                  <a16:creationId xmlns:a16="http://schemas.microsoft.com/office/drawing/2014/main" id="{E4912279-FA89-8C6C-638C-C16FBEB552E0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1EA392C5-712F-FEAE-90B0-42EC60CAC04E}"/>
              </a:ext>
            </a:extLst>
          </p:cNvPr>
          <p:cNvGrpSpPr/>
          <p:nvPr/>
        </p:nvGrpSpPr>
        <p:grpSpPr>
          <a:xfrm>
            <a:off x="7463171" y="5119186"/>
            <a:ext cx="815569" cy="793920"/>
            <a:chOff x="7189834" y="2653468"/>
            <a:chExt cx="1331341" cy="1296000"/>
          </a:xfrm>
        </p:grpSpPr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97C97873-DC60-E574-E0CB-511D2B63804A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59" name="Ring 258">
                <a:extLst>
                  <a:ext uri="{FF2B5EF4-FFF2-40B4-BE49-F238E27FC236}">
                    <a16:creationId xmlns:a16="http://schemas.microsoft.com/office/drawing/2014/main" id="{2AAA2FA5-3E0B-46A8-8418-403AE17135C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55FE2609-8EF6-D2D5-A795-AA037A3E0639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57" name="Grafik 256">
              <a:extLst>
                <a:ext uri="{FF2B5EF4-FFF2-40B4-BE49-F238E27FC236}">
                  <a16:creationId xmlns:a16="http://schemas.microsoft.com/office/drawing/2014/main" id="{2CB6108E-27DE-F10B-BC71-DDB6B26E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58" name="Abgerundetes Rechteck 257">
              <a:extLst>
                <a:ext uri="{FF2B5EF4-FFF2-40B4-BE49-F238E27FC236}">
                  <a16:creationId xmlns:a16="http://schemas.microsoft.com/office/drawing/2014/main" id="{4039DD63-5A1B-D5E4-7583-0FA0E34EE2F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1" name="Pfeil nach rechts 260">
            <a:extLst>
              <a:ext uri="{FF2B5EF4-FFF2-40B4-BE49-F238E27FC236}">
                <a16:creationId xmlns:a16="http://schemas.microsoft.com/office/drawing/2014/main" id="{5D31D0A9-D31E-7451-99B2-8F6329C1302C}"/>
              </a:ext>
            </a:extLst>
          </p:cNvPr>
          <p:cNvSpPr/>
          <p:nvPr/>
        </p:nvSpPr>
        <p:spPr>
          <a:xfrm>
            <a:off x="5700771" y="1373690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Pfeil nach rechts 261">
            <a:extLst>
              <a:ext uri="{FF2B5EF4-FFF2-40B4-BE49-F238E27FC236}">
                <a16:creationId xmlns:a16="http://schemas.microsoft.com/office/drawing/2014/main" id="{3215E9EA-4ADC-5F54-723E-59BDF99F353F}"/>
              </a:ext>
            </a:extLst>
          </p:cNvPr>
          <p:cNvSpPr/>
          <p:nvPr/>
        </p:nvSpPr>
        <p:spPr>
          <a:xfrm>
            <a:off x="7023182" y="1373690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Pfeil nach rechts 262">
            <a:extLst>
              <a:ext uri="{FF2B5EF4-FFF2-40B4-BE49-F238E27FC236}">
                <a16:creationId xmlns:a16="http://schemas.microsoft.com/office/drawing/2014/main" id="{67620AD0-6910-633F-2D2C-52BB65F1129C}"/>
              </a:ext>
            </a:extLst>
          </p:cNvPr>
          <p:cNvSpPr/>
          <p:nvPr/>
        </p:nvSpPr>
        <p:spPr>
          <a:xfrm>
            <a:off x="5700771" y="2722551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Pfeil nach rechts 263">
            <a:extLst>
              <a:ext uri="{FF2B5EF4-FFF2-40B4-BE49-F238E27FC236}">
                <a16:creationId xmlns:a16="http://schemas.microsoft.com/office/drawing/2014/main" id="{AB675BDD-F8FD-69EA-0086-515161F37188}"/>
              </a:ext>
            </a:extLst>
          </p:cNvPr>
          <p:cNvSpPr/>
          <p:nvPr/>
        </p:nvSpPr>
        <p:spPr>
          <a:xfrm>
            <a:off x="7023182" y="2722551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Pfeil nach rechts 264">
            <a:extLst>
              <a:ext uri="{FF2B5EF4-FFF2-40B4-BE49-F238E27FC236}">
                <a16:creationId xmlns:a16="http://schemas.microsoft.com/office/drawing/2014/main" id="{78FB9633-7EC2-2BE5-AF9B-B7E2BCE264E0}"/>
              </a:ext>
            </a:extLst>
          </p:cNvPr>
          <p:cNvSpPr/>
          <p:nvPr/>
        </p:nvSpPr>
        <p:spPr>
          <a:xfrm>
            <a:off x="5700771" y="4071903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Pfeil nach rechts 265">
            <a:extLst>
              <a:ext uri="{FF2B5EF4-FFF2-40B4-BE49-F238E27FC236}">
                <a16:creationId xmlns:a16="http://schemas.microsoft.com/office/drawing/2014/main" id="{1C05CBF8-7CF0-9C73-FC6E-FD7A8C004446}"/>
              </a:ext>
            </a:extLst>
          </p:cNvPr>
          <p:cNvSpPr/>
          <p:nvPr/>
        </p:nvSpPr>
        <p:spPr>
          <a:xfrm>
            <a:off x="7023182" y="4071903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Pfeil nach rechts 266">
            <a:extLst>
              <a:ext uri="{FF2B5EF4-FFF2-40B4-BE49-F238E27FC236}">
                <a16:creationId xmlns:a16="http://schemas.microsoft.com/office/drawing/2014/main" id="{113C730D-E459-7660-2DD5-23D9C15A2E95}"/>
              </a:ext>
            </a:extLst>
          </p:cNvPr>
          <p:cNvSpPr/>
          <p:nvPr/>
        </p:nvSpPr>
        <p:spPr>
          <a:xfrm>
            <a:off x="5700771" y="5401779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Pfeil nach rechts 267">
            <a:extLst>
              <a:ext uri="{FF2B5EF4-FFF2-40B4-BE49-F238E27FC236}">
                <a16:creationId xmlns:a16="http://schemas.microsoft.com/office/drawing/2014/main" id="{06C8DFF5-56CD-A7F1-CE4B-BD79B15180EE}"/>
              </a:ext>
            </a:extLst>
          </p:cNvPr>
          <p:cNvSpPr/>
          <p:nvPr/>
        </p:nvSpPr>
        <p:spPr>
          <a:xfrm>
            <a:off x="7023182" y="5401779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2" name="Gruppieren 271">
            <a:extLst>
              <a:ext uri="{FF2B5EF4-FFF2-40B4-BE49-F238E27FC236}">
                <a16:creationId xmlns:a16="http://schemas.microsoft.com/office/drawing/2014/main" id="{E6CA6945-9210-EA67-5ABD-3DF381333FE4}"/>
              </a:ext>
            </a:extLst>
          </p:cNvPr>
          <p:cNvGrpSpPr/>
          <p:nvPr/>
        </p:nvGrpSpPr>
        <p:grpSpPr>
          <a:xfrm>
            <a:off x="5064844" y="682547"/>
            <a:ext cx="3083138" cy="307777"/>
            <a:chOff x="5064844" y="682547"/>
            <a:chExt cx="3083138" cy="307777"/>
          </a:xfrm>
        </p:grpSpPr>
        <p:sp>
          <p:nvSpPr>
            <p:cNvPr id="269" name="Textfeld 268">
              <a:extLst>
                <a:ext uri="{FF2B5EF4-FFF2-40B4-BE49-F238E27FC236}">
                  <a16:creationId xmlns:a16="http://schemas.microsoft.com/office/drawing/2014/main" id="{F698092F-75D5-7015-3529-E78870C086E9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feld 269">
              <a:extLst>
                <a:ext uri="{FF2B5EF4-FFF2-40B4-BE49-F238E27FC236}">
                  <a16:creationId xmlns:a16="http://schemas.microsoft.com/office/drawing/2014/main" id="{6D7A4C90-68FC-1C48-0869-B0CDF3DB934C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Textfeld 270">
              <a:extLst>
                <a:ext uri="{FF2B5EF4-FFF2-40B4-BE49-F238E27FC236}">
                  <a16:creationId xmlns:a16="http://schemas.microsoft.com/office/drawing/2014/main" id="{F508F772-692E-AFDF-8936-9B6E2B75A8F7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F30D743E-12C6-79BC-336F-C91CE8AD6B3E}"/>
              </a:ext>
            </a:extLst>
          </p:cNvPr>
          <p:cNvGrpSpPr/>
          <p:nvPr/>
        </p:nvGrpSpPr>
        <p:grpSpPr>
          <a:xfrm>
            <a:off x="5064844" y="3158797"/>
            <a:ext cx="3083138" cy="307777"/>
            <a:chOff x="5064844" y="682547"/>
            <a:chExt cx="3083138" cy="307777"/>
          </a:xfrm>
        </p:grpSpPr>
        <p:sp>
          <p:nvSpPr>
            <p:cNvPr id="274" name="Textfeld 273">
              <a:extLst>
                <a:ext uri="{FF2B5EF4-FFF2-40B4-BE49-F238E27FC236}">
                  <a16:creationId xmlns:a16="http://schemas.microsoft.com/office/drawing/2014/main" id="{7267C9CF-AB96-EB52-A138-FD9F1D60A014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Textfeld 274">
              <a:extLst>
                <a:ext uri="{FF2B5EF4-FFF2-40B4-BE49-F238E27FC236}">
                  <a16:creationId xmlns:a16="http://schemas.microsoft.com/office/drawing/2014/main" id="{8B0EE703-B298-1100-F410-130974CF35AF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Textfeld 275">
              <a:extLst>
                <a:ext uri="{FF2B5EF4-FFF2-40B4-BE49-F238E27FC236}">
                  <a16:creationId xmlns:a16="http://schemas.microsoft.com/office/drawing/2014/main" id="{2392B397-86D9-C686-747F-230911C44503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72B629C2-7109-D829-D9F2-ECB23485BECC}"/>
              </a:ext>
            </a:extLst>
          </p:cNvPr>
          <p:cNvGrpSpPr/>
          <p:nvPr/>
        </p:nvGrpSpPr>
        <p:grpSpPr>
          <a:xfrm>
            <a:off x="5064844" y="1809662"/>
            <a:ext cx="3083138" cy="307777"/>
            <a:chOff x="5064844" y="682547"/>
            <a:chExt cx="3083138" cy="307777"/>
          </a:xfrm>
        </p:grpSpPr>
        <p:sp>
          <p:nvSpPr>
            <p:cNvPr id="278" name="Textfeld 277">
              <a:extLst>
                <a:ext uri="{FF2B5EF4-FFF2-40B4-BE49-F238E27FC236}">
                  <a16:creationId xmlns:a16="http://schemas.microsoft.com/office/drawing/2014/main" id="{8175F15F-EBE0-8B91-A132-2AD59D3F9E9D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Textfeld 278">
              <a:extLst>
                <a:ext uri="{FF2B5EF4-FFF2-40B4-BE49-F238E27FC236}">
                  <a16:creationId xmlns:a16="http://schemas.microsoft.com/office/drawing/2014/main" id="{01CD88C0-7C79-B9AD-95AD-8A7257F70A51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Textfeld 279">
              <a:extLst>
                <a:ext uri="{FF2B5EF4-FFF2-40B4-BE49-F238E27FC236}">
                  <a16:creationId xmlns:a16="http://schemas.microsoft.com/office/drawing/2014/main" id="{5687FEF8-AFFA-70D1-7BC8-4BF3AB847EE6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1" name="Gruppieren 280">
            <a:extLst>
              <a:ext uri="{FF2B5EF4-FFF2-40B4-BE49-F238E27FC236}">
                <a16:creationId xmlns:a16="http://schemas.microsoft.com/office/drawing/2014/main" id="{F974ABBC-5D62-1ADB-952F-94A6B31B4B2D}"/>
              </a:ext>
            </a:extLst>
          </p:cNvPr>
          <p:cNvGrpSpPr/>
          <p:nvPr/>
        </p:nvGrpSpPr>
        <p:grpSpPr>
          <a:xfrm>
            <a:off x="5064844" y="4508103"/>
            <a:ext cx="3083138" cy="307777"/>
            <a:chOff x="5064844" y="682547"/>
            <a:chExt cx="3083138" cy="307777"/>
          </a:xfrm>
        </p:grpSpPr>
        <p:sp>
          <p:nvSpPr>
            <p:cNvPr id="282" name="Textfeld 281">
              <a:extLst>
                <a:ext uri="{FF2B5EF4-FFF2-40B4-BE49-F238E27FC236}">
                  <a16:creationId xmlns:a16="http://schemas.microsoft.com/office/drawing/2014/main" id="{B9F0E96B-CE49-2164-0A49-A51ED55F9D28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Textfeld 282">
              <a:extLst>
                <a:ext uri="{FF2B5EF4-FFF2-40B4-BE49-F238E27FC236}">
                  <a16:creationId xmlns:a16="http://schemas.microsoft.com/office/drawing/2014/main" id="{2C387994-B26E-202D-47AE-BD1324B68116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Textfeld 283">
              <a:extLst>
                <a:ext uri="{FF2B5EF4-FFF2-40B4-BE49-F238E27FC236}">
                  <a16:creationId xmlns:a16="http://schemas.microsoft.com/office/drawing/2014/main" id="{F0F955BC-2A11-9E44-1B9F-DEC68C8AE3EF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73CA5336-1508-AD11-13D1-E241ABEE06EC}"/>
              </a:ext>
            </a:extLst>
          </p:cNvPr>
          <p:cNvGrpSpPr/>
          <p:nvPr/>
        </p:nvGrpSpPr>
        <p:grpSpPr>
          <a:xfrm>
            <a:off x="5064844" y="5836586"/>
            <a:ext cx="3083138" cy="307777"/>
            <a:chOff x="5064844" y="682547"/>
            <a:chExt cx="3083138" cy="307777"/>
          </a:xfrm>
        </p:grpSpPr>
        <p:sp>
          <p:nvSpPr>
            <p:cNvPr id="286" name="Textfeld 285">
              <a:extLst>
                <a:ext uri="{FF2B5EF4-FFF2-40B4-BE49-F238E27FC236}">
                  <a16:creationId xmlns:a16="http://schemas.microsoft.com/office/drawing/2014/main" id="{7BB156B6-C22A-0CB8-BBBC-B5CE171EC10D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Textfeld 286">
              <a:extLst>
                <a:ext uri="{FF2B5EF4-FFF2-40B4-BE49-F238E27FC236}">
                  <a16:creationId xmlns:a16="http://schemas.microsoft.com/office/drawing/2014/main" id="{D36BF1EA-5D71-A2FD-2E75-E7D6FAD94ABA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Textfeld 287">
              <a:extLst>
                <a:ext uri="{FF2B5EF4-FFF2-40B4-BE49-F238E27FC236}">
                  <a16:creationId xmlns:a16="http://schemas.microsoft.com/office/drawing/2014/main" id="{D2718951-9469-8C92-4659-3EA7F09D1EB2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08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D8BFCB2-BC97-C63E-DA2A-91725E76059B}"/>
              </a:ext>
            </a:extLst>
          </p:cNvPr>
          <p:cNvGrpSpPr/>
          <p:nvPr/>
        </p:nvGrpSpPr>
        <p:grpSpPr>
          <a:xfrm>
            <a:off x="1031116" y="3980324"/>
            <a:ext cx="3315331" cy="1279698"/>
            <a:chOff x="5936243" y="1855013"/>
            <a:chExt cx="3315331" cy="1279698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EC8914-17DA-1DA0-26E1-2D29D28B3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6989" y="1855013"/>
              <a:ext cx="381000" cy="584200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6B774D0-A315-31F2-917D-0A1E2A43A2A6}"/>
                </a:ext>
              </a:extLst>
            </p:cNvPr>
            <p:cNvSpPr txBox="1"/>
            <p:nvPr/>
          </p:nvSpPr>
          <p:spPr>
            <a:xfrm>
              <a:off x="5936243" y="1929399"/>
              <a:ext cx="3315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g(v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 ,v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   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EB09127-BA62-8D35-9224-DBAC84881693}"/>
                </a:ext>
              </a:extLst>
            </p:cNvPr>
            <p:cNvSpPr txBox="1"/>
            <p:nvPr/>
          </p:nvSpPr>
          <p:spPr>
            <a:xfrm>
              <a:off x="5936243" y="2673046"/>
              <a:ext cx="2366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f(e) = (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</a:t>
              </a:r>
              <a:r>
                <a:rPr lang="de-AT" sz="2400" i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)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AF27015-E2FB-0F26-7AA2-0C2B61DC7B1F}"/>
              </a:ext>
            </a:extLst>
          </p:cNvPr>
          <p:cNvGrpSpPr/>
          <p:nvPr/>
        </p:nvGrpSpPr>
        <p:grpSpPr>
          <a:xfrm>
            <a:off x="8182796" y="5274284"/>
            <a:ext cx="788276" cy="992576"/>
            <a:chOff x="4035972" y="3762403"/>
            <a:chExt cx="788276" cy="2039008"/>
          </a:xfrm>
        </p:grpSpPr>
        <p:sp>
          <p:nvSpPr>
            <p:cNvPr id="10" name="Verzögerung 9">
              <a:extLst>
                <a:ext uri="{FF2B5EF4-FFF2-40B4-BE49-F238E27FC236}">
                  <a16:creationId xmlns:a16="http://schemas.microsoft.com/office/drawing/2014/main" id="{00735B18-2BF1-C01F-2CB2-B916E777F8D2}"/>
                </a:ext>
              </a:extLst>
            </p:cNvPr>
            <p:cNvSpPr/>
            <p:nvPr/>
          </p:nvSpPr>
          <p:spPr>
            <a:xfrm>
              <a:off x="4035972" y="3762404"/>
              <a:ext cx="788276" cy="2039007"/>
            </a:xfrm>
            <a:prstGeom prst="flowChartDelay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D0490A9D-E474-9153-25ED-3C8FC450EB42}"/>
                </a:ext>
              </a:extLst>
            </p:cNvPr>
            <p:cNvCxnSpPr/>
            <p:nvPr/>
          </p:nvCxnSpPr>
          <p:spPr>
            <a:xfrm>
              <a:off x="4162097" y="3762403"/>
              <a:ext cx="0" cy="2039007"/>
            </a:xfrm>
            <a:prstGeom prst="lin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1965061" y="1710240"/>
            <a:ext cx="1172164" cy="1172163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1342876" y="1375032"/>
            <a:ext cx="711875" cy="581651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1103036" y="1831220"/>
            <a:ext cx="874327" cy="30149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1031116" y="2308345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1342876" y="2610072"/>
            <a:ext cx="711875" cy="6301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913337">
            <a:off x="1149594" y="2466409"/>
            <a:ext cx="4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984925" y="930857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679522" y="149501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962321" y="276307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653396" y="201753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3137224" y="2308345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3334511" y="1727359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39FD790-473D-DDFE-6AFA-1F47C6D5749A}"/>
              </a:ext>
            </a:extLst>
          </p:cNvPr>
          <p:cNvSpPr txBox="1"/>
          <p:nvPr/>
        </p:nvSpPr>
        <p:spPr>
          <a:xfrm>
            <a:off x="1977363" y="838932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5F139C8-06BB-9303-525D-30384C25196B}"/>
              </a:ext>
            </a:extLst>
          </p:cNvPr>
          <p:cNvCxnSpPr>
            <a:cxnSpLocks/>
          </p:cNvCxnSpPr>
          <p:nvPr/>
        </p:nvCxnSpPr>
        <p:spPr>
          <a:xfrm>
            <a:off x="7261663" y="5754432"/>
            <a:ext cx="906955" cy="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E70D05A-DB08-13A1-8394-2F6B61172269}"/>
              </a:ext>
            </a:extLst>
          </p:cNvPr>
          <p:cNvCxnSpPr>
            <a:cxnSpLocks/>
          </p:cNvCxnSpPr>
          <p:nvPr/>
        </p:nvCxnSpPr>
        <p:spPr>
          <a:xfrm flipV="1">
            <a:off x="8967071" y="5770572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09B474CF-F2CE-5FDA-19F5-ACF020C66B87}"/>
              </a:ext>
            </a:extLst>
          </p:cNvPr>
          <p:cNvSpPr txBox="1"/>
          <p:nvPr/>
        </p:nvSpPr>
        <p:spPr>
          <a:xfrm>
            <a:off x="9151295" y="5176482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BF4F608-D151-DD43-9CB2-882D7BBBEECD}"/>
              </a:ext>
            </a:extLst>
          </p:cNvPr>
          <p:cNvSpPr txBox="1"/>
          <p:nvPr/>
        </p:nvSpPr>
        <p:spPr>
          <a:xfrm>
            <a:off x="6826469" y="5176482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c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9B48E32-EA38-EC0E-A213-D31B2779ABA9}"/>
              </a:ext>
            </a:extLst>
          </p:cNvPr>
          <p:cNvSpPr txBox="1"/>
          <p:nvPr/>
        </p:nvSpPr>
        <p:spPr>
          <a:xfrm>
            <a:off x="8110140" y="45804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2150214" y="20080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2644362" y="20080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EEFA8371-768C-EDCC-469B-BD91781E5F8B}"/>
              </a:ext>
            </a:extLst>
          </p:cNvPr>
          <p:cNvGrpSpPr/>
          <p:nvPr/>
        </p:nvGrpSpPr>
        <p:grpSpPr>
          <a:xfrm>
            <a:off x="5042820" y="818659"/>
            <a:ext cx="3897111" cy="2043471"/>
            <a:chOff x="8634779" y="2280336"/>
            <a:chExt cx="3897111" cy="2043471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2759D293-6DA1-4964-0357-E688A561CE79}"/>
                </a:ext>
              </a:extLst>
            </p:cNvPr>
            <p:cNvGrpSpPr/>
            <p:nvPr/>
          </p:nvGrpSpPr>
          <p:grpSpPr>
            <a:xfrm>
              <a:off x="9988721" y="3151644"/>
              <a:ext cx="1172164" cy="1172163"/>
              <a:chOff x="3699640" y="1528996"/>
              <a:chExt cx="1172164" cy="1172163"/>
            </a:xfrm>
          </p:grpSpPr>
          <p:sp>
            <p:nvSpPr>
              <p:cNvPr id="62" name="Kreis 61">
                <a:extLst>
                  <a:ext uri="{FF2B5EF4-FFF2-40B4-BE49-F238E27FC236}">
                    <a16:creationId xmlns:a16="http://schemas.microsoft.com/office/drawing/2014/main" id="{7CE45076-E8F6-3C4E-7B7A-DDED07003C3E}"/>
                  </a:ext>
                </a:extLst>
              </p:cNvPr>
              <p:cNvSpPr/>
              <p:nvPr/>
            </p:nvSpPr>
            <p:spPr>
              <a:xfrm flipH="1">
                <a:off x="3699640" y="1528996"/>
                <a:ext cx="1172163" cy="1172163"/>
              </a:xfrm>
              <a:prstGeom prst="pie">
                <a:avLst>
                  <a:gd name="adj1" fmla="val 5399996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217AFEC-E39C-FCBE-2A23-EF04C3372102}"/>
                  </a:ext>
                </a:extLst>
              </p:cNvPr>
              <p:cNvSpPr/>
              <p:nvPr/>
            </p:nvSpPr>
            <p:spPr>
              <a:xfrm>
                <a:off x="3699641" y="1528996"/>
                <a:ext cx="1172163" cy="117216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7BC13C16-3382-1AD7-00A0-7F2D614F0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4776" y="3749749"/>
              <a:ext cx="920121" cy="3325"/>
            </a:xfrm>
            <a:prstGeom prst="straightConnector1">
              <a:avLst/>
            </a:prstGeom>
            <a:solidFill>
              <a:schemeClr val="bg1"/>
            </a:solidFill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EE8637F8-9CD3-6CEA-D09E-9DCEC3379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0884" y="3749749"/>
              <a:ext cx="920121" cy="3325"/>
            </a:xfrm>
            <a:prstGeom prst="straightConnector1">
              <a:avLst/>
            </a:prstGeom>
            <a:solidFill>
              <a:schemeClr val="bg1"/>
            </a:solidFill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CC4E28-8225-08EF-64E9-1AEDE1798EFC}"/>
                </a:ext>
              </a:extLst>
            </p:cNvPr>
            <p:cNvSpPr txBox="1"/>
            <p:nvPr/>
          </p:nvSpPr>
          <p:spPr>
            <a:xfrm>
              <a:off x="11358171" y="3168763"/>
              <a:ext cx="117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  <a:sym typeface="Symbol" pitchFamily="2" charset="2"/>
                </a:rPr>
                <a:t>s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6883654A-4608-CB59-9DB8-F0FB6E3B6F80}"/>
                </a:ext>
              </a:extLst>
            </p:cNvPr>
            <p:cNvSpPr txBox="1"/>
            <p:nvPr/>
          </p:nvSpPr>
          <p:spPr>
            <a:xfrm>
              <a:off x="10001023" y="2280336"/>
              <a:ext cx="1274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FE0C2C9-BE44-5C41-5B0C-7A3C7C1503A6}"/>
                </a:ext>
              </a:extLst>
            </p:cNvPr>
            <p:cNvSpPr txBox="1"/>
            <p:nvPr/>
          </p:nvSpPr>
          <p:spPr>
            <a:xfrm>
              <a:off x="10134685" y="348868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de-DE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AB3F2E3C-6459-8F5A-C71B-F102A5CFAEC1}"/>
                </a:ext>
              </a:extLst>
            </p:cNvPr>
            <p:cNvSpPr txBox="1"/>
            <p:nvPr/>
          </p:nvSpPr>
          <p:spPr>
            <a:xfrm>
              <a:off x="10668022" y="344949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de-DE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9BC395AC-491A-DAD2-207E-45758E795516}"/>
                </a:ext>
              </a:extLst>
            </p:cNvPr>
            <p:cNvSpPr txBox="1"/>
            <p:nvPr/>
          </p:nvSpPr>
          <p:spPr>
            <a:xfrm>
              <a:off x="8634779" y="3168763"/>
              <a:ext cx="1189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5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98BE3BA-1041-C171-8A86-EB40D97E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1225550"/>
            <a:ext cx="6083300" cy="44069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379F6B-9EAF-452F-B52C-0C6FB7A085DD}"/>
              </a:ext>
            </a:extLst>
          </p:cNvPr>
          <p:cNvSpPr/>
          <p:nvPr/>
        </p:nvSpPr>
        <p:spPr>
          <a:xfrm>
            <a:off x="6233532" y="5029200"/>
            <a:ext cx="2364058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6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DEE4E286-2315-D6A9-53A9-C97D104F039F}"/>
              </a:ext>
            </a:extLst>
          </p:cNvPr>
          <p:cNvCxnSpPr>
            <a:cxnSpLocks/>
          </p:cNvCxnSpPr>
          <p:nvPr/>
        </p:nvCxnSpPr>
        <p:spPr>
          <a:xfrm>
            <a:off x="9548268" y="883319"/>
            <a:ext cx="0" cy="5031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C4401E7-6BE6-B232-9B93-425C96A64D93}"/>
              </a:ext>
            </a:extLst>
          </p:cNvPr>
          <p:cNvGrpSpPr/>
          <p:nvPr/>
        </p:nvGrpSpPr>
        <p:grpSpPr>
          <a:xfrm>
            <a:off x="3885767" y="1243128"/>
            <a:ext cx="1223847" cy="1223847"/>
            <a:chOff x="3885767" y="1243128"/>
            <a:chExt cx="1223847" cy="1223847"/>
          </a:xfrm>
        </p:grpSpPr>
        <p:sp>
          <p:nvSpPr>
            <p:cNvPr id="8" name="Ring 7">
              <a:extLst>
                <a:ext uri="{FF2B5EF4-FFF2-40B4-BE49-F238E27FC236}">
                  <a16:creationId xmlns:a16="http://schemas.microsoft.com/office/drawing/2014/main" id="{80386382-E517-BBF0-5FCE-FD1804592994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343154-A874-AE39-C803-D8A87915A759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6E770C5-3B2F-EDAE-C7C4-F15981F1EA7B}"/>
              </a:ext>
            </a:extLst>
          </p:cNvPr>
          <p:cNvGrpSpPr/>
          <p:nvPr/>
        </p:nvGrpSpPr>
        <p:grpSpPr>
          <a:xfrm>
            <a:off x="5206567" y="1243128"/>
            <a:ext cx="1223847" cy="1223847"/>
            <a:chOff x="5206567" y="1243128"/>
            <a:chExt cx="1223847" cy="1223847"/>
          </a:xfrm>
        </p:grpSpPr>
        <p:sp>
          <p:nvSpPr>
            <p:cNvPr id="12" name="Ring 11">
              <a:extLst>
                <a:ext uri="{FF2B5EF4-FFF2-40B4-BE49-F238E27FC236}">
                  <a16:creationId xmlns:a16="http://schemas.microsoft.com/office/drawing/2014/main" id="{AD41F6F5-E0F6-6276-6074-467540DC2F6D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C06B9B3-00B5-40CE-3352-1C60FBF3717F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656141EA-61D3-44EC-DA14-BDC5D2257B2F}"/>
              </a:ext>
            </a:extLst>
          </p:cNvPr>
          <p:cNvSpPr/>
          <p:nvPr/>
        </p:nvSpPr>
        <p:spPr>
          <a:xfrm>
            <a:off x="3488087" y="906095"/>
            <a:ext cx="297713" cy="2977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6105A48B-ED46-C5A3-04E3-ADD05E0ECF60}"/>
              </a:ext>
            </a:extLst>
          </p:cNvPr>
          <p:cNvSpPr/>
          <p:nvPr/>
        </p:nvSpPr>
        <p:spPr>
          <a:xfrm>
            <a:off x="5669634" y="1243127"/>
            <a:ext cx="281889" cy="1223847"/>
          </a:xfrm>
          <a:prstGeom prst="roundRect">
            <a:avLst>
              <a:gd name="adj" fmla="val 40990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55518C02-5785-451F-9875-503FC5D30FED}"/>
              </a:ext>
            </a:extLst>
          </p:cNvPr>
          <p:cNvSpPr/>
          <p:nvPr/>
        </p:nvSpPr>
        <p:spPr>
          <a:xfrm>
            <a:off x="4356745" y="1243127"/>
            <a:ext cx="281889" cy="1223847"/>
          </a:xfrm>
          <a:prstGeom prst="roundRect">
            <a:avLst>
              <a:gd name="adj" fmla="val 40990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3BA4C0F-CC31-B172-1930-C947020D2179}"/>
              </a:ext>
            </a:extLst>
          </p:cNvPr>
          <p:cNvGrpSpPr/>
          <p:nvPr/>
        </p:nvGrpSpPr>
        <p:grpSpPr>
          <a:xfrm>
            <a:off x="3885767" y="2669744"/>
            <a:ext cx="1223847" cy="1223847"/>
            <a:chOff x="3885767" y="1243128"/>
            <a:chExt cx="1223847" cy="1223847"/>
          </a:xfrm>
        </p:grpSpPr>
        <p:sp>
          <p:nvSpPr>
            <p:cNvPr id="25" name="Ring 24">
              <a:extLst>
                <a:ext uri="{FF2B5EF4-FFF2-40B4-BE49-F238E27FC236}">
                  <a16:creationId xmlns:a16="http://schemas.microsoft.com/office/drawing/2014/main" id="{79891413-FCD0-C983-CC21-B56982DA34E8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C0FE4-1BAC-7A8E-39C2-5ABB43A76172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EDC865F-228E-E514-7E39-1DD99A2C3A15}"/>
              </a:ext>
            </a:extLst>
          </p:cNvPr>
          <p:cNvGrpSpPr/>
          <p:nvPr/>
        </p:nvGrpSpPr>
        <p:grpSpPr>
          <a:xfrm>
            <a:off x="5206567" y="2669744"/>
            <a:ext cx="1223847" cy="1223847"/>
            <a:chOff x="5206567" y="1243128"/>
            <a:chExt cx="1223847" cy="1223847"/>
          </a:xfrm>
        </p:grpSpPr>
        <p:sp>
          <p:nvSpPr>
            <p:cNvPr id="28" name="Ring 27">
              <a:extLst>
                <a:ext uri="{FF2B5EF4-FFF2-40B4-BE49-F238E27FC236}">
                  <a16:creationId xmlns:a16="http://schemas.microsoft.com/office/drawing/2014/main" id="{93E33939-16AC-1F0F-D65A-7A9682871BC1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D4732A1-3C2A-2FAA-FB1A-5D554D7F0EBF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E6C7500-04DB-8163-A06E-26DF68159C81}"/>
              </a:ext>
            </a:extLst>
          </p:cNvPr>
          <p:cNvGrpSpPr/>
          <p:nvPr/>
        </p:nvGrpSpPr>
        <p:grpSpPr>
          <a:xfrm>
            <a:off x="3885767" y="4453016"/>
            <a:ext cx="1223847" cy="1223847"/>
            <a:chOff x="3885767" y="1243128"/>
            <a:chExt cx="1223847" cy="1223847"/>
          </a:xfrm>
        </p:grpSpPr>
        <p:sp>
          <p:nvSpPr>
            <p:cNvPr id="33" name="Ring 32">
              <a:extLst>
                <a:ext uri="{FF2B5EF4-FFF2-40B4-BE49-F238E27FC236}">
                  <a16:creationId xmlns:a16="http://schemas.microsoft.com/office/drawing/2014/main" id="{53FC17DD-45F0-BE98-10BE-47CA24781B11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8553BD7-29CB-145F-A00F-9CBF479F99FB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A20CF18-0F09-E4DF-9C34-E9210136E49D}"/>
              </a:ext>
            </a:extLst>
          </p:cNvPr>
          <p:cNvGrpSpPr/>
          <p:nvPr/>
        </p:nvGrpSpPr>
        <p:grpSpPr>
          <a:xfrm>
            <a:off x="5206567" y="4453016"/>
            <a:ext cx="1223847" cy="1223847"/>
            <a:chOff x="5206567" y="1243128"/>
            <a:chExt cx="1223847" cy="1223847"/>
          </a:xfrm>
        </p:grpSpPr>
        <p:sp>
          <p:nvSpPr>
            <p:cNvPr id="36" name="Ring 35">
              <a:extLst>
                <a:ext uri="{FF2B5EF4-FFF2-40B4-BE49-F238E27FC236}">
                  <a16:creationId xmlns:a16="http://schemas.microsoft.com/office/drawing/2014/main" id="{49D3B6E4-6A0F-8F45-914B-2EC20AC745C7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6D62B4E-CA06-45BB-B669-C5D68EA8A8E5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F405CD2D-23CF-2375-BD73-D2E283BC737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497690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>
            <a:extLst>
              <a:ext uri="{FF2B5EF4-FFF2-40B4-BE49-F238E27FC236}">
                <a16:creationId xmlns:a16="http://schemas.microsoft.com/office/drawing/2014/main" id="{81472DC2-334F-230D-865E-7BCF028C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23" y="4419325"/>
            <a:ext cx="718311" cy="129600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8AEEA4A0-CE39-F35F-6038-5D0D8F15D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644" y="2643843"/>
            <a:ext cx="625772" cy="1270800"/>
          </a:xfrm>
          <a:prstGeom prst="rect">
            <a:avLst/>
          </a:prstGeom>
        </p:spPr>
      </p:pic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4EF12BFA-DA72-DE30-ED85-13E4C308F404}"/>
              </a:ext>
            </a:extLst>
          </p:cNvPr>
          <p:cNvCxnSpPr>
            <a:cxnSpLocks/>
          </p:cNvCxnSpPr>
          <p:nvPr/>
        </p:nvCxnSpPr>
        <p:spPr>
          <a:xfrm>
            <a:off x="3885767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0DCEDAEF-B70F-7AD4-92B4-58A0E840D30E}"/>
              </a:ext>
            </a:extLst>
          </p:cNvPr>
          <p:cNvCxnSpPr>
            <a:cxnSpLocks/>
          </p:cNvCxnSpPr>
          <p:nvPr/>
        </p:nvCxnSpPr>
        <p:spPr>
          <a:xfrm>
            <a:off x="5810578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E644823C-A6FB-B83E-DC8B-C0C921C81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783" y="2655306"/>
            <a:ext cx="645049" cy="12564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BB95414B-32E9-E441-98B3-4C64A5B8E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667" y="4444183"/>
            <a:ext cx="625977" cy="1245600"/>
          </a:xfrm>
          <a:prstGeom prst="rect">
            <a:avLst/>
          </a:prstGeom>
        </p:spPr>
      </p:pic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192EA53B-53AA-FEF5-B716-F54FD4231587}"/>
              </a:ext>
            </a:extLst>
          </p:cNvPr>
          <p:cNvCxnSpPr>
            <a:cxnSpLocks/>
          </p:cNvCxnSpPr>
          <p:nvPr/>
        </p:nvCxnSpPr>
        <p:spPr>
          <a:xfrm>
            <a:off x="6432387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8936345" y="1226450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936345" y="2669744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7281844" y="1218399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7189834" y="2653468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75921D3A-F06D-2F39-750E-631CB5723BC9}"/>
              </a:ext>
            </a:extLst>
          </p:cNvPr>
          <p:cNvGrpSpPr/>
          <p:nvPr/>
        </p:nvGrpSpPr>
        <p:grpSpPr>
          <a:xfrm>
            <a:off x="7303671" y="4403579"/>
            <a:ext cx="1223847" cy="1223847"/>
            <a:chOff x="3885767" y="1243128"/>
            <a:chExt cx="1223847" cy="1223847"/>
          </a:xfrm>
        </p:grpSpPr>
        <p:sp>
          <p:nvSpPr>
            <p:cNvPr id="94" name="Ring 93">
              <a:extLst>
                <a:ext uri="{FF2B5EF4-FFF2-40B4-BE49-F238E27FC236}">
                  <a16:creationId xmlns:a16="http://schemas.microsoft.com/office/drawing/2014/main" id="{18872A15-CF33-F937-3C18-3141F27B6D61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13AADFA-3F8F-041D-C85C-9589321B0B15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FC191644-BB74-0B2A-2A47-0A160268F1CA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5031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FB141218-5DFC-4FE4-BAAF-DF420B87B28B}"/>
              </a:ext>
            </a:extLst>
          </p:cNvPr>
          <p:cNvGrpSpPr/>
          <p:nvPr/>
        </p:nvGrpSpPr>
        <p:grpSpPr>
          <a:xfrm>
            <a:off x="1540257" y="3219974"/>
            <a:ext cx="1223847" cy="1223847"/>
            <a:chOff x="5206567" y="1243128"/>
            <a:chExt cx="1223847" cy="1223847"/>
          </a:xfrm>
        </p:grpSpPr>
        <p:sp>
          <p:nvSpPr>
            <p:cNvPr id="100" name="Ring 99">
              <a:extLst>
                <a:ext uri="{FF2B5EF4-FFF2-40B4-BE49-F238E27FC236}">
                  <a16:creationId xmlns:a16="http://schemas.microsoft.com/office/drawing/2014/main" id="{2942EB98-50A3-01F1-7243-490C897904EC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8ACB453-461D-05F0-F4C7-05420DA0E02C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96342EAF-7EC5-7FA6-4C2A-60AFF85B1511}"/>
              </a:ext>
            </a:extLst>
          </p:cNvPr>
          <p:cNvCxnSpPr>
            <a:cxnSpLocks/>
          </p:cNvCxnSpPr>
          <p:nvPr/>
        </p:nvCxnSpPr>
        <p:spPr>
          <a:xfrm>
            <a:off x="2152762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4C9532E6-6A5A-A357-6D42-3F1AAA7214A4}"/>
              </a:ext>
            </a:extLst>
          </p:cNvPr>
          <p:cNvGrpSpPr/>
          <p:nvPr/>
        </p:nvGrpSpPr>
        <p:grpSpPr>
          <a:xfrm>
            <a:off x="8903350" y="4331347"/>
            <a:ext cx="1308287" cy="1282981"/>
            <a:chOff x="8903350" y="4331347"/>
            <a:chExt cx="1308287" cy="1282981"/>
          </a:xfrm>
        </p:grpSpPr>
        <p:pic>
          <p:nvPicPr>
            <p:cNvPr id="98" name="Grafik 97">
              <a:extLst>
                <a:ext uri="{FF2B5EF4-FFF2-40B4-BE49-F238E27FC236}">
                  <a16:creationId xmlns:a16="http://schemas.microsoft.com/office/drawing/2014/main" id="{9BBE9B6D-CA57-C6E6-3AEF-984239ED8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FA623D65-98FA-F86C-C089-B9D65B45B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104" name="Abgerundetes Rechteck 103">
              <a:extLst>
                <a:ext uri="{FF2B5EF4-FFF2-40B4-BE49-F238E27FC236}">
                  <a16:creationId xmlns:a16="http://schemas.microsoft.com/office/drawing/2014/main" id="{B5547548-B443-92ED-710B-01FEC513ED73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006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CE378673-A095-D330-6DD5-FD87EABEFFF5}"/>
              </a:ext>
            </a:extLst>
          </p:cNvPr>
          <p:cNvGrpSpPr/>
          <p:nvPr/>
        </p:nvGrpSpPr>
        <p:grpSpPr>
          <a:xfrm>
            <a:off x="5616756" y="3553588"/>
            <a:ext cx="1239331" cy="1270800"/>
            <a:chOff x="7281844" y="1218399"/>
            <a:chExt cx="1239331" cy="127080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B2DCA01-E656-46BE-F68F-299A10E57AAD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8" name="Ring 97">
                <a:extLst>
                  <a:ext uri="{FF2B5EF4-FFF2-40B4-BE49-F238E27FC236}">
                    <a16:creationId xmlns:a16="http://schemas.microsoft.com/office/drawing/2014/main" id="{AB82D5D3-B871-7B4F-0DC5-9480FCFE055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0C0F372-90F2-6530-F906-46222EA9E94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03E49CA3-3F13-B06B-FB84-7CD6EE22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</p:grp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4749310" y="1182423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169037" y="1159098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3024472" y="1174372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6364963" y="1142822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5E6F70-2CCC-BBB5-7644-20A4C2A2D152}"/>
              </a:ext>
            </a:extLst>
          </p:cNvPr>
          <p:cNvSpPr txBox="1"/>
          <p:nvPr/>
        </p:nvSpPr>
        <p:spPr>
          <a:xfrm>
            <a:off x="3156922" y="2446979"/>
            <a:ext cx="966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</a:t>
            </a:r>
          </a:p>
          <a:p>
            <a:pPr algn="ctr"/>
            <a:r>
              <a:rPr lang="en-US" sz="2000" i="1" dirty="0"/>
              <a:t>(u = 1)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49DC42-332A-93DB-F2A6-518B2D87CB64}"/>
              </a:ext>
            </a:extLst>
          </p:cNvPr>
          <p:cNvSpPr txBox="1"/>
          <p:nvPr/>
        </p:nvSpPr>
        <p:spPr>
          <a:xfrm>
            <a:off x="4928895" y="2446979"/>
            <a:ext cx="830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active</a:t>
            </a:r>
          </a:p>
          <a:p>
            <a:r>
              <a:rPr lang="en-US" sz="2000" i="1" dirty="0"/>
              <a:t>(y = 1)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3C98F9-1122-FA89-54D6-5E7BCC74C8B2}"/>
              </a:ext>
            </a:extLst>
          </p:cNvPr>
          <p:cNvSpPr txBox="1"/>
          <p:nvPr/>
        </p:nvSpPr>
        <p:spPr>
          <a:xfrm>
            <a:off x="6407527" y="2446979"/>
            <a:ext cx="12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predictive</a:t>
            </a:r>
          </a:p>
          <a:p>
            <a:pPr algn="ctr"/>
            <a:r>
              <a:rPr lang="en-US" sz="2000" i="1" dirty="0"/>
              <a:t>(p = 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C0F5E9-4DA3-11B0-5642-C28B23712E83}"/>
              </a:ext>
            </a:extLst>
          </p:cNvPr>
          <p:cNvSpPr txBox="1"/>
          <p:nvPr/>
        </p:nvSpPr>
        <p:spPr>
          <a:xfrm>
            <a:off x="8110570" y="2446979"/>
            <a:ext cx="1261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depressed</a:t>
            </a:r>
          </a:p>
          <a:p>
            <a:pPr algn="ctr"/>
            <a:r>
              <a:rPr lang="en-US" sz="2000" i="1" dirty="0"/>
              <a:t>(d = 1)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76932-A8A6-C609-376B-84411B6E7848}"/>
              </a:ext>
            </a:extLst>
          </p:cNvPr>
          <p:cNvSpPr/>
          <p:nvPr/>
        </p:nvSpPr>
        <p:spPr>
          <a:xfrm>
            <a:off x="2547506" y="965239"/>
            <a:ext cx="7359589" cy="50069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AD341C0-78DB-B22D-DD85-BF1DE89AE934}"/>
              </a:ext>
            </a:extLst>
          </p:cNvPr>
          <p:cNvGrpSpPr/>
          <p:nvPr/>
        </p:nvGrpSpPr>
        <p:grpSpPr>
          <a:xfrm>
            <a:off x="3024472" y="3571345"/>
            <a:ext cx="1239331" cy="1270800"/>
            <a:chOff x="7281844" y="1218399"/>
            <a:chExt cx="1239331" cy="1270800"/>
          </a:xfrm>
        </p:grpSpPr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EB6A255-E5C4-1239-2DEB-604BDF7CE07F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48" name="Ring 47">
                <a:extLst>
                  <a:ext uri="{FF2B5EF4-FFF2-40B4-BE49-F238E27FC236}">
                    <a16:creationId xmlns:a16="http://schemas.microsoft.com/office/drawing/2014/main" id="{E7BA0378-9683-17BE-BC97-7CD82CB79D2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A04C45E-E515-C227-47A5-443F47E3BD3F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7E18D637-C23D-2790-9F97-983CB7B58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</p:grpSp>
      <p:pic>
        <p:nvPicPr>
          <p:cNvPr id="61" name="Grafik 60">
            <a:extLst>
              <a:ext uri="{FF2B5EF4-FFF2-40B4-BE49-F238E27FC236}">
                <a16:creationId xmlns:a16="http://schemas.microsoft.com/office/drawing/2014/main" id="{95658941-9B5D-79A9-A205-05F70C846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007" y="3582928"/>
            <a:ext cx="625977" cy="1245600"/>
          </a:xfrm>
          <a:prstGeom prst="rect">
            <a:avLst/>
          </a:prstGeom>
        </p:spPr>
      </p:pic>
      <p:sp>
        <p:nvSpPr>
          <p:cNvPr id="65" name="Abgerundetes Rechteck 64">
            <a:extLst>
              <a:ext uri="{FF2B5EF4-FFF2-40B4-BE49-F238E27FC236}">
                <a16:creationId xmlns:a16="http://schemas.microsoft.com/office/drawing/2014/main" id="{223724EA-7E84-3960-87D0-161DC4621934}"/>
              </a:ext>
            </a:extLst>
          </p:cNvPr>
          <p:cNvSpPr/>
          <p:nvPr/>
        </p:nvSpPr>
        <p:spPr>
          <a:xfrm>
            <a:off x="3512689" y="3579396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DCFA3F6-06E3-5CB6-E446-2A3B0EE7BE4C}"/>
              </a:ext>
            </a:extLst>
          </p:cNvPr>
          <p:cNvSpPr txBox="1"/>
          <p:nvPr/>
        </p:nvSpPr>
        <p:spPr>
          <a:xfrm>
            <a:off x="2676264" y="5029083"/>
            <a:ext cx="229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 &amp; depressed</a:t>
            </a:r>
          </a:p>
          <a:p>
            <a:r>
              <a:rPr lang="en-US" sz="2000" i="1" dirty="0"/>
              <a:t>   (u = 1, d = 1)</a:t>
            </a:r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A54F45BF-9AC4-3833-7B82-F240C5AF1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350" y="3563695"/>
            <a:ext cx="645049" cy="1256400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7ACF412C-3E7A-4481-C88D-A43B26FD7F49}"/>
              </a:ext>
            </a:extLst>
          </p:cNvPr>
          <p:cNvSpPr txBox="1"/>
          <p:nvPr/>
        </p:nvSpPr>
        <p:spPr>
          <a:xfrm>
            <a:off x="5262283" y="5029083"/>
            <a:ext cx="1838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 &amp; active</a:t>
            </a:r>
          </a:p>
          <a:p>
            <a:r>
              <a:rPr lang="en-US" sz="2000" i="1" dirty="0"/>
              <a:t>   (u = 1, y = 1)</a:t>
            </a:r>
          </a:p>
        </p:txBody>
      </p:sp>
      <p:sp>
        <p:nvSpPr>
          <p:cNvPr id="100" name="Abgerundetes Rechteck 99">
            <a:extLst>
              <a:ext uri="{FF2B5EF4-FFF2-40B4-BE49-F238E27FC236}">
                <a16:creationId xmlns:a16="http://schemas.microsoft.com/office/drawing/2014/main" id="{0D301BEF-925C-2AE3-9EAC-E84F712321CA}"/>
              </a:ext>
            </a:extLst>
          </p:cNvPr>
          <p:cNvSpPr/>
          <p:nvPr/>
        </p:nvSpPr>
        <p:spPr>
          <a:xfrm>
            <a:off x="6104973" y="3561639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8D484D66-9968-A006-5981-A8D15A0D1AD1}"/>
              </a:ext>
            </a:extLst>
          </p:cNvPr>
          <p:cNvGrpSpPr/>
          <p:nvPr/>
        </p:nvGrpSpPr>
        <p:grpSpPr>
          <a:xfrm>
            <a:off x="8167209" y="3570917"/>
            <a:ext cx="1258725" cy="1256400"/>
            <a:chOff x="8936345" y="1226850"/>
            <a:chExt cx="1258725" cy="1256400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3CA957B9-B24C-ABE2-C2B8-61F3C1FA5952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123" name="Ring 122">
                <a:extLst>
                  <a:ext uri="{FF2B5EF4-FFF2-40B4-BE49-F238E27FC236}">
                    <a16:creationId xmlns:a16="http://schemas.microsoft.com/office/drawing/2014/main" id="{FB4B2A94-4421-EBE8-4DEA-DB56F0AD8BC9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C736B3E-06EB-F256-2295-776D9B4CEDE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21" name="Grafik 120">
              <a:extLst>
                <a:ext uri="{FF2B5EF4-FFF2-40B4-BE49-F238E27FC236}">
                  <a16:creationId xmlns:a16="http://schemas.microsoft.com/office/drawing/2014/main" id="{DD8ADCAE-BA43-4BF2-509D-04D6C16DE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</p:grpSp>
      <p:pic>
        <p:nvPicPr>
          <p:cNvPr id="125" name="Grafik 124">
            <a:extLst>
              <a:ext uri="{FF2B5EF4-FFF2-40B4-BE49-F238E27FC236}">
                <a16:creationId xmlns:a16="http://schemas.microsoft.com/office/drawing/2014/main" id="{8DB6605C-26DC-4242-5B6B-34362EBD01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7353" y="3557795"/>
            <a:ext cx="647875" cy="1278000"/>
          </a:xfrm>
          <a:prstGeom prst="rect">
            <a:avLst/>
          </a:prstGeom>
        </p:spPr>
      </p:pic>
      <p:sp>
        <p:nvSpPr>
          <p:cNvPr id="126" name="Abgerundetes Rechteck 125">
            <a:extLst>
              <a:ext uri="{FF2B5EF4-FFF2-40B4-BE49-F238E27FC236}">
                <a16:creationId xmlns:a16="http://schemas.microsoft.com/office/drawing/2014/main" id="{28B4D761-437B-1B79-6D10-2B338EA8E097}"/>
              </a:ext>
            </a:extLst>
          </p:cNvPr>
          <p:cNvSpPr/>
          <p:nvPr/>
        </p:nvSpPr>
        <p:spPr>
          <a:xfrm>
            <a:off x="8657698" y="3570517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5805C05E-2069-6EFD-FC1F-A8640B65B590}"/>
              </a:ext>
            </a:extLst>
          </p:cNvPr>
          <p:cNvSpPr txBox="1"/>
          <p:nvPr/>
        </p:nvSpPr>
        <p:spPr>
          <a:xfrm>
            <a:off x="7716304" y="4860401"/>
            <a:ext cx="2133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excited &amp; </a:t>
            </a:r>
          </a:p>
          <a:p>
            <a:pPr algn="ctr"/>
            <a:r>
              <a:rPr lang="en-US" sz="2000" dirty="0"/>
              <a:t>predictive &amp; active</a:t>
            </a:r>
          </a:p>
          <a:p>
            <a:pPr algn="ctr"/>
            <a:r>
              <a:rPr lang="en-US" sz="2000" i="1" dirty="0"/>
              <a:t>(u = 1, p = 1, y = 1)</a:t>
            </a:r>
          </a:p>
        </p:txBody>
      </p:sp>
    </p:spTree>
    <p:extLst>
      <p:ext uri="{BB962C8B-B14F-4D97-AF65-F5344CB8AC3E}">
        <p14:creationId xmlns:p14="http://schemas.microsoft.com/office/powerpoint/2010/main" val="303611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283337" y="2107788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2853022" y="2123062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6422113" y="2091512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5E6F70-2CCC-BBB5-7644-20A4C2A2D152}"/>
              </a:ext>
            </a:extLst>
          </p:cNvPr>
          <p:cNvSpPr txBox="1"/>
          <p:nvPr/>
        </p:nvSpPr>
        <p:spPr>
          <a:xfrm>
            <a:off x="2985472" y="1326839"/>
            <a:ext cx="966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</a:t>
            </a:r>
          </a:p>
          <a:p>
            <a:pPr algn="ctr"/>
            <a:r>
              <a:rPr lang="en-US" sz="2000" i="1" dirty="0"/>
              <a:t>(u = 1)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4692160" y="2131113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F349DC42-332A-93DB-F2A6-518B2D87CB64}"/>
              </a:ext>
            </a:extLst>
          </p:cNvPr>
          <p:cNvSpPr txBox="1"/>
          <p:nvPr/>
        </p:nvSpPr>
        <p:spPr>
          <a:xfrm>
            <a:off x="4871745" y="1326839"/>
            <a:ext cx="830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active</a:t>
            </a:r>
          </a:p>
          <a:p>
            <a:r>
              <a:rPr lang="en-US" sz="2000" i="1" dirty="0"/>
              <a:t>(y = 1)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3C98F9-1122-FA89-54D6-5E7BCC74C8B2}"/>
              </a:ext>
            </a:extLst>
          </p:cNvPr>
          <p:cNvSpPr txBox="1"/>
          <p:nvPr/>
        </p:nvSpPr>
        <p:spPr>
          <a:xfrm>
            <a:off x="6464677" y="1326839"/>
            <a:ext cx="12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predictive</a:t>
            </a:r>
          </a:p>
          <a:p>
            <a:pPr algn="ctr"/>
            <a:r>
              <a:rPr lang="en-US" sz="2000" i="1" dirty="0"/>
              <a:t>(p = 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C0F5E9-4DA3-11B0-5642-C28B23712E83}"/>
              </a:ext>
            </a:extLst>
          </p:cNvPr>
          <p:cNvSpPr txBox="1"/>
          <p:nvPr/>
        </p:nvSpPr>
        <p:spPr>
          <a:xfrm>
            <a:off x="8224870" y="1326839"/>
            <a:ext cx="1261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depressed</a:t>
            </a:r>
          </a:p>
          <a:p>
            <a:pPr algn="ctr"/>
            <a:r>
              <a:rPr lang="en-US" sz="2000" i="1" dirty="0"/>
              <a:t>(d = 1)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76932-A8A6-C609-376B-84411B6E7848}"/>
              </a:ext>
            </a:extLst>
          </p:cNvPr>
          <p:cNvSpPr/>
          <p:nvPr/>
        </p:nvSpPr>
        <p:spPr>
          <a:xfrm>
            <a:off x="2547506" y="965239"/>
            <a:ext cx="7359589" cy="50069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C1E51BB6-9D5B-C1DB-C2CF-048EF0BF04DD}"/>
              </a:ext>
            </a:extLst>
          </p:cNvPr>
          <p:cNvGrpSpPr/>
          <p:nvPr/>
        </p:nvGrpSpPr>
        <p:grpSpPr>
          <a:xfrm>
            <a:off x="6792404" y="4513558"/>
            <a:ext cx="2781531" cy="469213"/>
            <a:chOff x="6700964" y="4479268"/>
            <a:chExt cx="2781531" cy="469213"/>
          </a:xfrm>
        </p:grpSpPr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8754ACE5-049B-6403-6448-631BB08A933C}"/>
                </a:ext>
              </a:extLst>
            </p:cNvPr>
            <p:cNvSpPr txBox="1"/>
            <p:nvPr/>
          </p:nvSpPr>
          <p:spPr>
            <a:xfrm>
              <a:off x="6700964" y="4479268"/>
              <a:ext cx="2781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u</a:t>
              </a:r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+    </a:t>
              </a:r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(not d)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2BEF35A-7AB4-7315-232B-DBC322300A2A}"/>
                    </a:ext>
                  </a:extLst>
                </p:cNvPr>
                <p:cNvSpPr txBox="1"/>
                <p:nvPr/>
              </p:nvSpPr>
              <p:spPr>
                <a:xfrm>
                  <a:off x="7991782" y="4486816"/>
                  <a:ext cx="4457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AT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de-D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2BEF35A-7AB4-7315-232B-DBC322300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782" y="4486816"/>
                  <a:ext cx="445763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Rechteck 135">
            <a:extLst>
              <a:ext uri="{FF2B5EF4-FFF2-40B4-BE49-F238E27FC236}">
                <a16:creationId xmlns:a16="http://schemas.microsoft.com/office/drawing/2014/main" id="{285B0B09-6ACB-5703-20A3-FF8B8D2F4998}"/>
              </a:ext>
            </a:extLst>
          </p:cNvPr>
          <p:cNvSpPr/>
          <p:nvPr/>
        </p:nvSpPr>
        <p:spPr>
          <a:xfrm>
            <a:off x="6748548" y="4354487"/>
            <a:ext cx="2738011" cy="888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ADAF2151-A4DF-6C31-9BB7-20D6EC4B09D9}"/>
              </a:ext>
            </a:extLst>
          </p:cNvPr>
          <p:cNvGrpSpPr/>
          <p:nvPr/>
        </p:nvGrpSpPr>
        <p:grpSpPr>
          <a:xfrm>
            <a:off x="2899884" y="3743145"/>
            <a:ext cx="3724517" cy="1888239"/>
            <a:chOff x="2899884" y="3743145"/>
            <a:chExt cx="3724517" cy="1888239"/>
          </a:xfrm>
        </p:grpSpPr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808A4149-D2D5-138B-ADBF-5BF6E8CA6FFC}"/>
                </a:ext>
              </a:extLst>
            </p:cNvPr>
            <p:cNvCxnSpPr>
              <a:cxnSpLocks/>
            </p:cNvCxnSpPr>
            <p:nvPr/>
          </p:nvCxnSpPr>
          <p:spPr>
            <a:xfrm>
              <a:off x="6022704" y="4789932"/>
              <a:ext cx="45806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B894BB3-DDFE-8FE7-BA83-6D1F96C78C87}"/>
                </a:ext>
              </a:extLst>
            </p:cNvPr>
            <p:cNvGrpSpPr/>
            <p:nvPr/>
          </p:nvGrpSpPr>
          <p:grpSpPr>
            <a:xfrm>
              <a:off x="5438240" y="4354487"/>
              <a:ext cx="820698" cy="875320"/>
              <a:chOff x="9854112" y="1915388"/>
              <a:chExt cx="1283243" cy="957599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43F1EC0B-8121-00B0-FB87-ADF9369E2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02424" y="1915388"/>
                <a:ext cx="1134931" cy="957599"/>
              </a:xfrm>
              <a:prstGeom prst="rect">
                <a:avLst/>
              </a:prstGeom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AAFF0E2-2274-56A0-E406-34672631B469}"/>
                  </a:ext>
                </a:extLst>
              </p:cNvPr>
              <p:cNvSpPr/>
              <p:nvPr/>
            </p:nvSpPr>
            <p:spPr>
              <a:xfrm>
                <a:off x="9854112" y="208628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54F759-A41F-7FCF-FF84-863BA8A62451}"/>
                  </a:ext>
                </a:extLst>
              </p:cNvPr>
              <p:cNvSpPr/>
              <p:nvPr/>
            </p:nvSpPr>
            <p:spPr>
              <a:xfrm>
                <a:off x="9854112" y="239743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4F6AE9D9-95B4-E98D-8BC5-29F3FCF24F57}"/>
                </a:ext>
              </a:extLst>
            </p:cNvPr>
            <p:cNvSpPr/>
            <p:nvPr/>
          </p:nvSpPr>
          <p:spPr>
            <a:xfrm flipH="1">
              <a:off x="4428262" y="3977176"/>
              <a:ext cx="754622" cy="754622"/>
            </a:xfrm>
            <a:prstGeom prst="pie">
              <a:avLst>
                <a:gd name="adj1" fmla="val 5412778"/>
                <a:gd name="adj2" fmla="val 1620000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Kreis 15">
              <a:extLst>
                <a:ext uri="{FF2B5EF4-FFF2-40B4-BE49-F238E27FC236}">
                  <a16:creationId xmlns:a16="http://schemas.microsoft.com/office/drawing/2014/main" id="{CCEA772D-A982-1C96-62A4-F093A3CE78AA}"/>
                </a:ext>
              </a:extLst>
            </p:cNvPr>
            <p:cNvSpPr/>
            <p:nvPr/>
          </p:nvSpPr>
          <p:spPr>
            <a:xfrm flipH="1">
              <a:off x="4428262" y="4876762"/>
              <a:ext cx="754622" cy="754622"/>
            </a:xfrm>
            <a:prstGeom prst="pie">
              <a:avLst>
                <a:gd name="adj1" fmla="val 5412778"/>
                <a:gd name="adj2" fmla="val 1620000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8630703-3C2A-5219-5419-F7D93009F285}"/>
                </a:ext>
              </a:extLst>
            </p:cNvPr>
            <p:cNvSpPr/>
            <p:nvPr/>
          </p:nvSpPr>
          <p:spPr>
            <a:xfrm>
              <a:off x="3602306" y="4759788"/>
              <a:ext cx="671804" cy="49800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54EE460C-756B-3D5D-4E84-AE3A04F08DB7}"/>
                </a:ext>
              </a:extLst>
            </p:cNvPr>
            <p:cNvCxnSpPr>
              <a:cxnSpLocks/>
            </p:cNvCxnSpPr>
            <p:nvPr/>
          </p:nvCxnSpPr>
          <p:spPr>
            <a:xfrm>
              <a:off x="4278775" y="5013458"/>
              <a:ext cx="513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5480E327-2ADF-02C6-CF7F-9AF8FD223E59}"/>
                </a:ext>
              </a:extLst>
            </p:cNvPr>
            <p:cNvCxnSpPr>
              <a:cxnSpLocks/>
            </p:cNvCxnSpPr>
            <p:nvPr/>
          </p:nvCxnSpPr>
          <p:spPr>
            <a:xfrm>
              <a:off x="2973832" y="5447329"/>
              <a:ext cx="17248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439045-656B-34E4-2F51-D7BF7950D522}"/>
                </a:ext>
              </a:extLst>
            </p:cNvPr>
            <p:cNvSpPr/>
            <p:nvPr/>
          </p:nvSpPr>
          <p:spPr>
            <a:xfrm>
              <a:off x="4701141" y="5400675"/>
              <a:ext cx="93307" cy="933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47CC341-F086-BE9D-856D-2B1A81A73735}"/>
                </a:ext>
              </a:extLst>
            </p:cNvPr>
            <p:cNvCxnSpPr>
              <a:cxnSpLocks/>
            </p:cNvCxnSpPr>
            <p:nvPr/>
          </p:nvCxnSpPr>
          <p:spPr>
            <a:xfrm>
              <a:off x="2960061" y="4113052"/>
              <a:ext cx="18458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6930368F-064C-4AA8-BCEF-341D8046DA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02" y="4563006"/>
              <a:ext cx="152555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59C999C6-A2BC-24FC-0C26-88F2E3ED9B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02" y="5010876"/>
              <a:ext cx="3219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B50AD8C-D917-5F6B-197A-BBB5CA9AF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403" y="4563987"/>
              <a:ext cx="0" cy="44480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F67118-2D0D-EF74-28E0-283A3B10F876}"/>
                </a:ext>
              </a:extLst>
            </p:cNvPr>
            <p:cNvSpPr/>
            <p:nvPr/>
          </p:nvSpPr>
          <p:spPr>
            <a:xfrm>
              <a:off x="3243260" y="4749451"/>
              <a:ext cx="74548" cy="74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EB72623-40D3-2094-0DE5-26690065525E}"/>
                </a:ext>
              </a:extLst>
            </p:cNvPr>
            <p:cNvSpPr txBox="1"/>
            <p:nvPr/>
          </p:nvSpPr>
          <p:spPr>
            <a:xfrm>
              <a:off x="2929004" y="37431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51A035A-EB65-8C44-219D-08AFD4E8F051}"/>
                </a:ext>
              </a:extLst>
            </p:cNvPr>
            <p:cNvSpPr txBox="1"/>
            <p:nvPr/>
          </p:nvSpPr>
          <p:spPr>
            <a:xfrm>
              <a:off x="2899884" y="44565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1FA96A7-B4A3-DEC5-31A4-561BBE23725F}"/>
                </a:ext>
              </a:extLst>
            </p:cNvPr>
            <p:cNvSpPr txBox="1"/>
            <p:nvPr/>
          </p:nvSpPr>
          <p:spPr>
            <a:xfrm>
              <a:off x="2904887" y="51268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CB96BC7-D77D-FEA6-EF01-8249E05818C5}"/>
                </a:ext>
              </a:extLst>
            </p:cNvPr>
            <p:cNvCxnSpPr>
              <a:cxnSpLocks/>
            </p:cNvCxnSpPr>
            <p:nvPr/>
          </p:nvCxnSpPr>
          <p:spPr>
            <a:xfrm>
              <a:off x="2973832" y="4787591"/>
              <a:ext cx="313569" cy="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F652265-5A24-62A7-CEA6-2EAD6AEFB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430" y="4336758"/>
              <a:ext cx="0" cy="22333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8EA18A40-2970-81C3-4923-2EAF024D974E}"/>
                </a:ext>
              </a:extLst>
            </p:cNvPr>
            <p:cNvCxnSpPr>
              <a:cxnSpLocks/>
            </p:cNvCxnSpPr>
            <p:nvPr/>
          </p:nvCxnSpPr>
          <p:spPr>
            <a:xfrm>
              <a:off x="5202682" y="4336741"/>
              <a:ext cx="18874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BFD821AB-E5C1-4BF0-F292-B2C0CD88F671}"/>
                </a:ext>
              </a:extLst>
            </p:cNvPr>
            <p:cNvCxnSpPr>
              <a:cxnSpLocks/>
            </p:cNvCxnSpPr>
            <p:nvPr/>
          </p:nvCxnSpPr>
          <p:spPr>
            <a:xfrm>
              <a:off x="5202682" y="5229807"/>
              <a:ext cx="18874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5D38EE90-4E72-2A89-E8C3-0852D5CF1351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30" y="5009374"/>
              <a:ext cx="2428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4CFCB5D8-D536-40FF-62E8-72B7375A8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430" y="5008792"/>
              <a:ext cx="0" cy="21730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3CCA6FCB-22DC-AC96-0037-80E13C9B29AC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30" y="4565663"/>
              <a:ext cx="2428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3B13FC59-9E51-5776-408D-CD72F53451CA}"/>
                </a:ext>
              </a:extLst>
            </p:cNvPr>
            <p:cNvSpPr txBox="1"/>
            <p:nvPr/>
          </p:nvSpPr>
          <p:spPr>
            <a:xfrm>
              <a:off x="6337143" y="439774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B64BB182-B52D-1052-6BBE-88B544A4CFB5}"/>
                </a:ext>
              </a:extLst>
            </p:cNvPr>
            <p:cNvGrpSpPr/>
            <p:nvPr/>
          </p:nvGrpSpPr>
          <p:grpSpPr>
            <a:xfrm>
              <a:off x="3771133" y="4908550"/>
              <a:ext cx="408960" cy="215097"/>
              <a:chOff x="6033115" y="4644184"/>
              <a:chExt cx="408960" cy="250863"/>
            </a:xfrm>
          </p:grpSpPr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015D0F24-4A92-3FDC-7CCC-3D0ED2EBE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115" y="4895047"/>
                <a:ext cx="1730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0D78F289-1271-B551-687E-B5F8FBC0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6150" y="4644184"/>
                <a:ext cx="2359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9290BABD-5B02-81A0-1C94-21D6185BDE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4162" y="4651821"/>
                <a:ext cx="0" cy="23702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43E0D91B-D052-3A24-8CE9-DF5056E6C67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176" y="5123647"/>
              <a:ext cx="332003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2237D182-BB1B-CE0A-34CD-F4907B5507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05132" y="5008082"/>
              <a:ext cx="332003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DB972A50-8075-81AC-1782-080AF9C5441A}"/>
                    </a:ext>
                  </a:extLst>
                </p:cNvPr>
                <p:cNvSpPr txBox="1"/>
                <p:nvPr/>
              </p:nvSpPr>
              <p:spPr>
                <a:xfrm>
                  <a:off x="4316602" y="4663064"/>
                  <a:ext cx="381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AT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DB972A50-8075-81AC-1782-080AF9C54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602" y="4663064"/>
                  <a:ext cx="38125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0" name="Textfeld 139">
            <a:extLst>
              <a:ext uri="{FF2B5EF4-FFF2-40B4-BE49-F238E27FC236}">
                <a16:creationId xmlns:a16="http://schemas.microsoft.com/office/drawing/2014/main" id="{FA804C05-78DA-6218-99DE-709E262B52FF}"/>
              </a:ext>
            </a:extLst>
          </p:cNvPr>
          <p:cNvSpPr txBox="1"/>
          <p:nvPr/>
        </p:nvSpPr>
        <p:spPr>
          <a:xfrm>
            <a:off x="6314276" y="5273671"/>
            <a:ext cx="353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fundamental Neurotron relation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2816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42DA0EE7-FFD3-FA85-FF0B-7F1BE94BD1A4}"/>
              </a:ext>
            </a:extLst>
          </p:cNvPr>
          <p:cNvCxnSpPr>
            <a:cxnSpLocks/>
          </p:cNvCxnSpPr>
          <p:nvPr/>
        </p:nvCxnSpPr>
        <p:spPr>
          <a:xfrm flipV="1">
            <a:off x="4469165" y="533451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9212135A-7E66-0FD6-97AB-7F42D3A40D2B}"/>
              </a:ext>
            </a:extLst>
          </p:cNvPr>
          <p:cNvCxnSpPr>
            <a:cxnSpLocks/>
          </p:cNvCxnSpPr>
          <p:nvPr/>
        </p:nvCxnSpPr>
        <p:spPr>
          <a:xfrm flipV="1">
            <a:off x="4469165" y="2767365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CB3DB7B4-E3CD-F8AF-5472-A26D01464F64}"/>
              </a:ext>
            </a:extLst>
          </p:cNvPr>
          <p:cNvCxnSpPr>
            <a:cxnSpLocks/>
          </p:cNvCxnSpPr>
          <p:nvPr/>
        </p:nvCxnSpPr>
        <p:spPr>
          <a:xfrm flipV="1">
            <a:off x="4469165" y="4788692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570E51D6-3C06-9A08-C059-456A81C6271A}"/>
              </a:ext>
            </a:extLst>
          </p:cNvPr>
          <p:cNvGrpSpPr/>
          <p:nvPr/>
        </p:nvGrpSpPr>
        <p:grpSpPr>
          <a:xfrm flipV="1">
            <a:off x="3146863" y="1590359"/>
            <a:ext cx="959972" cy="292795"/>
            <a:chOff x="2878848" y="2892152"/>
            <a:chExt cx="959972" cy="292795"/>
          </a:xfrm>
        </p:grpSpPr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FA193B97-F992-1BE3-FD91-A683B79A3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3039699"/>
              <a:ext cx="95997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5FB7BB77-CFCE-904C-4DD7-4FF7DEB34268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0665B230-DBB1-AF07-60C6-C60FFD61F5A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87713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feld 124">
            <a:extLst>
              <a:ext uri="{FF2B5EF4-FFF2-40B4-BE49-F238E27FC236}">
                <a16:creationId xmlns:a16="http://schemas.microsoft.com/office/drawing/2014/main" id="{8855F028-41E0-C0FD-DBFB-7635039140FE}"/>
              </a:ext>
            </a:extLst>
          </p:cNvPr>
          <p:cNvSpPr txBox="1"/>
          <p:nvPr/>
        </p:nvSpPr>
        <p:spPr>
          <a:xfrm>
            <a:off x="2730713" y="5100009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C713467C-A57F-D221-6E3D-F54B9AA3ABB7}"/>
              </a:ext>
            </a:extLst>
          </p:cNvPr>
          <p:cNvGrpSpPr/>
          <p:nvPr/>
        </p:nvGrpSpPr>
        <p:grpSpPr>
          <a:xfrm>
            <a:off x="3146863" y="3349355"/>
            <a:ext cx="1114439" cy="585989"/>
            <a:chOff x="2878848" y="2892152"/>
            <a:chExt cx="1114439" cy="585989"/>
          </a:xfrm>
        </p:grpSpPr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4D28341-DBEA-C5C1-E96D-7396A33DE1E4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3FF7FA73-A667-9F49-F0F2-2338635CF9AA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A41BAAE6-0F6E-A349-D8E4-2B7BC6EE0A9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8883C65F-3861-82A7-7626-35396AD647A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33135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BFD76BD7-541D-CE12-8257-C80246BC36B3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478141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1340522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4046441" y="-680805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808A4149-D2D5-138B-ADBF-5BF6E8CA6FFC}"/>
              </a:ext>
            </a:extLst>
          </p:cNvPr>
          <p:cNvCxnSpPr>
            <a:cxnSpLocks/>
          </p:cNvCxnSpPr>
          <p:nvPr/>
        </p:nvCxnSpPr>
        <p:spPr>
          <a:xfrm>
            <a:off x="8906620" y="3659566"/>
            <a:ext cx="122818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B894BB3-DDFE-8FE7-BA83-6D1F96C78C87}"/>
              </a:ext>
            </a:extLst>
          </p:cNvPr>
          <p:cNvGrpSpPr/>
          <p:nvPr/>
        </p:nvGrpSpPr>
        <p:grpSpPr>
          <a:xfrm>
            <a:off x="8445376" y="3059998"/>
            <a:ext cx="1115162" cy="1189382"/>
            <a:chOff x="9854112" y="1915388"/>
            <a:chExt cx="1283243" cy="957599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3F1EC0B-8121-00B0-FB87-ADF9369E2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2424" y="1915388"/>
              <a:ext cx="1134931" cy="957599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AFF0E2-2274-56A0-E406-34672631B469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54F759-A41F-7FCF-FF84-863BA8A62451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5" name="Kreis 14">
            <a:extLst>
              <a:ext uri="{FF2B5EF4-FFF2-40B4-BE49-F238E27FC236}">
                <a16:creationId xmlns:a16="http://schemas.microsoft.com/office/drawing/2014/main" id="{4F6AE9D9-95B4-E98D-8BC5-29F3FCF24F57}"/>
              </a:ext>
            </a:extLst>
          </p:cNvPr>
          <p:cNvSpPr/>
          <p:nvPr/>
        </p:nvSpPr>
        <p:spPr>
          <a:xfrm flipH="1">
            <a:off x="7073020" y="1551897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16" name="Kreis 15">
            <a:extLst>
              <a:ext uri="{FF2B5EF4-FFF2-40B4-BE49-F238E27FC236}">
                <a16:creationId xmlns:a16="http://schemas.microsoft.com/office/drawing/2014/main" id="{CCEA772D-A982-1C96-62A4-F093A3CE78AA}"/>
              </a:ext>
            </a:extLst>
          </p:cNvPr>
          <p:cNvSpPr/>
          <p:nvPr/>
        </p:nvSpPr>
        <p:spPr>
          <a:xfrm flipH="1">
            <a:off x="7073020" y="4805649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4EE460C-756B-3D5D-4E84-AE3A04F08DB7}"/>
              </a:ext>
            </a:extLst>
          </p:cNvPr>
          <p:cNvCxnSpPr>
            <a:cxnSpLocks/>
          </p:cNvCxnSpPr>
          <p:nvPr/>
        </p:nvCxnSpPr>
        <p:spPr>
          <a:xfrm>
            <a:off x="6869898" y="4991391"/>
            <a:ext cx="69731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480E327-2ADF-02C6-CF7F-9AF8FD223E59}"/>
              </a:ext>
            </a:extLst>
          </p:cNvPr>
          <p:cNvCxnSpPr>
            <a:cxnSpLocks/>
          </p:cNvCxnSpPr>
          <p:nvPr/>
        </p:nvCxnSpPr>
        <p:spPr>
          <a:xfrm>
            <a:off x="4718783" y="5580934"/>
            <a:ext cx="27216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1439045-656B-34E4-2F51-D7BF7950D522}"/>
              </a:ext>
            </a:extLst>
          </p:cNvPr>
          <p:cNvSpPr/>
          <p:nvPr/>
        </p:nvSpPr>
        <p:spPr>
          <a:xfrm>
            <a:off x="7443807" y="5517540"/>
            <a:ext cx="126785" cy="126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47CC341-F086-BE9D-856D-2B1A81A73735}"/>
              </a:ext>
            </a:extLst>
          </p:cNvPr>
          <p:cNvCxnSpPr>
            <a:cxnSpLocks/>
          </p:cNvCxnSpPr>
          <p:nvPr/>
        </p:nvCxnSpPr>
        <p:spPr>
          <a:xfrm>
            <a:off x="4446015" y="1736525"/>
            <a:ext cx="31402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930368F-064C-4AA8-BCEF-341D8046DA54}"/>
              </a:ext>
            </a:extLst>
          </p:cNvPr>
          <p:cNvCxnSpPr>
            <a:cxnSpLocks/>
          </p:cNvCxnSpPr>
          <p:nvPr/>
        </p:nvCxnSpPr>
        <p:spPr>
          <a:xfrm>
            <a:off x="5513311" y="2347921"/>
            <a:ext cx="207291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9C999C6-A2BC-24FC-0C26-88F2E3ED9BE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513311" y="4985052"/>
            <a:ext cx="548242" cy="283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B50AD8C-D917-5F6B-197A-BBB5CA9AFA40}"/>
              </a:ext>
            </a:extLst>
          </p:cNvPr>
          <p:cNvCxnSpPr>
            <a:cxnSpLocks/>
          </p:cNvCxnSpPr>
          <p:nvPr/>
        </p:nvCxnSpPr>
        <p:spPr>
          <a:xfrm flipV="1">
            <a:off x="5513313" y="2347921"/>
            <a:ext cx="0" cy="263713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BF67118-2D0D-EF74-28E0-283A3B10F876}"/>
              </a:ext>
            </a:extLst>
          </p:cNvPr>
          <p:cNvSpPr/>
          <p:nvPr/>
        </p:nvSpPr>
        <p:spPr>
          <a:xfrm>
            <a:off x="5462843" y="3590617"/>
            <a:ext cx="101296" cy="101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EB72623-40D3-2094-0DE5-26690065525E}"/>
              </a:ext>
            </a:extLst>
          </p:cNvPr>
          <p:cNvSpPr txBox="1"/>
          <p:nvPr/>
        </p:nvSpPr>
        <p:spPr>
          <a:xfrm>
            <a:off x="6183752" y="12727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51A035A-EB65-8C44-219D-08AFD4E8F051}"/>
              </a:ext>
            </a:extLst>
          </p:cNvPr>
          <p:cNvSpPr txBox="1"/>
          <p:nvPr/>
        </p:nvSpPr>
        <p:spPr>
          <a:xfrm>
            <a:off x="5600562" y="33512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1FA96A7-B4A3-DEC5-31A4-561BBE23725F}"/>
              </a:ext>
            </a:extLst>
          </p:cNvPr>
          <p:cNvSpPr txBox="1"/>
          <p:nvPr/>
        </p:nvSpPr>
        <p:spPr>
          <a:xfrm>
            <a:off x="5892276" y="55713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CB96BC7-D77D-FEA6-EF01-8249E05818C5}"/>
              </a:ext>
            </a:extLst>
          </p:cNvPr>
          <p:cNvCxnSpPr>
            <a:cxnSpLocks/>
          </p:cNvCxnSpPr>
          <p:nvPr/>
        </p:nvCxnSpPr>
        <p:spPr>
          <a:xfrm>
            <a:off x="4718783" y="3642150"/>
            <a:ext cx="79452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3B13FC59-9E51-5776-408D-CD72F53451CA}"/>
              </a:ext>
            </a:extLst>
          </p:cNvPr>
          <p:cNvSpPr txBox="1"/>
          <p:nvPr/>
        </p:nvSpPr>
        <p:spPr>
          <a:xfrm>
            <a:off x="9801095" y="316081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3817A8A1-622D-CF61-B197-B3A51A00F6A9}"/>
              </a:ext>
            </a:extLst>
          </p:cNvPr>
          <p:cNvGrpSpPr/>
          <p:nvPr/>
        </p:nvGrpSpPr>
        <p:grpSpPr>
          <a:xfrm>
            <a:off x="6061553" y="4646705"/>
            <a:ext cx="912845" cy="676693"/>
            <a:chOff x="5950713" y="3773852"/>
            <a:chExt cx="912845" cy="67669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8630703-3C2A-5219-5419-F7D93009F285}"/>
                </a:ext>
              </a:extLst>
            </p:cNvPr>
            <p:cNvSpPr/>
            <p:nvPr/>
          </p:nvSpPr>
          <p:spPr>
            <a:xfrm>
              <a:off x="5950713" y="3773852"/>
              <a:ext cx="912845" cy="6766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>
                <a:solidFill>
                  <a:schemeClr val="tx1"/>
                </a:solidFill>
              </a:endParaRPr>
            </a:p>
          </p:txBody>
        </p: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B64BB182-B52D-1052-6BBE-88B544A4CFB5}"/>
                </a:ext>
              </a:extLst>
            </p:cNvPr>
            <p:cNvGrpSpPr/>
            <p:nvPr/>
          </p:nvGrpSpPr>
          <p:grpSpPr>
            <a:xfrm>
              <a:off x="6180115" y="3975989"/>
              <a:ext cx="555694" cy="292273"/>
              <a:chOff x="6033115" y="4644184"/>
              <a:chExt cx="408960" cy="250863"/>
            </a:xfrm>
          </p:grpSpPr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015D0F24-4A92-3FDC-7CCC-3D0ED2EBE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115" y="4895047"/>
                <a:ext cx="1730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0D78F289-1271-B551-687E-B5F8FBC0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6150" y="4644184"/>
                <a:ext cx="2359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9290BABD-5B02-81A0-1C94-21D6185BDE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6498" y="4644184"/>
                <a:ext cx="0" cy="247383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43E0D91B-D052-3A24-8CE9-DF5056E6C672}"/>
                </a:ext>
              </a:extLst>
            </p:cNvPr>
            <p:cNvCxnSpPr>
              <a:cxnSpLocks/>
            </p:cNvCxnSpPr>
            <p:nvPr/>
          </p:nvCxnSpPr>
          <p:spPr>
            <a:xfrm>
              <a:off x="6324206" y="4267052"/>
              <a:ext cx="451125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2237D182-BB1B-CE0A-34CD-F4907B5507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54553" y="4110023"/>
              <a:ext cx="451125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/>
              <p:nvPr/>
            </p:nvSpPr>
            <p:spPr>
              <a:xfrm>
                <a:off x="7070238" y="4536167"/>
                <a:ext cx="445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AT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238" y="4536167"/>
                <a:ext cx="445763" cy="461665"/>
              </a:xfrm>
              <a:prstGeom prst="rect">
                <a:avLst/>
              </a:prstGeom>
              <a:blipFill>
                <a:blip r:embed="rId4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D693F6B8-E90D-485E-9FD6-73177CB08391}"/>
              </a:ext>
            </a:extLst>
          </p:cNvPr>
          <p:cNvSpPr txBox="1"/>
          <p:nvPr/>
        </p:nvSpPr>
        <p:spPr>
          <a:xfrm>
            <a:off x="2561849" y="337426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f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B396DED-C335-B2FF-1C16-3E95862B7C1C}"/>
              </a:ext>
            </a:extLst>
          </p:cNvPr>
          <p:cNvGrpSpPr/>
          <p:nvPr/>
        </p:nvGrpSpPr>
        <p:grpSpPr>
          <a:xfrm flipV="1">
            <a:off x="8113870" y="3989214"/>
            <a:ext cx="586448" cy="1301925"/>
            <a:chOff x="8125300" y="2229432"/>
            <a:chExt cx="586448" cy="311058"/>
          </a:xfrm>
        </p:grpSpPr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0C0DE373-27C0-4E43-74B9-1D3DE3A7F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770" y="2229455"/>
              <a:ext cx="0" cy="31103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DA4C23BD-847B-74A0-5467-AB8890E34075}"/>
                </a:ext>
              </a:extLst>
            </p:cNvPr>
            <p:cNvCxnSpPr>
              <a:cxnSpLocks/>
            </p:cNvCxnSpPr>
            <p:nvPr/>
          </p:nvCxnSpPr>
          <p:spPr>
            <a:xfrm>
              <a:off x="8125300" y="2229432"/>
              <a:ext cx="2564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757D617-D18A-2F6D-8166-D8DFD0615EFB}"/>
                </a:ext>
              </a:extLst>
            </p:cNvPr>
            <p:cNvCxnSpPr>
              <a:cxnSpLocks/>
            </p:cNvCxnSpPr>
            <p:nvPr/>
          </p:nvCxnSpPr>
          <p:spPr>
            <a:xfrm>
              <a:off x="8381770" y="2540490"/>
              <a:ext cx="32997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feld 112">
            <a:extLst>
              <a:ext uri="{FF2B5EF4-FFF2-40B4-BE49-F238E27FC236}">
                <a16:creationId xmlns:a16="http://schemas.microsoft.com/office/drawing/2014/main" id="{D559D420-9EB2-06BD-06BE-B12B5D1E9DAE}"/>
              </a:ext>
            </a:extLst>
          </p:cNvPr>
          <p:cNvSpPr txBox="1"/>
          <p:nvPr/>
        </p:nvSpPr>
        <p:spPr>
          <a:xfrm>
            <a:off x="2730713" y="3158219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1C85F839-003E-D93C-18A6-17C5E19F80D3}"/>
              </a:ext>
            </a:extLst>
          </p:cNvPr>
          <p:cNvGrpSpPr/>
          <p:nvPr/>
        </p:nvGrpSpPr>
        <p:grpSpPr>
          <a:xfrm>
            <a:off x="3146863" y="5291145"/>
            <a:ext cx="1114439" cy="585989"/>
            <a:chOff x="2878848" y="2892152"/>
            <a:chExt cx="1114439" cy="585989"/>
          </a:xfrm>
        </p:grpSpPr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F39A7E27-B416-78DD-C3AF-3449296CBB2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2456701A-115B-430E-3CB7-7A4DB99233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E01B0F4-F30E-660E-A40D-0C9CA75CBDE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63571232-EBA4-0DB8-5BFE-A7045E6AA09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33135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9F974ACB-2422-71A8-B335-0687DA97D27B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478141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8468A07E-5F3F-0813-D121-E46DBE2C4667}"/>
              </a:ext>
            </a:extLst>
          </p:cNvPr>
          <p:cNvSpPr txBox="1"/>
          <p:nvPr/>
        </p:nvSpPr>
        <p:spPr>
          <a:xfrm>
            <a:off x="2520532" y="534050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0E1EB392-005A-894B-37CC-975B7E32655A}"/>
              </a:ext>
            </a:extLst>
          </p:cNvPr>
          <p:cNvGrpSpPr/>
          <p:nvPr/>
        </p:nvGrpSpPr>
        <p:grpSpPr>
          <a:xfrm>
            <a:off x="8113870" y="2066951"/>
            <a:ext cx="586448" cy="1301828"/>
            <a:chOff x="8125300" y="2229432"/>
            <a:chExt cx="586448" cy="311058"/>
          </a:xfrm>
        </p:grpSpPr>
        <p:cxnSp>
          <p:nvCxnSpPr>
            <p:cNvPr id="148" name="Gerade Verbindung mit Pfeil 147">
              <a:extLst>
                <a:ext uri="{FF2B5EF4-FFF2-40B4-BE49-F238E27FC236}">
                  <a16:creationId xmlns:a16="http://schemas.microsoft.com/office/drawing/2014/main" id="{902E9DB4-9CAC-D7D8-2F9D-F9B8ECC7B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770" y="2229455"/>
              <a:ext cx="0" cy="31103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5553CA43-BA61-17A3-394E-BD36A0F39F8B}"/>
                </a:ext>
              </a:extLst>
            </p:cNvPr>
            <p:cNvCxnSpPr>
              <a:cxnSpLocks/>
            </p:cNvCxnSpPr>
            <p:nvPr/>
          </p:nvCxnSpPr>
          <p:spPr>
            <a:xfrm>
              <a:off x="8125300" y="2229432"/>
              <a:ext cx="2564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mit Pfeil 149">
              <a:extLst>
                <a:ext uri="{FF2B5EF4-FFF2-40B4-BE49-F238E27FC236}">
                  <a16:creationId xmlns:a16="http://schemas.microsoft.com/office/drawing/2014/main" id="{63859950-5E67-C76C-EF5C-34A2506A9D44}"/>
                </a:ext>
              </a:extLst>
            </p:cNvPr>
            <p:cNvCxnSpPr>
              <a:cxnSpLocks/>
            </p:cNvCxnSpPr>
            <p:nvPr/>
          </p:nvCxnSpPr>
          <p:spPr>
            <a:xfrm>
              <a:off x="8381770" y="2540490"/>
              <a:ext cx="32997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ADFFC5B-2459-6129-0367-BF31B7632090}"/>
              </a:ext>
            </a:extLst>
          </p:cNvPr>
          <p:cNvGrpSpPr/>
          <p:nvPr/>
        </p:nvGrpSpPr>
        <p:grpSpPr>
          <a:xfrm>
            <a:off x="3146863" y="968442"/>
            <a:ext cx="1020507" cy="292795"/>
            <a:chOff x="2878848" y="2892152"/>
            <a:chExt cx="1020507" cy="292795"/>
          </a:xfrm>
        </p:grpSpPr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2A8F6AF0-8C09-5F1E-9AF5-7DA05DF3F6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80751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>
              <a:extLst>
                <a:ext uri="{FF2B5EF4-FFF2-40B4-BE49-F238E27FC236}">
                  <a16:creationId xmlns:a16="http://schemas.microsoft.com/office/drawing/2014/main" id="{4DE2B249-A632-A8D6-C243-7FABFB0B07F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87713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00F55F8A-9556-71DA-AA3E-A444C8A2B84A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02050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8A30E049-46FD-6823-15AC-79F996451099}"/>
              </a:ext>
            </a:extLst>
          </p:cNvPr>
          <p:cNvGrpSpPr/>
          <p:nvPr/>
        </p:nvGrpSpPr>
        <p:grpSpPr>
          <a:xfrm flipV="1">
            <a:off x="3146863" y="2176059"/>
            <a:ext cx="959972" cy="292795"/>
            <a:chOff x="2878848" y="2892152"/>
            <a:chExt cx="959972" cy="292795"/>
          </a:xfrm>
        </p:grpSpPr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4B26D5FF-C579-FB5E-136D-47B9A9F58C37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61">
              <a:extLst>
                <a:ext uri="{FF2B5EF4-FFF2-40B4-BE49-F238E27FC236}">
                  <a16:creationId xmlns:a16="http://schemas.microsoft.com/office/drawing/2014/main" id="{8780604C-3D0A-CC32-80D3-92E423652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3039699"/>
              <a:ext cx="85164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>
              <a:extLst>
                <a:ext uri="{FF2B5EF4-FFF2-40B4-BE49-F238E27FC236}">
                  <a16:creationId xmlns:a16="http://schemas.microsoft.com/office/drawing/2014/main" id="{04955D0F-9366-CB61-4D13-3ED8CCD0C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2892152"/>
              <a:ext cx="95997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6" name="Grafik 175">
            <a:extLst>
              <a:ext uri="{FF2B5EF4-FFF2-40B4-BE49-F238E27FC236}">
                <a16:creationId xmlns:a16="http://schemas.microsoft.com/office/drawing/2014/main" id="{09DCFEA2-9CF7-599D-88B6-6AD04A3E1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373" y="504705"/>
            <a:ext cx="342900" cy="2453392"/>
          </a:xfrm>
          <a:prstGeom prst="rect">
            <a:avLst/>
          </a:prstGeom>
        </p:spPr>
      </p:pic>
      <p:sp>
        <p:nvSpPr>
          <p:cNvPr id="177" name="Textfeld 176">
            <a:extLst>
              <a:ext uri="{FF2B5EF4-FFF2-40B4-BE49-F238E27FC236}">
                <a16:creationId xmlns:a16="http://schemas.microsoft.com/office/drawing/2014/main" id="{A7447E64-22D0-868A-6DA9-40BBC7F460EA}"/>
              </a:ext>
            </a:extLst>
          </p:cNvPr>
          <p:cNvSpPr txBox="1"/>
          <p:nvPr/>
        </p:nvSpPr>
        <p:spPr>
          <a:xfrm>
            <a:off x="2451009" y="14607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14F7BFEC-7D19-032C-7310-49379D327D08}"/>
              </a:ext>
            </a:extLst>
          </p:cNvPr>
          <p:cNvSpPr/>
          <p:nvPr/>
        </p:nvSpPr>
        <p:spPr>
          <a:xfrm>
            <a:off x="2147460" y="221673"/>
            <a:ext cx="8285014" cy="61096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8CC6E700-B5AE-999F-8D0A-65F80AC7014C}"/>
              </a:ext>
            </a:extLst>
          </p:cNvPr>
          <p:cNvSpPr txBox="1"/>
          <p:nvPr/>
        </p:nvSpPr>
        <p:spPr>
          <a:xfrm>
            <a:off x="4457050" y="45927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369BF741-2B34-2657-FED5-4490E2E0A35C}"/>
              </a:ext>
            </a:extLst>
          </p:cNvPr>
          <p:cNvSpPr txBox="1"/>
          <p:nvPr/>
        </p:nvSpPr>
        <p:spPr>
          <a:xfrm>
            <a:off x="4457050" y="26126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82C1ABFD-9782-3E66-01A3-47123E3007B9}"/>
              </a:ext>
            </a:extLst>
          </p:cNvPr>
          <p:cNvSpPr txBox="1"/>
          <p:nvPr/>
        </p:nvSpPr>
        <p:spPr>
          <a:xfrm>
            <a:off x="4457050" y="378536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AFFB41D0-CE77-729B-A94A-B9EFC4097662}"/>
              </a:ext>
            </a:extLst>
          </p:cNvPr>
          <p:cNvGrpSpPr/>
          <p:nvPr/>
        </p:nvGrpSpPr>
        <p:grpSpPr>
          <a:xfrm>
            <a:off x="3934898" y="875612"/>
            <a:ext cx="1036374" cy="1731560"/>
            <a:chOff x="3934898" y="875612"/>
            <a:chExt cx="1036374" cy="1731560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C2C10A2-EC54-C3B4-825A-225A7722696D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130" name="Abgerundetes Rechteck 129">
                <a:extLst>
                  <a:ext uri="{FF2B5EF4-FFF2-40B4-BE49-F238E27FC236}">
                    <a16:creationId xmlns:a16="http://schemas.microsoft.com/office/drawing/2014/main" id="{0A5958FC-7693-924D-32C8-163A274B3E1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8F07854E-090A-08FE-A7C4-A3FB63FC5BCB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" name="Abgerundetes Rechteck 132">
                <a:extLst>
                  <a:ext uri="{FF2B5EF4-FFF2-40B4-BE49-F238E27FC236}">
                    <a16:creationId xmlns:a16="http://schemas.microsoft.com/office/drawing/2014/main" id="{56A9D6B0-8559-0020-8B52-6C814B277FED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BB42C610-10EB-D4E7-7E6D-D2D410A2F12A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3B4B3B84-DB2B-38B6-CCAF-CFA3A863A6A1}"/>
              </a:ext>
            </a:extLst>
          </p:cNvPr>
          <p:cNvGrpSpPr/>
          <p:nvPr/>
        </p:nvGrpSpPr>
        <p:grpSpPr>
          <a:xfrm>
            <a:off x="3920913" y="5069606"/>
            <a:ext cx="1143775" cy="1021733"/>
            <a:chOff x="3920913" y="5069606"/>
            <a:chExt cx="1143775" cy="1021733"/>
          </a:xfrm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2FE8973-1575-56F4-B78A-4533CAD1D5BA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Kreis 198">
              <a:extLst>
                <a:ext uri="{FF2B5EF4-FFF2-40B4-BE49-F238E27FC236}">
                  <a16:creationId xmlns:a16="http://schemas.microsoft.com/office/drawing/2014/main" id="{57DCA960-3622-A42F-9D28-DE87FD5726A1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E273AA1B-803D-D616-0C2D-E927948D74F8}"/>
                </a:ext>
              </a:extLst>
            </p:cNvPr>
            <p:cNvGrpSpPr/>
            <p:nvPr/>
          </p:nvGrpSpPr>
          <p:grpSpPr>
            <a:xfrm>
              <a:off x="3920913" y="5071393"/>
              <a:ext cx="1143775" cy="1019946"/>
              <a:chOff x="3920913" y="5071393"/>
              <a:chExt cx="1143775" cy="101994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E6D87CE-8CA5-B9A1-A538-F6C3877144BA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DBAE19E4-BAF0-990E-9781-F7973A2A9A75}"/>
                  </a:ext>
                </a:extLst>
              </p:cNvPr>
              <p:cNvSpPr txBox="1"/>
              <p:nvPr/>
            </p:nvSpPr>
            <p:spPr>
              <a:xfrm>
                <a:off x="392091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35A6AA97-ABB0-EAD8-75C8-67F719F76AF0}"/>
              </a:ext>
            </a:extLst>
          </p:cNvPr>
          <p:cNvGrpSpPr/>
          <p:nvPr/>
        </p:nvGrpSpPr>
        <p:grpSpPr>
          <a:xfrm>
            <a:off x="3948488" y="3127816"/>
            <a:ext cx="1041374" cy="1021733"/>
            <a:chOff x="3948488" y="3127816"/>
            <a:chExt cx="1041374" cy="102173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4B61F5F-123E-B3C6-6429-9A29E9AB969F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Kreis 205">
              <a:extLst>
                <a:ext uri="{FF2B5EF4-FFF2-40B4-BE49-F238E27FC236}">
                  <a16:creationId xmlns:a16="http://schemas.microsoft.com/office/drawing/2014/main" id="{F788F0F4-46E9-51EC-F639-72E4005D1606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A57F961F-EED5-864A-7CCC-182526CC48A1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39886EE1-787B-61D4-E32F-24373667A7CA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002C71B3-86F0-3890-873C-604CDA7D4393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36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1340522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669EEDFD-4C22-E370-A71B-4A130B4131F5}"/>
              </a:ext>
            </a:extLst>
          </p:cNvPr>
          <p:cNvGrpSpPr/>
          <p:nvPr/>
        </p:nvGrpSpPr>
        <p:grpSpPr>
          <a:xfrm>
            <a:off x="2068830" y="3641970"/>
            <a:ext cx="6677606" cy="2807061"/>
            <a:chOff x="2068830" y="3641970"/>
            <a:chExt cx="6677606" cy="2807061"/>
          </a:xfrm>
        </p:grpSpPr>
        <p:cxnSp>
          <p:nvCxnSpPr>
            <p:cNvPr id="186" name="Gerade Verbindung mit Pfeil 185">
              <a:extLst>
                <a:ext uri="{FF2B5EF4-FFF2-40B4-BE49-F238E27FC236}">
                  <a16:creationId xmlns:a16="http://schemas.microsoft.com/office/drawing/2014/main" id="{42DA0EE7-FFD3-FA85-FF0B-7F1BE94BD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0463" y="4035583"/>
              <a:ext cx="0" cy="36045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47CC341-F086-BE9D-856D-2B1A81A73735}"/>
                </a:ext>
              </a:extLst>
            </p:cNvPr>
            <p:cNvCxnSpPr>
              <a:cxnSpLocks/>
            </p:cNvCxnSpPr>
            <p:nvPr/>
          </p:nvCxnSpPr>
          <p:spPr>
            <a:xfrm>
              <a:off x="4306603" y="5254089"/>
              <a:ext cx="443983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EB72623-40D3-2094-0DE5-26690065525E}"/>
                </a:ext>
              </a:extLst>
            </p:cNvPr>
            <p:cNvSpPr txBox="1"/>
            <p:nvPr/>
          </p:nvSpPr>
          <p:spPr>
            <a:xfrm>
              <a:off x="8170262" y="472407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82C1ABFD-9782-3E66-01A3-47123E3007B9}"/>
                </a:ext>
              </a:extLst>
            </p:cNvPr>
            <p:cNvSpPr txBox="1"/>
            <p:nvPr/>
          </p:nvSpPr>
          <p:spPr>
            <a:xfrm>
              <a:off x="4271341" y="3888384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AFFB41D0-CE77-729B-A94A-B9EFC4097662}"/>
                </a:ext>
              </a:extLst>
            </p:cNvPr>
            <p:cNvGrpSpPr/>
            <p:nvPr/>
          </p:nvGrpSpPr>
          <p:grpSpPr>
            <a:xfrm>
              <a:off x="3795486" y="4385460"/>
              <a:ext cx="1036374" cy="1731560"/>
              <a:chOff x="3934898" y="875612"/>
              <a:chExt cx="1036374" cy="1731560"/>
            </a:xfrm>
          </p:grpSpPr>
          <p:grpSp>
            <p:nvGrpSpPr>
              <p:cNvPr id="129" name="Gruppieren 128">
                <a:extLst>
                  <a:ext uri="{FF2B5EF4-FFF2-40B4-BE49-F238E27FC236}">
                    <a16:creationId xmlns:a16="http://schemas.microsoft.com/office/drawing/2014/main" id="{1C2C10A2-EC54-C3B4-825A-225A7722696D}"/>
                  </a:ext>
                </a:extLst>
              </p:cNvPr>
              <p:cNvGrpSpPr/>
              <p:nvPr/>
            </p:nvGrpSpPr>
            <p:grpSpPr>
              <a:xfrm>
                <a:off x="3941554" y="875612"/>
                <a:ext cx="1015147" cy="1731560"/>
                <a:chOff x="8576059" y="130190"/>
                <a:chExt cx="1015147" cy="1731560"/>
              </a:xfrm>
            </p:grpSpPr>
            <p:sp>
              <p:nvSpPr>
                <p:cNvPr id="130" name="Abgerundetes Rechteck 129">
                  <a:extLst>
                    <a:ext uri="{FF2B5EF4-FFF2-40B4-BE49-F238E27FC236}">
                      <a16:creationId xmlns:a16="http://schemas.microsoft.com/office/drawing/2014/main" id="{0A5958FC-7693-924D-32C8-163A274B3E1E}"/>
                    </a:ext>
                  </a:extLst>
                </p:cNvPr>
                <p:cNvSpPr/>
                <p:nvPr/>
              </p:nvSpPr>
              <p:spPr>
                <a:xfrm>
                  <a:off x="8576059" y="130190"/>
                  <a:ext cx="1008923" cy="17232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1" name="Rechteck 130">
                  <a:extLst>
                    <a:ext uri="{FF2B5EF4-FFF2-40B4-BE49-F238E27FC236}">
                      <a16:creationId xmlns:a16="http://schemas.microsoft.com/office/drawing/2014/main" id="{8F07854E-090A-08FE-A7C4-A3FB63FC5BCB}"/>
                    </a:ext>
                  </a:extLst>
                </p:cNvPr>
                <p:cNvSpPr/>
                <p:nvPr/>
              </p:nvSpPr>
              <p:spPr>
                <a:xfrm>
                  <a:off x="8576059" y="130190"/>
                  <a:ext cx="507653" cy="172562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3" name="Abgerundetes Rechteck 132">
                  <a:extLst>
                    <a:ext uri="{FF2B5EF4-FFF2-40B4-BE49-F238E27FC236}">
                      <a16:creationId xmlns:a16="http://schemas.microsoft.com/office/drawing/2014/main" id="{56A9D6B0-8559-0020-8B52-6C814B277FED}"/>
                    </a:ext>
                  </a:extLst>
                </p:cNvPr>
                <p:cNvSpPr/>
                <p:nvPr/>
              </p:nvSpPr>
              <p:spPr>
                <a:xfrm>
                  <a:off x="8582283" y="138454"/>
                  <a:ext cx="1008923" cy="1723296"/>
                </a:xfrm>
                <a:prstGeom prst="roundRect">
                  <a:avLst>
                    <a:gd name="adj" fmla="val 50000"/>
                  </a:avLst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BB42C610-10EB-D4E7-7E6D-D2D410A2F12A}"/>
                  </a:ext>
                </a:extLst>
              </p:cNvPr>
              <p:cNvSpPr txBox="1"/>
              <p:nvPr/>
            </p:nvSpPr>
            <p:spPr>
              <a:xfrm>
                <a:off x="3934898" y="1488992"/>
                <a:ext cx="1036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prediction</a:t>
                </a:r>
              </a:p>
              <a:p>
                <a:r>
                  <a:rPr lang="de-DE" sz="1600" dirty="0"/>
                  <a:t> terminal</a:t>
                </a:r>
              </a:p>
            </p:txBody>
          </p:sp>
        </p:grp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BD56F338-6EF7-117E-9258-C35E1C04B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0942" y="4380404"/>
              <a:ext cx="0" cy="87159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637B3745-D76C-A6EC-D1AC-0EA797DB88B8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5450942" y="4380404"/>
              <a:ext cx="80080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D27C63AD-C2D3-76C9-2D35-7EA8A9183ABA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7315665" y="4380404"/>
              <a:ext cx="143077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3724D90-DE15-5C90-D046-3CF9F31C211A}"/>
                </a:ext>
              </a:extLst>
            </p:cNvPr>
            <p:cNvSpPr txBox="1"/>
            <p:nvPr/>
          </p:nvSpPr>
          <p:spPr>
            <a:xfrm>
              <a:off x="8194420" y="388050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3A282F02-6ABC-F3C8-C547-0363DFF62F1E}"/>
                </a:ext>
              </a:extLst>
            </p:cNvPr>
            <p:cNvGrpSpPr/>
            <p:nvPr/>
          </p:nvGrpSpPr>
          <p:grpSpPr>
            <a:xfrm>
              <a:off x="6251744" y="3928459"/>
              <a:ext cx="1063921" cy="903890"/>
              <a:chOff x="3917470" y="3458195"/>
              <a:chExt cx="1063921" cy="903890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6EF124E8-1E68-F9B7-D024-B847B44A4398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1DFB36F-AC0C-B18B-2DA6-0E105EA41C8C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21" name="Gerade Verbindung 20">
                <a:extLst>
                  <a:ext uri="{FF2B5EF4-FFF2-40B4-BE49-F238E27FC236}">
                    <a16:creationId xmlns:a16="http://schemas.microsoft.com/office/drawing/2014/main" id="{BE0A0CFB-ED1A-602F-8E89-D06FB7BC4AB9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DF0594B8-6274-E4A8-EA7C-13F5F7B17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8D336E1B-BAD8-8253-4866-19EC6110D2B2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9A9E4B94-30C9-F771-7F6A-07C98B9B9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818817FF-1E99-5665-5E5A-503C71F037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EFBED8CB-2D26-C4A7-6185-473B30710433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58E6FEA4-F093-E03A-FDD5-E9F7D5417659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4C37F786-1EA9-BBCF-04E8-BF3C21BB8E42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5247833"/>
              <a:ext cx="60960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8C56075B-7BF6-A256-E071-82DC02073A79}"/>
                </a:ext>
              </a:extLst>
            </p:cNvPr>
            <p:cNvSpPr/>
            <p:nvPr/>
          </p:nvSpPr>
          <p:spPr>
            <a:xfrm>
              <a:off x="3135290" y="4385460"/>
              <a:ext cx="49180" cy="172329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C906CB82-C187-04F1-507D-4FE72992D92C}"/>
                </a:ext>
              </a:extLst>
            </p:cNvPr>
            <p:cNvCxnSpPr>
              <a:cxnSpLocks/>
            </p:cNvCxnSpPr>
            <p:nvPr/>
          </p:nvCxnSpPr>
          <p:spPr>
            <a:xfrm>
              <a:off x="2068830" y="5247833"/>
              <a:ext cx="106646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C137672-5E4C-4447-9D02-A27B25E06923}"/>
                </a:ext>
              </a:extLst>
            </p:cNvPr>
            <p:cNvSpPr/>
            <p:nvPr/>
          </p:nvSpPr>
          <p:spPr>
            <a:xfrm>
              <a:off x="5405844" y="5210385"/>
              <a:ext cx="91338" cy="91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1BE597FE-0BE5-9FC6-53F5-D5201B8AC297}"/>
                </a:ext>
              </a:extLst>
            </p:cNvPr>
            <p:cNvSpPr txBox="1"/>
            <p:nvPr/>
          </p:nvSpPr>
          <p:spPr>
            <a:xfrm>
              <a:off x="3334012" y="472407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A889F13-7C55-F8D5-C733-9E81CC4D8823}"/>
                </a:ext>
              </a:extLst>
            </p:cNvPr>
            <p:cNvSpPr txBox="1"/>
            <p:nvPr/>
          </p:nvSpPr>
          <p:spPr>
            <a:xfrm>
              <a:off x="2261903" y="472407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531FCE4-FD6E-E628-FAE8-BAD1685439E8}"/>
                </a:ext>
              </a:extLst>
            </p:cNvPr>
            <p:cNvSpPr/>
            <p:nvPr/>
          </p:nvSpPr>
          <p:spPr>
            <a:xfrm>
              <a:off x="2788679" y="3641970"/>
              <a:ext cx="5232041" cy="2807061"/>
            </a:xfrm>
            <a:prstGeom prst="rect">
              <a:avLst/>
            </a:prstGeom>
            <a:noFill/>
            <a:ln w="12700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AAFB7F33-1EB4-30FF-789C-96E7DD7E3B85}"/>
              </a:ext>
            </a:extLst>
          </p:cNvPr>
          <p:cNvSpPr txBox="1"/>
          <p:nvPr/>
        </p:nvSpPr>
        <p:spPr>
          <a:xfrm>
            <a:off x="9655587" y="21704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2814FEC-3755-5C42-D190-D03505DA62D5}"/>
              </a:ext>
            </a:extLst>
          </p:cNvPr>
          <p:cNvCxnSpPr>
            <a:cxnSpLocks/>
          </p:cNvCxnSpPr>
          <p:nvPr/>
        </p:nvCxnSpPr>
        <p:spPr>
          <a:xfrm>
            <a:off x="4842617" y="257804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F7E720B-A1D0-0CF4-FDB8-7EA6D5D1B066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6325796" y="2590753"/>
            <a:ext cx="388935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F6934F-CE58-18A8-69BD-26FA8631733A}"/>
              </a:ext>
            </a:extLst>
          </p:cNvPr>
          <p:cNvGrpSpPr/>
          <p:nvPr/>
        </p:nvGrpSpPr>
        <p:grpSpPr>
          <a:xfrm>
            <a:off x="5261875" y="2138808"/>
            <a:ext cx="1063921" cy="903890"/>
            <a:chOff x="3917470" y="3458195"/>
            <a:chExt cx="1063921" cy="903890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93811D2C-17B5-E0AD-A0C0-37A60FFF0BE1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3CF015C-C779-5073-DC8A-04CD9075C5B0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1FFA8AC9-F193-C732-7F91-6A0BB5FA61CF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0703F783-68A5-8B17-F870-AEF69E4B1F0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F31DFB23-504B-C433-80C6-F71430598C6F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D35F65DB-A577-5C19-B1CF-3F4D4512A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D7D0A225-B491-0025-8E13-BE40C6D3A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9952B9C-4847-BA27-D458-91BA529E0390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FAE67CE9-FB99-9ED3-FECA-9B57F72D6CD9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7FF865EA-405C-E6EB-81AB-BB27819CA834}"/>
              </a:ext>
            </a:extLst>
          </p:cNvPr>
          <p:cNvCxnSpPr>
            <a:cxnSpLocks/>
          </p:cNvCxnSpPr>
          <p:nvPr/>
        </p:nvCxnSpPr>
        <p:spPr>
          <a:xfrm>
            <a:off x="3193774" y="1159154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46ABB2AF-0312-9FF3-E222-D7F7C51B1BE4}"/>
              </a:ext>
            </a:extLst>
          </p:cNvPr>
          <p:cNvSpPr/>
          <p:nvPr/>
        </p:nvSpPr>
        <p:spPr>
          <a:xfrm>
            <a:off x="3135290" y="1041366"/>
            <a:ext cx="49180" cy="172329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E9822A0-A5FE-58A8-2A57-1721AF752590}"/>
              </a:ext>
            </a:extLst>
          </p:cNvPr>
          <p:cNvCxnSpPr>
            <a:cxnSpLocks/>
          </p:cNvCxnSpPr>
          <p:nvPr/>
        </p:nvCxnSpPr>
        <p:spPr>
          <a:xfrm>
            <a:off x="2068830" y="1903739"/>
            <a:ext cx="1066460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D3EC12-0D79-747E-6DFF-BB774A004DF7}"/>
              </a:ext>
            </a:extLst>
          </p:cNvPr>
          <p:cNvSpPr txBox="1"/>
          <p:nvPr/>
        </p:nvSpPr>
        <p:spPr>
          <a:xfrm>
            <a:off x="3334012" y="63539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EA74848-B3F1-62C4-6FEF-2C208E64B9F9}"/>
              </a:ext>
            </a:extLst>
          </p:cNvPr>
          <p:cNvSpPr txBox="1"/>
          <p:nvPr/>
        </p:nvSpPr>
        <p:spPr>
          <a:xfrm>
            <a:off x="2261903" y="137998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0BD1E0E-34FC-D48B-803B-AD1C86C36D5D}"/>
              </a:ext>
            </a:extLst>
          </p:cNvPr>
          <p:cNvCxnSpPr>
            <a:cxnSpLocks/>
          </p:cNvCxnSpPr>
          <p:nvPr/>
        </p:nvCxnSpPr>
        <p:spPr>
          <a:xfrm flipV="1">
            <a:off x="4325472" y="470263"/>
            <a:ext cx="0" cy="17560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89345A59-54FD-88D6-5F7F-F7E91CBD5B12}"/>
              </a:ext>
            </a:extLst>
          </p:cNvPr>
          <p:cNvCxnSpPr>
            <a:cxnSpLocks/>
          </p:cNvCxnSpPr>
          <p:nvPr/>
        </p:nvCxnSpPr>
        <p:spPr>
          <a:xfrm flipV="1">
            <a:off x="4338535" y="1810356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A9726FF5-FCB2-10EE-68F3-8A62E7C88B33}"/>
              </a:ext>
            </a:extLst>
          </p:cNvPr>
          <p:cNvSpPr txBox="1"/>
          <p:nvPr/>
        </p:nvSpPr>
        <p:spPr>
          <a:xfrm>
            <a:off x="4326420" y="16143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B065883-6892-8C37-6059-7514F5903FDA}"/>
              </a:ext>
            </a:extLst>
          </p:cNvPr>
          <p:cNvSpPr txBox="1"/>
          <p:nvPr/>
        </p:nvSpPr>
        <p:spPr>
          <a:xfrm>
            <a:off x="4313357" y="1829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2E93939-259A-FB3E-427D-FBC399369244}"/>
              </a:ext>
            </a:extLst>
          </p:cNvPr>
          <p:cNvGrpSpPr/>
          <p:nvPr/>
        </p:nvGrpSpPr>
        <p:grpSpPr>
          <a:xfrm>
            <a:off x="3790283" y="2065144"/>
            <a:ext cx="1143775" cy="1021733"/>
            <a:chOff x="3920913" y="5069606"/>
            <a:chExt cx="1143775" cy="102173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FE0D36B-263F-A72A-DF00-AEA449CF66A8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Kreis 167">
              <a:extLst>
                <a:ext uri="{FF2B5EF4-FFF2-40B4-BE49-F238E27FC236}">
                  <a16:creationId xmlns:a16="http://schemas.microsoft.com/office/drawing/2014/main" id="{C544FDA7-6741-5E26-A333-A44D10FE5C2E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EF5873D4-C802-9F08-E41A-15346AB69C9A}"/>
                </a:ext>
              </a:extLst>
            </p:cNvPr>
            <p:cNvGrpSpPr/>
            <p:nvPr/>
          </p:nvGrpSpPr>
          <p:grpSpPr>
            <a:xfrm>
              <a:off x="3920913" y="5071393"/>
              <a:ext cx="1143775" cy="1019946"/>
              <a:chOff x="3920913" y="5071393"/>
              <a:chExt cx="1143775" cy="1019946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9392F64-D65A-62E4-2E9D-754B02FC6E57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E1AFE1B-FD28-918B-3FEA-791294EDF63F}"/>
                  </a:ext>
                </a:extLst>
              </p:cNvPr>
              <p:cNvSpPr txBox="1"/>
              <p:nvPr/>
            </p:nvSpPr>
            <p:spPr>
              <a:xfrm>
                <a:off x="392091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9A59C6E9-D78E-1EFB-874F-A894DC077515}"/>
              </a:ext>
            </a:extLst>
          </p:cNvPr>
          <p:cNvGrpSpPr/>
          <p:nvPr/>
        </p:nvGrpSpPr>
        <p:grpSpPr>
          <a:xfrm>
            <a:off x="3817858" y="645868"/>
            <a:ext cx="1041374" cy="1021733"/>
            <a:chOff x="3948488" y="3127816"/>
            <a:chExt cx="1041374" cy="1021733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06CD2A2A-0B2E-AF2E-1B00-461A81FBCBA1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Kreis 173">
              <a:extLst>
                <a:ext uri="{FF2B5EF4-FFF2-40B4-BE49-F238E27FC236}">
                  <a16:creationId xmlns:a16="http://schemas.microsoft.com/office/drawing/2014/main" id="{1EA4121B-3AAA-FD24-F66F-44E1B5EB07EC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8EE7990A-E98D-29FF-29C0-343538131DE6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E8CAEA4F-1C30-3A45-07BE-FD393F085B76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56A400F8-05DF-1C44-8023-C3FBFF48FFF9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911142C6-F471-0B0B-E928-05CAD14BDFCB}"/>
              </a:ext>
            </a:extLst>
          </p:cNvPr>
          <p:cNvCxnSpPr>
            <a:cxnSpLocks/>
          </p:cNvCxnSpPr>
          <p:nvPr/>
        </p:nvCxnSpPr>
        <p:spPr>
          <a:xfrm>
            <a:off x="3193774" y="2578042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7AEC07B2-3F61-947C-9858-DD0238A9A5E1}"/>
              </a:ext>
            </a:extLst>
          </p:cNvPr>
          <p:cNvGrpSpPr/>
          <p:nvPr/>
        </p:nvGrpSpPr>
        <p:grpSpPr>
          <a:xfrm>
            <a:off x="7126751" y="1451069"/>
            <a:ext cx="1063921" cy="903890"/>
            <a:chOff x="3917470" y="3458195"/>
            <a:chExt cx="1063921" cy="903890"/>
          </a:xfrm>
        </p:grpSpPr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D994E4B8-1205-E4BF-46F0-1CAE74582B29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D698C966-FBCA-E923-44A1-931B32AE111C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3" name="Gerade Verbindung 202">
              <a:extLst>
                <a:ext uri="{FF2B5EF4-FFF2-40B4-BE49-F238E27FC236}">
                  <a16:creationId xmlns:a16="http://schemas.microsoft.com/office/drawing/2014/main" id="{C9AB7800-4A06-8BE3-AC3C-2D9D2CBB43E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>
              <a:extLst>
                <a:ext uri="{FF2B5EF4-FFF2-40B4-BE49-F238E27FC236}">
                  <a16:creationId xmlns:a16="http://schemas.microsoft.com/office/drawing/2014/main" id="{3C2EE7E0-9E05-032C-8F5E-C7B512D0A2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>
              <a:extLst>
                <a:ext uri="{FF2B5EF4-FFF2-40B4-BE49-F238E27FC236}">
                  <a16:creationId xmlns:a16="http://schemas.microsoft.com/office/drawing/2014/main" id="{1FD6DC53-76B9-5CD8-F551-7583801D9862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>
              <a:extLst>
                <a:ext uri="{FF2B5EF4-FFF2-40B4-BE49-F238E27FC236}">
                  <a16:creationId xmlns:a16="http://schemas.microsoft.com/office/drawing/2014/main" id="{39617BA4-7FF1-EDBC-E56B-8BC651EB6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>
              <a:extLst>
                <a:ext uri="{FF2B5EF4-FFF2-40B4-BE49-F238E27FC236}">
                  <a16:creationId xmlns:a16="http://schemas.microsoft.com/office/drawing/2014/main" id="{5D612F59-B5F9-0FE6-E4B7-48F4E2BB5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6401D4D7-3AFA-D868-6E99-88A65CD2192A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3E83EFE8-BB02-AFC7-5099-489447987B7D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F2DF4275-DF00-FE33-5E7D-E633A816F1FF}"/>
              </a:ext>
            </a:extLst>
          </p:cNvPr>
          <p:cNvCxnSpPr>
            <a:cxnSpLocks/>
          </p:cNvCxnSpPr>
          <p:nvPr/>
        </p:nvCxnSpPr>
        <p:spPr>
          <a:xfrm>
            <a:off x="6727987" y="189600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7FA2CA14-0F44-C9A1-AC9F-09A116CCC1F1}"/>
              </a:ext>
            </a:extLst>
          </p:cNvPr>
          <p:cNvCxnSpPr>
            <a:cxnSpLocks/>
          </p:cNvCxnSpPr>
          <p:nvPr/>
        </p:nvCxnSpPr>
        <p:spPr>
          <a:xfrm flipV="1">
            <a:off x="6726748" y="1896002"/>
            <a:ext cx="0" cy="68681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5A01C47-1E1E-DD12-B0FE-D984A20AEFE7}"/>
              </a:ext>
            </a:extLst>
          </p:cNvPr>
          <p:cNvSpPr/>
          <p:nvPr/>
        </p:nvSpPr>
        <p:spPr>
          <a:xfrm>
            <a:off x="6681650" y="2541203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9DCC9A18-AD5A-718A-3547-D2D1143D5916}"/>
              </a:ext>
            </a:extLst>
          </p:cNvPr>
          <p:cNvCxnSpPr>
            <a:cxnSpLocks/>
          </p:cNvCxnSpPr>
          <p:nvPr/>
        </p:nvCxnSpPr>
        <p:spPr>
          <a:xfrm>
            <a:off x="8190672" y="1896002"/>
            <a:ext cx="202448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feld 222">
            <a:extLst>
              <a:ext uri="{FF2B5EF4-FFF2-40B4-BE49-F238E27FC236}">
                <a16:creationId xmlns:a16="http://schemas.microsoft.com/office/drawing/2014/main" id="{3B269562-BE6F-2764-6C37-F72438B1E282}"/>
              </a:ext>
            </a:extLst>
          </p:cNvPr>
          <p:cNvSpPr txBox="1"/>
          <p:nvPr/>
        </p:nvSpPr>
        <p:spPr>
          <a:xfrm>
            <a:off x="9655587" y="1458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B42B636-CA50-6182-A97A-30B647042750}"/>
              </a:ext>
            </a:extLst>
          </p:cNvPr>
          <p:cNvCxnSpPr>
            <a:cxnSpLocks/>
          </p:cNvCxnSpPr>
          <p:nvPr/>
        </p:nvCxnSpPr>
        <p:spPr>
          <a:xfrm>
            <a:off x="4840289" y="1159154"/>
            <a:ext cx="537486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feld 225">
            <a:extLst>
              <a:ext uri="{FF2B5EF4-FFF2-40B4-BE49-F238E27FC236}">
                <a16:creationId xmlns:a16="http://schemas.microsoft.com/office/drawing/2014/main" id="{2462BD3C-D918-D3B3-2708-3A8A5BCC9897}"/>
              </a:ext>
            </a:extLst>
          </p:cNvPr>
          <p:cNvSpPr txBox="1"/>
          <p:nvPr/>
        </p:nvSpPr>
        <p:spPr>
          <a:xfrm>
            <a:off x="9655587" y="7185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4154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</Words>
  <Application>Microsoft Macintosh PowerPoint</Application>
  <PresentationFormat>Breitbild</PresentationFormat>
  <Paragraphs>433</Paragraphs>
  <Slides>22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Avenir Next Condensed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38</cp:revision>
  <dcterms:created xsi:type="dcterms:W3CDTF">2023-10-01T00:43:20Z</dcterms:created>
  <dcterms:modified xsi:type="dcterms:W3CDTF">2023-11-17T15:15:47Z</dcterms:modified>
</cp:coreProperties>
</file>