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305" r:id="rId9"/>
    <p:sldId id="291" r:id="rId10"/>
    <p:sldId id="298" r:id="rId11"/>
    <p:sldId id="299" r:id="rId12"/>
    <p:sldId id="301" r:id="rId13"/>
    <p:sldId id="302" r:id="rId14"/>
    <p:sldId id="303" r:id="rId15"/>
    <p:sldId id="304" r:id="rId16"/>
    <p:sldId id="292" r:id="rId17"/>
    <p:sldId id="293" r:id="rId18"/>
    <p:sldId id="300" r:id="rId19"/>
    <p:sldId id="294" r:id="rId20"/>
    <p:sldId id="295" r:id="rId21"/>
    <p:sldId id="296" r:id="rId22"/>
    <p:sldId id="297" r:id="rId23"/>
    <p:sldId id="28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C6D8"/>
    <a:srgbClr val="FCA6BA"/>
    <a:srgbClr val="F9B7AF"/>
    <a:srgbClr val="FF7E79"/>
    <a:srgbClr val="C99F78"/>
    <a:srgbClr val="FE8D00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>
      <p:cViewPr>
        <p:scale>
          <a:sx n="118" d="100"/>
          <a:sy n="118" d="100"/>
        </p:scale>
        <p:origin x="-8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7856573" y="225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97620" y="1783131"/>
            <a:ext cx="2965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86399" y="376529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w</a:t>
            </a:r>
            <a:r>
              <a:rPr lang="de-DE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8702299" y="11565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285945" y="245789"/>
            <a:ext cx="7777951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89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729126" y="5254086"/>
            <a:ext cx="109166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211486" y="476921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56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95003" y="5231301"/>
            <a:ext cx="94070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905897" y="5231301"/>
            <a:ext cx="24737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7860578" y="475696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5841976" y="47793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285946" y="3641967"/>
            <a:ext cx="7777939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14347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8184DEF-6D49-F16A-0956-CB7CB003B869}"/>
              </a:ext>
            </a:extLst>
          </p:cNvPr>
          <p:cNvGrpSpPr/>
          <p:nvPr/>
        </p:nvGrpSpPr>
        <p:grpSpPr>
          <a:xfrm>
            <a:off x="3831082" y="4779356"/>
            <a:ext cx="1063921" cy="903890"/>
            <a:chOff x="3917470" y="3458195"/>
            <a:chExt cx="1063921" cy="90389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EB29BE1-B01B-5028-0B13-710027392B8C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A427B26-9674-6E29-85F1-D5A4964F7EB5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321EF2CE-D36B-7E19-1D38-914E03F32BD7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2521345A-2DFC-903B-A83A-1EEF8C2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E3FD7F6-1456-6B45-4A04-4E762D15E943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273467A0-C63C-4ED9-B0AC-297A339B6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AAE6F5C-B238-E17F-B79A-0E2691F67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72F61D-428D-DBF7-7401-859D6AC99E3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BB687D5-A485-5DFE-93A8-EE673121539E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06CC60F-0E9E-579C-AB6C-4976210140B6}"/>
              </a:ext>
            </a:extLst>
          </p:cNvPr>
          <p:cNvSpPr txBox="1"/>
          <p:nvPr/>
        </p:nvSpPr>
        <p:spPr>
          <a:xfrm>
            <a:off x="10260761" y="57416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517DF26-F022-9DCA-FBCB-BC5E34B908EC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26D1356-9F4C-E935-4BEE-B895C9CD15FE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0BED969-87BB-409E-C3D1-18285BA827A8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990C64F3-7E14-EE00-AA2B-301C3CC9F246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D1EBAD-C56E-5F8C-4E7F-1B32EB23AB1C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5B646E-7A01-A2C9-DB0C-B35C1E58D39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74D7E7-5E3E-BB99-A8AC-752CEA3E2DA7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D67E7D0-3CCA-85E5-2AF0-096A6EF6602F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12B59CF-9708-47F9-EB8E-CD3D1F69B773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200900" y="2176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87110" y="1793641"/>
            <a:ext cx="3446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75889" y="387039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2800" dirty="0"/>
              <a:t>w</a:t>
            </a:r>
            <a:r>
              <a:rPr lang="de-DE" sz="2800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144301" y="11250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F4A60FF9-7434-542C-020A-B68DD1B9735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301323" y="245789"/>
            <a:ext cx="7762573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160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C89FB1-FD29-23EA-090A-EF2B7DD61913}"/>
              </a:ext>
            </a:extLst>
          </p:cNvPr>
          <p:cNvSpPr txBox="1"/>
          <p:nvPr/>
        </p:nvSpPr>
        <p:spPr>
          <a:xfrm>
            <a:off x="10103110" y="56470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3647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301313" y="3641967"/>
            <a:ext cx="7762573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68589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6DFB21-8F34-4254-F7A7-7E9A75087D28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0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rafik 257">
            <a:extLst>
              <a:ext uri="{FF2B5EF4-FFF2-40B4-BE49-F238E27FC236}">
                <a16:creationId xmlns:a16="http://schemas.microsoft.com/office/drawing/2014/main" id="{57764A0F-ACD1-EAEF-9F5C-78AA1ABD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98" y="1066763"/>
            <a:ext cx="4325540" cy="4865345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0C9AEDE6-C182-3EA2-5E08-41E8502C0738}"/>
              </a:ext>
            </a:extLst>
          </p:cNvPr>
          <p:cNvGrpSpPr/>
          <p:nvPr/>
        </p:nvGrpSpPr>
        <p:grpSpPr>
          <a:xfrm rot="18753341">
            <a:off x="2332485" y="437627"/>
            <a:ext cx="1258272" cy="1258272"/>
            <a:chOff x="3490242" y="656586"/>
            <a:chExt cx="1258272" cy="1258272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BF33F8A-F42E-E3D3-4F83-8C8C6D6ACFB8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ABCD900-779E-EABF-7A8E-16E1D1F146B4}"/>
                </a:ext>
              </a:extLst>
            </p:cNvPr>
            <p:cNvCxnSpPr>
              <a:cxnSpLocks/>
            </p:cNvCxnSpPr>
            <p:nvPr/>
          </p:nvCxnSpPr>
          <p:spPr>
            <a:xfrm rot="2846659" flipH="1">
              <a:off x="3721201" y="1792605"/>
              <a:ext cx="138676" cy="4651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CAA00431-784A-A349-80FD-1D6A9B9B670B}"/>
              </a:ext>
            </a:extLst>
          </p:cNvPr>
          <p:cNvGrpSpPr/>
          <p:nvPr/>
        </p:nvGrpSpPr>
        <p:grpSpPr>
          <a:xfrm>
            <a:off x="1686336" y="5270714"/>
            <a:ext cx="1258272" cy="1258272"/>
            <a:chOff x="3275089" y="5053775"/>
            <a:chExt cx="1258272" cy="125827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70CA2FB-03E2-3C52-D8A0-7FBA462865F6}"/>
                </a:ext>
              </a:extLst>
            </p:cNvPr>
            <p:cNvSpPr/>
            <p:nvPr/>
          </p:nvSpPr>
          <p:spPr>
            <a:xfrm>
              <a:off x="3275089" y="5053775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7C1194E3-35C2-0C50-37D3-87E50EFF8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8076" y="5381805"/>
              <a:ext cx="59080" cy="16632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0D3E2221-EE62-B4D0-02D7-9718971D4E04}"/>
              </a:ext>
            </a:extLst>
          </p:cNvPr>
          <p:cNvGrpSpPr/>
          <p:nvPr/>
        </p:nvGrpSpPr>
        <p:grpSpPr>
          <a:xfrm rot="18753341">
            <a:off x="1124440" y="1102265"/>
            <a:ext cx="1258272" cy="1258272"/>
            <a:chOff x="3490242" y="656586"/>
            <a:chExt cx="1258272" cy="125827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57DA25-17A8-AB3C-F557-372F1FBA2DB0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C6161B5B-F804-F1BB-3C8D-6066E08DBED6}"/>
                </a:ext>
              </a:extLst>
            </p:cNvPr>
            <p:cNvCxnSpPr>
              <a:cxnSpLocks/>
            </p:cNvCxnSpPr>
            <p:nvPr/>
          </p:nvCxnSpPr>
          <p:spPr>
            <a:xfrm rot="2846659">
              <a:off x="4633543" y="1547911"/>
              <a:ext cx="34040" cy="12841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C6128A-8F16-4C92-95F8-72E266964B65}"/>
              </a:ext>
            </a:extLst>
          </p:cNvPr>
          <p:cNvSpPr/>
          <p:nvPr/>
        </p:nvSpPr>
        <p:spPr>
          <a:xfrm>
            <a:off x="5598286" y="2950497"/>
            <a:ext cx="1258272" cy="125827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AC0B4F7-5CF4-A356-0588-EA9A438E1B12}"/>
              </a:ext>
            </a:extLst>
          </p:cNvPr>
          <p:cNvGrpSpPr/>
          <p:nvPr/>
        </p:nvGrpSpPr>
        <p:grpSpPr>
          <a:xfrm>
            <a:off x="1760263" y="1519516"/>
            <a:ext cx="4129345" cy="4120234"/>
            <a:chOff x="2685255" y="707259"/>
            <a:chExt cx="5455518" cy="54434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F434C3-414F-3792-9C47-09C6856E769D}"/>
                </a:ext>
              </a:extLst>
            </p:cNvPr>
            <p:cNvSpPr/>
            <p:nvPr/>
          </p:nvSpPr>
          <p:spPr>
            <a:xfrm>
              <a:off x="2685255" y="1019242"/>
              <a:ext cx="4819516" cy="481951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96CBF4-1A06-ED0D-42D8-FA801F80F081}"/>
                </a:ext>
              </a:extLst>
            </p:cNvPr>
            <p:cNvSpPr/>
            <p:nvPr/>
          </p:nvSpPr>
          <p:spPr>
            <a:xfrm>
              <a:off x="3272668" y="707259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AEE33C-0248-7E53-9154-1441E1F8710A}"/>
                </a:ext>
              </a:extLst>
            </p:cNvPr>
            <p:cNvSpPr/>
            <p:nvPr/>
          </p:nvSpPr>
          <p:spPr>
            <a:xfrm>
              <a:off x="6868769" y="2803688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2F6EA27-367F-6A86-4632-2EBC9D9431AF}"/>
                </a:ext>
              </a:extLst>
            </p:cNvPr>
            <p:cNvCxnSpPr>
              <a:stCxn id="25" idx="4"/>
              <a:endCxn id="29" idx="0"/>
            </p:cNvCxnSpPr>
            <p:nvPr/>
          </p:nvCxnSpPr>
          <p:spPr>
            <a:xfrm>
              <a:off x="3908670" y="1979263"/>
              <a:ext cx="0" cy="2899473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491AA0DD-42F9-D4D5-7A91-223E66311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724" y="5759798"/>
              <a:ext cx="149951" cy="3775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4D1A5C7-E940-6B7D-1209-312BB08C6727}"/>
                </a:ext>
              </a:extLst>
            </p:cNvPr>
            <p:cNvSpPr txBox="1"/>
            <p:nvPr/>
          </p:nvSpPr>
          <p:spPr>
            <a:xfrm>
              <a:off x="3426737" y="1081651"/>
              <a:ext cx="1000035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DUTY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63690F6-5267-1C9C-E1EE-08833D3E62A3}"/>
                </a:ext>
              </a:extLst>
            </p:cNvPr>
            <p:cNvSpPr txBox="1"/>
            <p:nvPr/>
          </p:nvSpPr>
          <p:spPr>
            <a:xfrm>
              <a:off x="6965929" y="3189847"/>
              <a:ext cx="1108044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RELAX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C8BFE15-A9F4-DDDD-F9A0-A5E52C8F0242}"/>
                </a:ext>
              </a:extLst>
            </p:cNvPr>
            <p:cNvGrpSpPr/>
            <p:nvPr/>
          </p:nvGrpSpPr>
          <p:grpSpPr>
            <a:xfrm>
              <a:off x="3272668" y="4878736"/>
              <a:ext cx="1272004" cy="1272004"/>
              <a:chOff x="3272668" y="4878736"/>
              <a:chExt cx="1272004" cy="127200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6FAA3A8-08BC-3467-490A-24301DC8BE7E}"/>
                  </a:ext>
                </a:extLst>
              </p:cNvPr>
              <p:cNvSpPr/>
              <p:nvPr/>
            </p:nvSpPr>
            <p:spPr>
              <a:xfrm>
                <a:off x="3272668" y="4878736"/>
                <a:ext cx="1272004" cy="127200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1FF6979-A504-4860-1FF5-F4B2ED0EB455}"/>
                  </a:ext>
                </a:extLst>
              </p:cNvPr>
              <p:cNvSpPr txBox="1"/>
              <p:nvPr/>
            </p:nvSpPr>
            <p:spPr>
              <a:xfrm>
                <a:off x="3538247" y="5248581"/>
                <a:ext cx="794267" cy="528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LAG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C3DF9B-D5E8-3307-B6D9-1556C2A29BD3}"/>
                  </a:ext>
                </a:extLst>
              </p:cNvPr>
              <p:cNvSpPr/>
              <p:nvPr/>
            </p:nvSpPr>
            <p:spPr>
              <a:xfrm>
                <a:off x="3348868" y="4954936"/>
                <a:ext cx="1119604" cy="111960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2DB24C9-A9EC-3E63-88BA-D952AE2E63AC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76" y="2611232"/>
              <a:ext cx="60170" cy="192456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A4B5DA7-8FAD-D7C3-96A7-E0842C60F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668" y="1713235"/>
              <a:ext cx="125137" cy="134615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FA8C1EE-1DA8-E6CC-D8E2-641E7D0D411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708858" y="3134767"/>
            <a:ext cx="73698" cy="78989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Sechseck 147">
            <a:extLst>
              <a:ext uri="{FF2B5EF4-FFF2-40B4-BE49-F238E27FC236}">
                <a16:creationId xmlns:a16="http://schemas.microsoft.com/office/drawing/2014/main" id="{799B131D-058A-B93C-2F76-5F9F78944BC6}"/>
              </a:ext>
            </a:extLst>
          </p:cNvPr>
          <p:cNvSpPr/>
          <p:nvPr/>
        </p:nvSpPr>
        <p:spPr>
          <a:xfrm>
            <a:off x="244692" y="1331604"/>
            <a:ext cx="1779104" cy="798705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A494658C-4914-20AC-3466-09CD9EF13FBF}"/>
              </a:ext>
            </a:extLst>
          </p:cNvPr>
          <p:cNvCxnSpPr>
            <a:cxnSpLocks/>
          </p:cNvCxnSpPr>
          <p:nvPr/>
        </p:nvCxnSpPr>
        <p:spPr>
          <a:xfrm>
            <a:off x="244692" y="1734132"/>
            <a:ext cx="177910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9AF80481-0E53-8E93-A42B-E848554B2D3C}"/>
              </a:ext>
            </a:extLst>
          </p:cNvPr>
          <p:cNvGrpSpPr/>
          <p:nvPr/>
        </p:nvGrpSpPr>
        <p:grpSpPr>
          <a:xfrm>
            <a:off x="235185" y="3149396"/>
            <a:ext cx="1780205" cy="798705"/>
            <a:chOff x="514585" y="3136144"/>
            <a:chExt cx="1780205" cy="798705"/>
          </a:xfrm>
        </p:grpSpPr>
        <p:sp>
          <p:nvSpPr>
            <p:cNvPr id="130" name="Sechseck 129">
              <a:extLst>
                <a:ext uri="{FF2B5EF4-FFF2-40B4-BE49-F238E27FC236}">
                  <a16:creationId xmlns:a16="http://schemas.microsoft.com/office/drawing/2014/main" id="{AAC62840-64CF-7C62-6703-F6811BB3C0FE}"/>
                </a:ext>
              </a:extLst>
            </p:cNvPr>
            <p:cNvSpPr/>
            <p:nvPr/>
          </p:nvSpPr>
          <p:spPr>
            <a:xfrm>
              <a:off x="515686" y="3136144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2" name="Gerade Verbindung 171">
              <a:extLst>
                <a:ext uri="{FF2B5EF4-FFF2-40B4-BE49-F238E27FC236}">
                  <a16:creationId xmlns:a16="http://schemas.microsoft.com/office/drawing/2014/main" id="{63BC9B28-0096-2CDB-24ED-A1BB34F468E0}"/>
                </a:ext>
              </a:extLst>
            </p:cNvPr>
            <p:cNvCxnSpPr/>
            <p:nvPr/>
          </p:nvCxnSpPr>
          <p:spPr>
            <a:xfrm>
              <a:off x="514585" y="3535496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AB694E08-7F40-7F72-8E8E-A36D943034DE}"/>
                </a:ext>
              </a:extLst>
            </p:cNvPr>
            <p:cNvSpPr txBox="1"/>
            <p:nvPr/>
          </p:nvSpPr>
          <p:spPr>
            <a:xfrm>
              <a:off x="1017099" y="3172723"/>
              <a:ext cx="87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y‘ &gt; 0: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0E6335AF-E585-7B63-1B00-9DBA2F14A1CA}"/>
                </a:ext>
              </a:extLst>
            </p:cNvPr>
            <p:cNvSpPr txBox="1"/>
            <p:nvPr/>
          </p:nvSpPr>
          <p:spPr>
            <a:xfrm>
              <a:off x="824591" y="3564801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BDCB752-1E56-4531-02D5-954EB3DD1CB6}"/>
              </a:ext>
            </a:extLst>
          </p:cNvPr>
          <p:cNvGrpSpPr/>
          <p:nvPr/>
        </p:nvGrpSpPr>
        <p:grpSpPr>
          <a:xfrm>
            <a:off x="575996" y="5512939"/>
            <a:ext cx="1783995" cy="798705"/>
            <a:chOff x="524092" y="5499687"/>
            <a:chExt cx="1783995" cy="798705"/>
          </a:xfrm>
        </p:grpSpPr>
        <p:sp>
          <p:nvSpPr>
            <p:cNvPr id="147" name="Sechseck 146">
              <a:extLst>
                <a:ext uri="{FF2B5EF4-FFF2-40B4-BE49-F238E27FC236}">
                  <a16:creationId xmlns:a16="http://schemas.microsoft.com/office/drawing/2014/main" id="{97266E5A-1A24-1C92-930B-8E5A09497C21}"/>
                </a:ext>
              </a:extLst>
            </p:cNvPr>
            <p:cNvSpPr/>
            <p:nvPr/>
          </p:nvSpPr>
          <p:spPr>
            <a:xfrm>
              <a:off x="524092" y="5499687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9" name="Gerade Verbindung 178">
              <a:extLst>
                <a:ext uri="{FF2B5EF4-FFF2-40B4-BE49-F238E27FC236}">
                  <a16:creationId xmlns:a16="http://schemas.microsoft.com/office/drawing/2014/main" id="{1A0A10B2-1D35-8A6B-02CC-0EFBC6DD8D3E}"/>
                </a:ext>
              </a:extLst>
            </p:cNvPr>
            <p:cNvCxnSpPr/>
            <p:nvPr/>
          </p:nvCxnSpPr>
          <p:spPr>
            <a:xfrm>
              <a:off x="528983" y="5901228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D841EDB1-B252-8385-4EBC-5775B0BC3255}"/>
                </a:ext>
              </a:extLst>
            </p:cNvPr>
            <p:cNvSpPr txBox="1"/>
            <p:nvPr/>
          </p:nvSpPr>
          <p:spPr>
            <a:xfrm>
              <a:off x="872719" y="5908631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x,  y = y‘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A8740E6-2911-A90C-511C-5CDF71F963AB}"/>
                </a:ext>
              </a:extLst>
            </p:cNvPr>
            <p:cNvSpPr txBox="1"/>
            <p:nvPr/>
          </p:nvSpPr>
          <p:spPr>
            <a:xfrm>
              <a:off x="1161483" y="553077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else:</a:t>
              </a:r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021A820E-BBCD-2456-F6ED-811C869C54B3}"/>
              </a:ext>
            </a:extLst>
          </p:cNvPr>
          <p:cNvSpPr txBox="1"/>
          <p:nvPr/>
        </p:nvSpPr>
        <p:spPr>
          <a:xfrm>
            <a:off x="733958" y="1370852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venir Next Condensed" panose="020B0506020202020204" pitchFamily="34" charset="0"/>
              </a:rPr>
              <a:t>if r &gt; 0 :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02FF9ABE-8DA8-05BC-65A9-9603BB0B29F6}"/>
              </a:ext>
            </a:extLst>
          </p:cNvPr>
          <p:cNvSpPr txBox="1"/>
          <p:nvPr/>
        </p:nvSpPr>
        <p:spPr>
          <a:xfrm>
            <a:off x="667698" y="1746468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latin typeface="Avenir Next Condensed" panose="020B0506020202020204" pitchFamily="34" charset="0"/>
              </a:rPr>
              <a:t>c = c‘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BCA6C4B6-02AE-8679-5F8D-F4A05DC64CA1}"/>
              </a:ext>
            </a:extLst>
          </p:cNvPr>
          <p:cNvGrpSpPr/>
          <p:nvPr/>
        </p:nvGrpSpPr>
        <p:grpSpPr>
          <a:xfrm>
            <a:off x="2868624" y="640421"/>
            <a:ext cx="1779656" cy="798705"/>
            <a:chOff x="3532336" y="666925"/>
            <a:chExt cx="1779656" cy="798705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2F435C0D-5207-DA06-3DD7-8D56EC7FB13A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22" name="Sechseck 221">
                <a:extLst>
                  <a:ext uri="{FF2B5EF4-FFF2-40B4-BE49-F238E27FC236}">
                    <a16:creationId xmlns:a16="http://schemas.microsoft.com/office/drawing/2014/main" id="{44AC88B4-0AA8-47C8-3D7C-91EDE5AF806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3" name="Gerade Verbindung 222">
                <a:extLst>
                  <a:ext uri="{FF2B5EF4-FFF2-40B4-BE49-F238E27FC236}">
                    <a16:creationId xmlns:a16="http://schemas.microsoft.com/office/drawing/2014/main" id="{D7A60BB3-F562-75BA-F784-3220D1D4557F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DFAE39F3-8477-9C55-E6B7-FC503CFC9B9A}"/>
                </a:ext>
              </a:extLst>
            </p:cNvPr>
            <p:cNvSpPr txBox="1"/>
            <p:nvPr/>
          </p:nvSpPr>
          <p:spPr>
            <a:xfrm>
              <a:off x="4070615" y="729440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5209CF1D-640B-B2CB-5783-7800346951BF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min(c‘ + u, d)</a:t>
              </a: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367224F-CDF1-F63B-D683-2737CD9555CB}"/>
              </a:ext>
            </a:extLst>
          </p:cNvPr>
          <p:cNvGrpSpPr/>
          <p:nvPr/>
        </p:nvGrpSpPr>
        <p:grpSpPr>
          <a:xfrm>
            <a:off x="5996135" y="3158334"/>
            <a:ext cx="1779656" cy="798705"/>
            <a:chOff x="3532336" y="666925"/>
            <a:chExt cx="1779656" cy="798705"/>
          </a:xfrm>
        </p:grpSpPr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AF757A78-EFA8-2E6E-DA93-6464556DB33C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37" name="Sechseck 236">
                <a:extLst>
                  <a:ext uri="{FF2B5EF4-FFF2-40B4-BE49-F238E27FC236}">
                    <a16:creationId xmlns:a16="http://schemas.microsoft.com/office/drawing/2014/main" id="{A54D2D44-A531-CFD7-6CC2-EA506982DB0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8" name="Gerade Verbindung 237">
                <a:extLst>
                  <a:ext uri="{FF2B5EF4-FFF2-40B4-BE49-F238E27FC236}">
                    <a16:creationId xmlns:a16="http://schemas.microsoft.com/office/drawing/2014/main" id="{D180E8AA-961A-BAAE-3F03-C1CAA08BEC96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3FB7B254-F4BC-731A-69E4-416D06F9AD4B}"/>
                </a:ext>
              </a:extLst>
            </p:cNvPr>
            <p:cNvSpPr txBox="1"/>
            <p:nvPr/>
          </p:nvSpPr>
          <p:spPr>
            <a:xfrm>
              <a:off x="3983990" y="681315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64E687BE-F5E4-5391-B7D1-3F68CD96F181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c-1</a:t>
              </a:r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234BDFBC-BFC2-9D21-6A3E-397F240C87E4}"/>
              </a:ext>
            </a:extLst>
          </p:cNvPr>
          <p:cNvGrpSpPr/>
          <p:nvPr/>
        </p:nvGrpSpPr>
        <p:grpSpPr>
          <a:xfrm>
            <a:off x="2484350" y="3146814"/>
            <a:ext cx="2076505" cy="798705"/>
            <a:chOff x="4638252" y="4580928"/>
            <a:chExt cx="2076505" cy="798705"/>
          </a:xfrm>
        </p:grpSpPr>
        <p:grpSp>
          <p:nvGrpSpPr>
            <p:cNvPr id="240" name="Gruppieren 239">
              <a:extLst>
                <a:ext uri="{FF2B5EF4-FFF2-40B4-BE49-F238E27FC236}">
                  <a16:creationId xmlns:a16="http://schemas.microsoft.com/office/drawing/2014/main" id="{42DDBECB-C60C-4815-03B3-AB41E4658372}"/>
                </a:ext>
              </a:extLst>
            </p:cNvPr>
            <p:cNvGrpSpPr/>
            <p:nvPr/>
          </p:nvGrpSpPr>
          <p:grpSpPr>
            <a:xfrm>
              <a:off x="4638252" y="4580928"/>
              <a:ext cx="2076505" cy="798705"/>
              <a:chOff x="4691262" y="4806214"/>
              <a:chExt cx="1780891" cy="798705"/>
            </a:xfrm>
          </p:grpSpPr>
          <p:sp>
            <p:nvSpPr>
              <p:cNvPr id="139" name="Sechseck 138">
                <a:extLst>
                  <a:ext uri="{FF2B5EF4-FFF2-40B4-BE49-F238E27FC236}">
                    <a16:creationId xmlns:a16="http://schemas.microsoft.com/office/drawing/2014/main" id="{ACDB05D4-709E-29B4-EB6C-037037063A04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9F1DDC10-703F-5513-266A-5B23DD3D1351}"/>
                  </a:ext>
                </a:extLst>
              </p:cNvPr>
              <p:cNvCxnSpPr/>
              <p:nvPr/>
            </p:nvCxnSpPr>
            <p:spPr>
              <a:xfrm>
                <a:off x="4693049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50630277-6A8E-EE51-598E-AE1EAF2CB6D0}"/>
                </a:ext>
              </a:extLst>
            </p:cNvPr>
            <p:cNvSpPr txBox="1"/>
            <p:nvPr/>
          </p:nvSpPr>
          <p:spPr>
            <a:xfrm>
              <a:off x="4858753" y="4630551"/>
              <a:ext cx="164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c‘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0 &amp; r=u=0: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1B1C063F-0BEE-B3A4-0494-8E3B2AFE7AEC}"/>
                </a:ext>
              </a:extLst>
            </p:cNvPr>
            <p:cNvSpPr txBox="1"/>
            <p:nvPr/>
          </p:nvSpPr>
          <p:spPr>
            <a:xfrm>
              <a:off x="4899226" y="5009098"/>
              <a:ext cx="15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 = u,  y = 0</a:t>
              </a:r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6AF76D7B-87A8-289F-F3EB-FF4570C3B152}"/>
              </a:ext>
            </a:extLst>
          </p:cNvPr>
          <p:cNvGrpSpPr/>
          <p:nvPr/>
        </p:nvGrpSpPr>
        <p:grpSpPr>
          <a:xfrm>
            <a:off x="4238476" y="1799040"/>
            <a:ext cx="1786303" cy="804424"/>
            <a:chOff x="4684063" y="1555518"/>
            <a:chExt cx="1786303" cy="804424"/>
          </a:xfrm>
        </p:grpSpPr>
        <p:sp>
          <p:nvSpPr>
            <p:cNvPr id="247" name="Sechseck 246">
              <a:extLst>
                <a:ext uri="{FF2B5EF4-FFF2-40B4-BE49-F238E27FC236}">
                  <a16:creationId xmlns:a16="http://schemas.microsoft.com/office/drawing/2014/main" id="{2C1ED497-6EB3-7439-7EB0-525B52567F81}"/>
                </a:ext>
              </a:extLst>
            </p:cNvPr>
            <p:cNvSpPr/>
            <p:nvPr/>
          </p:nvSpPr>
          <p:spPr>
            <a:xfrm>
              <a:off x="4691262" y="1555518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 Verbindung 247">
              <a:extLst>
                <a:ext uri="{FF2B5EF4-FFF2-40B4-BE49-F238E27FC236}">
                  <a16:creationId xmlns:a16="http://schemas.microsoft.com/office/drawing/2014/main" id="{AEED39EA-E2BF-FE86-4B91-BE5F56F8B112}"/>
                </a:ext>
              </a:extLst>
            </p:cNvPr>
            <p:cNvCxnSpPr/>
            <p:nvPr/>
          </p:nvCxnSpPr>
          <p:spPr>
            <a:xfrm>
              <a:off x="4684063" y="1954870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49CF9544-B201-69EB-9FB1-E3025F68ECF0}"/>
                </a:ext>
              </a:extLst>
            </p:cNvPr>
            <p:cNvSpPr txBox="1"/>
            <p:nvPr/>
          </p:nvSpPr>
          <p:spPr>
            <a:xfrm>
              <a:off x="4797419" y="1572523"/>
              <a:ext cx="142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r &gt; 0: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26F5761-7F24-70F0-0772-B07B97BF5FC5}"/>
                </a:ext>
              </a:extLst>
            </p:cNvPr>
            <p:cNvSpPr txBox="1"/>
            <p:nvPr/>
          </p:nvSpPr>
          <p:spPr>
            <a:xfrm>
              <a:off x="5084299" y="1990610"/>
              <a:ext cx="112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r,  y = 0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DCCB566A-383D-7B68-37A3-23A2FAA13AA5}"/>
              </a:ext>
            </a:extLst>
          </p:cNvPr>
          <p:cNvGrpSpPr/>
          <p:nvPr/>
        </p:nvGrpSpPr>
        <p:grpSpPr>
          <a:xfrm>
            <a:off x="4300118" y="4359130"/>
            <a:ext cx="2075513" cy="798705"/>
            <a:chOff x="4637161" y="4580928"/>
            <a:chExt cx="2075513" cy="798705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39BD762F-B9F9-1DFC-7EBD-DE7B752055A0}"/>
                </a:ext>
              </a:extLst>
            </p:cNvPr>
            <p:cNvGrpSpPr/>
            <p:nvPr/>
          </p:nvGrpSpPr>
          <p:grpSpPr>
            <a:xfrm>
              <a:off x="4637161" y="4580928"/>
              <a:ext cx="2075513" cy="798705"/>
              <a:chOff x="4690326" y="4806214"/>
              <a:chExt cx="1780040" cy="798705"/>
            </a:xfrm>
          </p:grpSpPr>
          <p:sp>
            <p:nvSpPr>
              <p:cNvPr id="256" name="Sechseck 255">
                <a:extLst>
                  <a:ext uri="{FF2B5EF4-FFF2-40B4-BE49-F238E27FC236}">
                    <a16:creationId xmlns:a16="http://schemas.microsoft.com/office/drawing/2014/main" id="{6B602F6E-23D1-D2DC-C8A2-879D7D35CF3F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7" name="Gerade Verbindung 256">
                <a:extLst>
                  <a:ext uri="{FF2B5EF4-FFF2-40B4-BE49-F238E27FC236}">
                    <a16:creationId xmlns:a16="http://schemas.microsoft.com/office/drawing/2014/main" id="{4B2693F5-123F-64AE-F5ED-B7B349926010}"/>
                  </a:ext>
                </a:extLst>
              </p:cNvPr>
              <p:cNvCxnSpPr/>
              <p:nvPr/>
            </p:nvCxnSpPr>
            <p:spPr>
              <a:xfrm>
                <a:off x="4690326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7A00A3B4-A607-6F72-332D-F8C3B4EF0D7D}"/>
                </a:ext>
              </a:extLst>
            </p:cNvPr>
            <p:cNvSpPr txBox="1"/>
            <p:nvPr/>
          </p:nvSpPr>
          <p:spPr>
            <a:xfrm>
              <a:off x="4743251" y="4630551"/>
              <a:ext cx="190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l=0 &amp; u&gt;0: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D3679D8-BEC2-8457-A3C0-70F0103B38A9}"/>
                </a:ext>
              </a:extLst>
            </p:cNvPr>
            <p:cNvSpPr txBox="1"/>
            <p:nvPr/>
          </p:nvSpPr>
          <p:spPr>
            <a:xfrm>
              <a:off x="5053231" y="5009098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5D12C03C-F92F-55AE-22C6-3E5F9FFF127F}"/>
              </a:ext>
            </a:extLst>
          </p:cNvPr>
          <p:cNvGrpSpPr/>
          <p:nvPr/>
        </p:nvGrpSpPr>
        <p:grpSpPr>
          <a:xfrm>
            <a:off x="4946516" y="760992"/>
            <a:ext cx="572079" cy="550516"/>
            <a:chOff x="7372603" y="5582525"/>
            <a:chExt cx="572079" cy="550516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B907C2A8-AB89-F0D7-7C33-E64ED3C08D20}"/>
                </a:ext>
              </a:extLst>
            </p:cNvPr>
            <p:cNvSpPr/>
            <p:nvPr/>
          </p:nvSpPr>
          <p:spPr>
            <a:xfrm>
              <a:off x="7372603" y="5582525"/>
              <a:ext cx="572079" cy="550516"/>
            </a:xfrm>
            <a:prstGeom prst="rect">
              <a:avLst/>
            </a:prstGeom>
            <a:solidFill>
              <a:srgbClr val="FFC6D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879C0054-65F0-571B-8F43-B17253BB698C}"/>
                </a:ext>
              </a:extLst>
            </p:cNvPr>
            <p:cNvSpPr txBox="1"/>
            <p:nvPr/>
          </p:nvSpPr>
          <p:spPr>
            <a:xfrm>
              <a:off x="7498182" y="5596302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4" name="Textfeld 263">
            <a:extLst>
              <a:ext uri="{FF2B5EF4-FFF2-40B4-BE49-F238E27FC236}">
                <a16:creationId xmlns:a16="http://schemas.microsoft.com/office/drawing/2014/main" id="{3C444948-843A-B2F2-3B20-A0D77212AA62}"/>
              </a:ext>
            </a:extLst>
          </p:cNvPr>
          <p:cNvSpPr txBox="1"/>
          <p:nvPr/>
        </p:nvSpPr>
        <p:spPr>
          <a:xfrm>
            <a:off x="5530031" y="807777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000" dirty="0">
                <a:effectLst/>
              </a:rPr>
              <a:t> </a:t>
            </a:r>
            <a:r>
              <a:rPr lang="de-AT" dirty="0">
                <a:effectLst/>
              </a:rPr>
              <a:t>{LAG, DUTY, RELAX}</a:t>
            </a:r>
            <a:endParaRPr lang="de-D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6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47346A72-5FDD-39DC-511D-10E5F3D024D8}"/>
              </a:ext>
            </a:extLst>
          </p:cNvPr>
          <p:cNvGrpSpPr/>
          <p:nvPr/>
        </p:nvGrpSpPr>
        <p:grpSpPr>
          <a:xfrm>
            <a:off x="1177821" y="1335093"/>
            <a:ext cx="8772629" cy="3474016"/>
            <a:chOff x="1006371" y="2192343"/>
            <a:chExt cx="8772629" cy="3474016"/>
          </a:xfrm>
        </p:grpSpPr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B5F6463-E91B-004A-1CBF-006FF563A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057" y="4466877"/>
              <a:ext cx="0" cy="677167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BA7DA11-A1AA-E800-5C9C-D1C4A2B24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841" y="3136663"/>
              <a:ext cx="2375913" cy="408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0761995-CB2B-CA82-FDDE-B037B69BCC40}"/>
                </a:ext>
              </a:extLst>
            </p:cNvPr>
            <p:cNvGrpSpPr/>
            <p:nvPr/>
          </p:nvGrpSpPr>
          <p:grpSpPr>
            <a:xfrm>
              <a:off x="3624706" y="2637642"/>
              <a:ext cx="1195476" cy="1015657"/>
              <a:chOff x="2351620" y="2487609"/>
              <a:chExt cx="1063921" cy="90389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E0D4154-6799-73A5-72DE-413DB96EE508}"/>
                  </a:ext>
                </a:extLst>
              </p:cNvPr>
              <p:cNvSpPr/>
              <p:nvPr/>
            </p:nvSpPr>
            <p:spPr>
              <a:xfrm>
                <a:off x="2351620" y="2487609"/>
                <a:ext cx="1063921" cy="903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69F21B2-A4AD-38FB-596B-F3818CEF7602}"/>
                  </a:ext>
                </a:extLst>
              </p:cNvPr>
              <p:cNvSpPr txBox="1"/>
              <p:nvPr/>
            </p:nvSpPr>
            <p:spPr>
              <a:xfrm>
                <a:off x="2637234" y="2563809"/>
                <a:ext cx="5180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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40BA737-EBC3-65F3-5FE5-7D0AD002081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482151" y="3136665"/>
              <a:ext cx="1126769" cy="104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1E0DDDF-F882-807D-9494-4414BDCC732A}"/>
                </a:ext>
              </a:extLst>
            </p:cNvPr>
            <p:cNvGrpSpPr/>
            <p:nvPr/>
          </p:nvGrpSpPr>
          <p:grpSpPr>
            <a:xfrm>
              <a:off x="1961917" y="2848775"/>
              <a:ext cx="520234" cy="584775"/>
              <a:chOff x="2594371" y="2727523"/>
              <a:chExt cx="520234" cy="5847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AB807F3-D60C-113A-AD52-6419D49CA987}"/>
                  </a:ext>
                </a:extLst>
              </p:cNvPr>
              <p:cNvSpPr/>
              <p:nvPr/>
            </p:nvSpPr>
            <p:spPr>
              <a:xfrm>
                <a:off x="2594371" y="2733486"/>
                <a:ext cx="520234" cy="56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581725-088A-A8DF-D9FA-9103B0AEB292}"/>
                  </a:ext>
                </a:extLst>
              </p:cNvPr>
              <p:cNvSpPr txBox="1"/>
              <p:nvPr/>
            </p:nvSpPr>
            <p:spPr>
              <a:xfrm>
                <a:off x="2666687" y="272752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2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141FA09-0324-4A95-A1E9-8BE8BFB08D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2827259"/>
              <a:ext cx="560917" cy="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2C159B5-AC3F-D49E-A625-9D3DEB57F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3399096"/>
              <a:ext cx="560917" cy="1"/>
            </a:xfrm>
            <a:prstGeom prst="straightConnector1">
              <a:avLst/>
            </a:prstGeom>
            <a:noFill/>
            <a:ln w="19050" cap="rnd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A3CC642-AE7E-4DB2-67F0-111F41797CE4}"/>
                </a:ext>
              </a:extLst>
            </p:cNvPr>
            <p:cNvSpPr txBox="1"/>
            <p:nvPr/>
          </p:nvSpPr>
          <p:spPr>
            <a:xfrm>
              <a:off x="2570934" y="2192343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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1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ECD42ED-4419-4B39-DEFC-49C9C85A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8" y="3136665"/>
              <a:ext cx="927419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B741FDE-9290-0404-9017-16BBF6C5EC4A}"/>
                </a:ext>
              </a:extLst>
            </p:cNvPr>
            <p:cNvSpPr txBox="1"/>
            <p:nvPr/>
          </p:nvSpPr>
          <p:spPr>
            <a:xfrm>
              <a:off x="1238161" y="27288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u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776A9BE-D5D8-3611-A3C8-80563CCCF5AA}"/>
                </a:ext>
              </a:extLst>
            </p:cNvPr>
            <p:cNvGrpSpPr/>
            <p:nvPr/>
          </p:nvGrpSpPr>
          <p:grpSpPr>
            <a:xfrm>
              <a:off x="7048754" y="2637642"/>
              <a:ext cx="1958943" cy="1015657"/>
              <a:chOff x="2351620" y="2436808"/>
              <a:chExt cx="1958943" cy="1015657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D16ED004-8CEE-9AC4-483F-9AE3FE0154E5}"/>
                  </a:ext>
                </a:extLst>
              </p:cNvPr>
              <p:cNvSpPr/>
              <p:nvPr/>
            </p:nvSpPr>
            <p:spPr>
              <a:xfrm>
                <a:off x="2351620" y="2436808"/>
                <a:ext cx="1958943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F68B932-9D8B-8071-E69C-2C9D22E5DA45}"/>
                  </a:ext>
                </a:extLst>
              </p:cNvPr>
              <p:cNvSpPr txBox="1"/>
              <p:nvPr/>
            </p:nvSpPr>
            <p:spPr>
              <a:xfrm>
                <a:off x="2377020" y="2700679"/>
                <a:ext cx="1933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 &gt; l &amp; d &gt; 0?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D8CDDB5-F588-D5C6-B370-5BC3BAE9DDE9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314074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6CA5244-B65F-68BA-E4EC-9446C337985B}"/>
                </a:ext>
              </a:extLst>
            </p:cNvPr>
            <p:cNvSpPr txBox="1"/>
            <p:nvPr/>
          </p:nvSpPr>
          <p:spPr>
            <a:xfrm>
              <a:off x="9224546" y="262720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y’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2EC1616-4BBB-AD10-1C3F-DE57A58CBCBA}"/>
                </a:ext>
              </a:extLst>
            </p:cNvPr>
            <p:cNvGrpSpPr/>
            <p:nvPr/>
          </p:nvGrpSpPr>
          <p:grpSpPr>
            <a:xfrm>
              <a:off x="7048754" y="4636414"/>
              <a:ext cx="2034531" cy="1029945"/>
              <a:chOff x="2351620" y="2479780"/>
              <a:chExt cx="2034531" cy="102994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DFDED6-C70B-7013-8E06-D011C070C612}"/>
                  </a:ext>
                </a:extLst>
              </p:cNvPr>
              <p:cNvSpPr/>
              <p:nvPr/>
            </p:nvSpPr>
            <p:spPr>
              <a:xfrm>
                <a:off x="2351620" y="2479780"/>
                <a:ext cx="1958943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25BB3202-EA48-B3AD-24CD-13975426634A}"/>
                  </a:ext>
                </a:extLst>
              </p:cNvPr>
              <p:cNvSpPr txBox="1"/>
              <p:nvPr/>
            </p:nvSpPr>
            <p:spPr>
              <a:xfrm>
                <a:off x="2351620" y="2494062"/>
                <a:ext cx="20345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if x </a:t>
                </a: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 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r>
                  <a:rPr lang="de-AT" sz="2000" i="1" dirty="0">
                    <a:effectLst/>
                  </a:rPr>
                  <a:t> &gt;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0 &amp; r=0: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c’ = d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else: c’ = c - 1</a:t>
                </a:r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BC3DD22-2E87-407D-0F58-0A5389222516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514995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9A1BC15-ACE1-A4E8-78B8-63B2B63E2D47}"/>
                </a:ext>
              </a:extLst>
            </p:cNvPr>
            <p:cNvSpPr txBox="1"/>
            <p:nvPr/>
          </p:nvSpPr>
          <p:spPr>
            <a:xfrm>
              <a:off x="9224546" y="463641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027C048-E446-425E-C977-ADE49C3E5581}"/>
                </a:ext>
              </a:extLst>
            </p:cNvPr>
            <p:cNvSpPr txBox="1"/>
            <p:nvPr/>
          </p:nvSpPr>
          <p:spPr>
            <a:xfrm>
              <a:off x="5783244" y="2627204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i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D54CF3FD-DB26-BEAC-620C-2B31A022817F}"/>
                </a:ext>
              </a:extLst>
            </p:cNvPr>
            <p:cNvGrpSpPr/>
            <p:nvPr/>
          </p:nvGrpSpPr>
          <p:grpSpPr>
            <a:xfrm>
              <a:off x="5275025" y="3618819"/>
              <a:ext cx="1286318" cy="1015657"/>
              <a:chOff x="5212205" y="3559489"/>
              <a:chExt cx="1286318" cy="1015657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C86B2079-E869-FE76-5918-A7746D3F2C81}"/>
                  </a:ext>
                </a:extLst>
              </p:cNvPr>
              <p:cNvSpPr/>
              <p:nvPr/>
            </p:nvSpPr>
            <p:spPr>
              <a:xfrm>
                <a:off x="5212205" y="3559489"/>
                <a:ext cx="1286318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733EC9C0-44FB-9F4A-2632-A253924A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2105"/>
                <a:ext cx="981778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502BD168-8979-89C0-5C86-A27AB1EB5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3653299"/>
                <a:ext cx="0" cy="829801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C225A634-C7EB-B8AD-B4E9-3BBB4686C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0330"/>
                <a:ext cx="99786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67C44F5C-9BE4-FFA9-0F8F-1F0D519EC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07" y="3846325"/>
                <a:ext cx="350750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752DD9AC-F3BE-95C4-E76D-1F149D1FC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4521" y="3844740"/>
                <a:ext cx="502630" cy="513434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A6BF96-B018-BF74-AAE9-B6E156DB7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6" y="3845980"/>
                <a:ext cx="762155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58D0E21-2130-0192-7B2D-7BF48266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233" y="3842805"/>
                <a:ext cx="0" cy="515369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22FACE57-60F5-5B42-2CA1-12305F037287}"/>
                  </a:ext>
                </a:extLst>
              </p:cNvPr>
              <p:cNvSpPr txBox="1"/>
              <p:nvPr/>
            </p:nvSpPr>
            <p:spPr>
              <a:xfrm>
                <a:off x="5371193" y="357974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227539B1-E094-FFF9-50A1-C1F10C62B687}"/>
                  </a:ext>
                </a:extLst>
              </p:cNvPr>
              <p:cNvSpPr txBox="1"/>
              <p:nvPr/>
            </p:nvSpPr>
            <p:spPr>
              <a:xfrm>
                <a:off x="5870264" y="406328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EC94E548-3FEF-91BD-75B9-3B33677A1043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5918057" y="3132345"/>
              <a:ext cx="127" cy="48647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5C5F9C8-B5DA-092A-FA33-4AD325453DB7}"/>
                </a:ext>
              </a:extLst>
            </p:cNvPr>
            <p:cNvSpPr/>
            <p:nvPr/>
          </p:nvSpPr>
          <p:spPr>
            <a:xfrm>
              <a:off x="5861787" y="3080393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3BCBA1E-D781-7500-4B93-289792C52C8D}"/>
                </a:ext>
              </a:extLst>
            </p:cNvPr>
            <p:cNvSpPr/>
            <p:nvPr/>
          </p:nvSpPr>
          <p:spPr>
            <a:xfrm>
              <a:off x="5861787" y="5095538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B6B039C-309C-077D-AFDE-ED66EBAA5C23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4537650" y="5149955"/>
              <a:ext cx="2511104" cy="2222"/>
            </a:xfrm>
            <a:prstGeom prst="straightConnector1">
              <a:avLst/>
            </a:prstGeom>
            <a:noFill/>
            <a:ln w="190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0378AC1-6000-C0D7-1FE5-D6B2F8FE1D05}"/>
                </a:ext>
              </a:extLst>
            </p:cNvPr>
            <p:cNvSpPr/>
            <p:nvPr/>
          </p:nvSpPr>
          <p:spPr>
            <a:xfrm>
              <a:off x="7048752" y="3841868"/>
              <a:ext cx="649223" cy="624753"/>
            </a:xfrm>
            <a:prstGeom prst="rect">
              <a:avLst/>
            </a:prstGeom>
            <a:solidFill>
              <a:srgbClr val="FFC6D8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E3EB7AC-CF0D-2AB1-D48B-787062D7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3398646"/>
              <a:ext cx="0" cy="1744689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E2AD40D7-6C3D-5613-1C67-B4321B506FFD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3048003" y="5149685"/>
              <a:ext cx="840424" cy="2492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42AD895-30E0-A539-5D95-7262753CD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2396801"/>
              <a:ext cx="0" cy="431034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AE539038-6B2B-D408-9EA5-A723A30B1533}"/>
                </a:ext>
              </a:extLst>
            </p:cNvPr>
            <p:cNvSpPr txBox="1"/>
            <p:nvPr/>
          </p:nvSpPr>
          <p:spPr>
            <a:xfrm>
              <a:off x="5212156" y="4733488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D434B0D-3B3B-BAEB-B736-C42AB2189A27}"/>
                </a:ext>
              </a:extLst>
            </p:cNvPr>
            <p:cNvSpPr txBox="1"/>
            <p:nvPr/>
          </p:nvSpPr>
          <p:spPr>
            <a:xfrm>
              <a:off x="3266189" y="47334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04D900F-6B96-06A4-4C42-0402162825C4}"/>
                </a:ext>
              </a:extLst>
            </p:cNvPr>
            <p:cNvSpPr txBox="1"/>
            <p:nvPr/>
          </p:nvSpPr>
          <p:spPr>
            <a:xfrm>
              <a:off x="3320932" y="416748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x(t) = x’(t-1)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BEF8AA4E-2D3E-9792-2167-D8233052E352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>
              <a:off x="7697975" y="4154246"/>
              <a:ext cx="2081025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86DCB378-A7A6-2DCD-D5D3-A97F232E9420}"/>
                </a:ext>
              </a:extLst>
            </p:cNvPr>
            <p:cNvSpPr txBox="1"/>
            <p:nvPr/>
          </p:nvSpPr>
          <p:spPr>
            <a:xfrm>
              <a:off x="9246580" y="369815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1073A377-5C8C-8041-1C23-C1788594C438}"/>
                </a:ext>
              </a:extLst>
            </p:cNvPr>
            <p:cNvSpPr txBox="1"/>
            <p:nvPr/>
          </p:nvSpPr>
          <p:spPr>
            <a:xfrm>
              <a:off x="7202907" y="384733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CA4F9A5F-0EDD-47A0-9D2E-52940A41A8DB}"/>
                </a:ext>
              </a:extLst>
            </p:cNvPr>
            <p:cNvSpPr txBox="1"/>
            <p:nvPr/>
          </p:nvSpPr>
          <p:spPr>
            <a:xfrm>
              <a:off x="1006371" y="3613417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State: (s, x, c)</a:t>
              </a:r>
            </a:p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Parameters: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l:  lag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d: duty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r: relax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98ECBCB1-4760-D25A-4731-53150F4E8729}"/>
              </a:ext>
            </a:extLst>
          </p:cNvPr>
          <p:cNvCxnSpPr>
            <a:cxnSpLocks/>
          </p:cNvCxnSpPr>
          <p:nvPr/>
        </p:nvCxnSpPr>
        <p:spPr>
          <a:xfrm>
            <a:off x="8255565" y="3294639"/>
            <a:ext cx="127" cy="486474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3C0D794-B117-FFCC-DF3C-7EA75864D14E}"/>
              </a:ext>
            </a:extLst>
          </p:cNvPr>
          <p:cNvSpPr/>
          <p:nvPr/>
        </p:nvSpPr>
        <p:spPr>
          <a:xfrm>
            <a:off x="8199295" y="3242687"/>
            <a:ext cx="112539" cy="112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91D3645E-DA4F-6B70-F2C6-4ABC68474CFC}"/>
              </a:ext>
            </a:extLst>
          </p:cNvPr>
          <p:cNvSpPr/>
          <p:nvPr/>
        </p:nvSpPr>
        <p:spPr>
          <a:xfrm>
            <a:off x="4059877" y="3982550"/>
            <a:ext cx="649223" cy="624753"/>
          </a:xfrm>
          <a:prstGeom prst="rect">
            <a:avLst/>
          </a:prstGeom>
          <a:solidFill>
            <a:srgbClr val="FFC6D8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6763BD30-D924-7014-B606-6053D30585A9}"/>
              </a:ext>
            </a:extLst>
          </p:cNvPr>
          <p:cNvSpPr txBox="1"/>
          <p:nvPr/>
        </p:nvSpPr>
        <p:spPr>
          <a:xfrm>
            <a:off x="4222530" y="397787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x</a:t>
            </a:r>
            <a:endParaRPr lang="de-DE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0361D04-BB9A-9BC1-435B-E2C53C92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28" y="2646878"/>
            <a:ext cx="4406203" cy="3614406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7673F-04A2-7D8C-ED40-3AC374146322}"/>
              </a:ext>
            </a:extLst>
          </p:cNvPr>
          <p:cNvSpPr/>
          <p:nvPr/>
        </p:nvSpPr>
        <p:spPr>
          <a:xfrm>
            <a:off x="3228979" y="679017"/>
            <a:ext cx="4764088" cy="565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8A64041-6F73-AFA6-35D5-C2C7DA6DCE86}"/>
              </a:ext>
            </a:extLst>
          </p:cNvPr>
          <p:cNvGrpSpPr/>
          <p:nvPr/>
        </p:nvGrpSpPr>
        <p:grpSpPr>
          <a:xfrm>
            <a:off x="6036652" y="5585471"/>
            <a:ext cx="1480698" cy="561513"/>
            <a:chOff x="3169798" y="3458195"/>
            <a:chExt cx="2383538" cy="90389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8EFD271-42B7-D1AE-080A-138C0E04B746}"/>
                </a:ext>
              </a:extLst>
            </p:cNvPr>
            <p:cNvSpPr/>
            <p:nvPr/>
          </p:nvSpPr>
          <p:spPr>
            <a:xfrm>
              <a:off x="3803844" y="3458195"/>
              <a:ext cx="1299870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3BD7965-B36B-DE4E-35AF-AABCC0442404}"/>
                </a:ext>
              </a:extLst>
            </p:cNvPr>
            <p:cNvSpPr txBox="1"/>
            <p:nvPr/>
          </p:nvSpPr>
          <p:spPr>
            <a:xfrm>
              <a:off x="3169798" y="3521142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5BF2BC6A-034E-85E3-EEFD-9E17987BFCBC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24BC5E47-F479-2D99-D964-069FA08169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BB7AE7BB-0FB1-A960-B906-8BF4642ABA9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854A19D0-CA37-CA2E-38F4-F68ECBD7F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83BF84D-BA32-8AF6-B6C2-EEDFA1710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F4A853E-4917-00AA-7A6C-AD69DE7518C8}"/>
                </a:ext>
              </a:extLst>
            </p:cNvPr>
            <p:cNvSpPr txBox="1"/>
            <p:nvPr/>
          </p:nvSpPr>
          <p:spPr>
            <a:xfrm>
              <a:off x="4247707" y="3697644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9EDEAC7-795C-8A6E-B362-EA9571F07D5A}"/>
                </a:ext>
              </a:extLst>
            </p:cNvPr>
            <p:cNvSpPr txBox="1"/>
            <p:nvPr/>
          </p:nvSpPr>
          <p:spPr>
            <a:xfrm>
              <a:off x="4537188" y="3696503"/>
              <a:ext cx="384998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3A05A1B-F294-1CEE-6C34-7D1E4B0BB0B2}"/>
                </a:ext>
              </a:extLst>
            </p:cNvPr>
            <p:cNvSpPr txBox="1"/>
            <p:nvPr/>
          </p:nvSpPr>
          <p:spPr>
            <a:xfrm>
              <a:off x="3950309" y="3695978"/>
              <a:ext cx="359194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21DF95B-1603-30C0-B1F2-F4C5AE4A87A4}"/>
                </a:ext>
              </a:extLst>
            </p:cNvPr>
            <p:cNvSpPr txBox="1"/>
            <p:nvPr/>
          </p:nvSpPr>
          <p:spPr>
            <a:xfrm>
              <a:off x="5142534" y="3506518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F04D10-640F-625C-EB2D-DACAA890FC6A}"/>
              </a:ext>
            </a:extLst>
          </p:cNvPr>
          <p:cNvCxnSpPr>
            <a:cxnSpLocks/>
          </p:cNvCxnSpPr>
          <p:nvPr/>
        </p:nvCxnSpPr>
        <p:spPr>
          <a:xfrm>
            <a:off x="7238035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E822D6D-F184-198E-0D44-C8BD78E5A0CC}"/>
              </a:ext>
            </a:extLst>
          </p:cNvPr>
          <p:cNvCxnSpPr>
            <a:cxnSpLocks/>
          </p:cNvCxnSpPr>
          <p:nvPr/>
        </p:nvCxnSpPr>
        <p:spPr>
          <a:xfrm>
            <a:off x="6047840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6D3590F7-D183-168D-33A3-6C0A7FE5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173" y="774179"/>
            <a:ext cx="4585933" cy="17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816B64EA-D190-9843-A8B1-F8A1B2B95026}"/>
              </a:ext>
            </a:extLst>
          </p:cNvPr>
          <p:cNvGrpSpPr/>
          <p:nvPr/>
        </p:nvGrpSpPr>
        <p:grpSpPr>
          <a:xfrm>
            <a:off x="2077410" y="1449929"/>
            <a:ext cx="6304834" cy="3958141"/>
            <a:chOff x="1005355" y="796477"/>
            <a:chExt cx="6304834" cy="3958141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E54008C-F315-E5BB-24B0-A19BBBF83AB9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89" y="796477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1CCE4E3-91B5-545B-EB65-680D123829A9}"/>
                </a:ext>
              </a:extLst>
            </p:cNvPr>
            <p:cNvSpPr txBox="1"/>
            <p:nvPr/>
          </p:nvSpPr>
          <p:spPr>
            <a:xfrm>
              <a:off x="2238913" y="93894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E447437-9838-B831-6CEF-1D6D9CE4802A}"/>
                </a:ext>
              </a:extLst>
            </p:cNvPr>
            <p:cNvGrpSpPr/>
            <p:nvPr/>
          </p:nvGrpSpPr>
          <p:grpSpPr>
            <a:xfrm>
              <a:off x="1005355" y="901977"/>
              <a:ext cx="1063921" cy="903890"/>
              <a:chOff x="3917470" y="3458195"/>
              <a:chExt cx="1063921" cy="903890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0D7C2A8B-82F8-6A72-6B02-3B3783A929A6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5C3E3824-47E3-C943-F6E4-AC75E875930E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8F46B2DA-5806-76D7-1A8C-73847CFE0D14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>
                <a:extLst>
                  <a:ext uri="{FF2B5EF4-FFF2-40B4-BE49-F238E27FC236}">
                    <a16:creationId xmlns:a16="http://schemas.microsoft.com/office/drawing/2014/main" id="{38C9A0B1-5659-2E23-7D7B-6969590C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>
                <a:extLst>
                  <a:ext uri="{FF2B5EF4-FFF2-40B4-BE49-F238E27FC236}">
                    <a16:creationId xmlns:a16="http://schemas.microsoft.com/office/drawing/2014/main" id="{1F40E759-C1E7-E397-0CAB-61AFB37E9D2D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D37A4E37-2BF2-1930-EE06-A2CD120F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F3DC8B5B-BC1E-47CC-856A-839560810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C66F77F-1332-AF99-82A2-214EB76363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CB668E56-E888-74EA-1A05-31F32F8A123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7CEDB88D-CA56-511D-0CCF-EA9268B1FB46}"/>
                </a:ext>
              </a:extLst>
            </p:cNvPr>
            <p:cNvSpPr txBox="1"/>
            <p:nvPr/>
          </p:nvSpPr>
          <p:spPr>
            <a:xfrm>
              <a:off x="2159538" y="1408027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215ED7-3E8D-71BD-60E9-AC1B67DDAE5C}"/>
                </a:ext>
              </a:extLst>
            </p:cNvPr>
            <p:cNvGrpSpPr/>
            <p:nvPr/>
          </p:nvGrpSpPr>
          <p:grpSpPr>
            <a:xfrm>
              <a:off x="1005355" y="2193689"/>
              <a:ext cx="1063921" cy="903890"/>
              <a:chOff x="3917470" y="3458195"/>
              <a:chExt cx="1063921" cy="903890"/>
            </a:xfrm>
          </p:grpSpPr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AD234F2A-C314-1EE3-FA41-DB7B1F2F3453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1CFAB5FC-6F34-62F1-F42A-2520AD6858B7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18" name="Gerade Verbindung 217">
                <a:extLst>
                  <a:ext uri="{FF2B5EF4-FFF2-40B4-BE49-F238E27FC236}">
                    <a16:creationId xmlns:a16="http://schemas.microsoft.com/office/drawing/2014/main" id="{1F4D9D1E-245F-A88A-3ED3-0906D6997797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>
                <a:extLst>
                  <a:ext uri="{FF2B5EF4-FFF2-40B4-BE49-F238E27FC236}">
                    <a16:creationId xmlns:a16="http://schemas.microsoft.com/office/drawing/2014/main" id="{C63319AA-1829-86E0-5AA7-F4EB4D1E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>
                <a:extLst>
                  <a:ext uri="{FF2B5EF4-FFF2-40B4-BE49-F238E27FC236}">
                    <a16:creationId xmlns:a16="http://schemas.microsoft.com/office/drawing/2014/main" id="{ABAED0F4-9A04-B3F3-5DC7-F90616FEB646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220">
                <a:extLst>
                  <a:ext uri="{FF2B5EF4-FFF2-40B4-BE49-F238E27FC236}">
                    <a16:creationId xmlns:a16="http://schemas.microsoft.com/office/drawing/2014/main" id="{C4C6AACC-9C8D-A661-B5FE-0AC614B4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>
                <a:extLst>
                  <a:ext uri="{FF2B5EF4-FFF2-40B4-BE49-F238E27FC236}">
                    <a16:creationId xmlns:a16="http://schemas.microsoft.com/office/drawing/2014/main" id="{E319F10B-69DB-88AE-2D19-7730EA65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DAB75E64-B265-493D-9A22-CAAC57EEA8C5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1D22D73-9DAD-21C7-8A13-77AEDAB3DB0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B979E9AB-E2B4-9D19-762A-93DF771A3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90487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96DF2659-1D6B-B85A-E139-CEBD158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297307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72210AF-F391-8565-8E4F-2D810CA1672F}"/>
                </a:ext>
              </a:extLst>
            </p:cNvPr>
            <p:cNvSpPr/>
            <p:nvPr/>
          </p:nvSpPr>
          <p:spPr>
            <a:xfrm>
              <a:off x="3070083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93DB025-FC29-C686-E4B3-848083CF17D0}"/>
                </a:ext>
              </a:extLst>
            </p:cNvPr>
            <p:cNvGrpSpPr/>
            <p:nvPr/>
          </p:nvGrpSpPr>
          <p:grpSpPr>
            <a:xfrm>
              <a:off x="2873377" y="1016384"/>
              <a:ext cx="79098" cy="279123"/>
              <a:chOff x="3486673" y="1016384"/>
              <a:chExt cx="79098" cy="279123"/>
            </a:xfrm>
          </p:grpSpPr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4DD19D71-3091-8730-C6C9-2A70ED80F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B2BDFA-9E43-2781-3A84-0133F4DE97F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0BC573-C903-7453-F739-F9CD0851BBFD}"/>
                </a:ext>
              </a:extLst>
            </p:cNvPr>
            <p:cNvSpPr/>
            <p:nvPr/>
          </p:nvSpPr>
          <p:spPr>
            <a:xfrm>
              <a:off x="3263758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8555C5C-3471-FF8D-3DC1-3880D7449228}"/>
                </a:ext>
              </a:extLst>
            </p:cNvPr>
            <p:cNvSpPr/>
            <p:nvPr/>
          </p:nvSpPr>
          <p:spPr>
            <a:xfrm>
              <a:off x="3457199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E867649-E1E0-E7DE-82FA-25C2CED7792A}"/>
                </a:ext>
              </a:extLst>
            </p:cNvPr>
            <p:cNvSpPr/>
            <p:nvPr/>
          </p:nvSpPr>
          <p:spPr>
            <a:xfrm>
              <a:off x="3650874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A183A4-C0B3-9C10-BAE2-C43C0D06A37E}"/>
                </a:ext>
              </a:extLst>
            </p:cNvPr>
            <p:cNvSpPr/>
            <p:nvPr/>
          </p:nvSpPr>
          <p:spPr>
            <a:xfrm>
              <a:off x="3847536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6B571CEA-BC28-5A98-F897-DE7F0334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137396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17F0F2C0-2E33-CF0C-1ED2-4DE8BDE6BA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766392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C944F6-2BE6-B3BE-2260-DF9E53134CE9}"/>
                </a:ext>
              </a:extLst>
            </p:cNvPr>
            <p:cNvSpPr/>
            <p:nvPr/>
          </p:nvSpPr>
          <p:spPr>
            <a:xfrm>
              <a:off x="3070083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F4F5640-2365-C4DB-6F2D-4244492A69FC}"/>
                </a:ext>
              </a:extLst>
            </p:cNvPr>
            <p:cNvSpPr/>
            <p:nvPr/>
          </p:nvSpPr>
          <p:spPr>
            <a:xfrm>
              <a:off x="326375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AA12606-4245-C61A-9D35-BBA2D45D8328}"/>
                </a:ext>
              </a:extLst>
            </p:cNvPr>
            <p:cNvSpPr/>
            <p:nvPr/>
          </p:nvSpPr>
          <p:spPr>
            <a:xfrm>
              <a:off x="3457199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DCFCEA0-7DF3-C027-B229-17E07D1B7D5C}"/>
                </a:ext>
              </a:extLst>
            </p:cNvPr>
            <p:cNvSpPr/>
            <p:nvPr/>
          </p:nvSpPr>
          <p:spPr>
            <a:xfrm>
              <a:off x="3650874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2AC1F4-AB18-310F-A23A-7C8857A2F058}"/>
                </a:ext>
              </a:extLst>
            </p:cNvPr>
            <p:cNvSpPr/>
            <p:nvPr/>
          </p:nvSpPr>
          <p:spPr>
            <a:xfrm>
              <a:off x="3847536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A60CC98-3FDD-EF8A-6D75-ABA169BA1B31}"/>
                </a:ext>
              </a:extLst>
            </p:cNvPr>
            <p:cNvSpPr/>
            <p:nvPr/>
          </p:nvSpPr>
          <p:spPr>
            <a:xfrm>
              <a:off x="287570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91C5B62F-4B69-3DA0-3E79-BAD96E511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D03CA0A6-3C5D-4F9D-6FCD-672F91BC0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EAA318C-9355-7CB9-4117-5C34E8B39954}"/>
                </a:ext>
              </a:extLst>
            </p:cNvPr>
            <p:cNvGrpSpPr/>
            <p:nvPr/>
          </p:nvGrpSpPr>
          <p:grpSpPr>
            <a:xfrm>
              <a:off x="4394665" y="1015923"/>
              <a:ext cx="79098" cy="279123"/>
              <a:chOff x="3486673" y="1016384"/>
              <a:chExt cx="79098" cy="279123"/>
            </a:xfrm>
          </p:grpSpPr>
          <p:cxnSp>
            <p:nvCxnSpPr>
              <p:cNvPr id="227" name="Gerade Verbindung mit Pfeil 226">
                <a:extLst>
                  <a:ext uri="{FF2B5EF4-FFF2-40B4-BE49-F238E27FC236}">
                    <a16:creationId xmlns:a16="http://schemas.microsoft.com/office/drawing/2014/main" id="{0BE877F0-3E33-8C2D-35E1-D3DBE6B51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4E06700-18FA-4DEA-A5ED-1D2DA744BB0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007FD1-B208-4CF0-30C5-55DAA19ED427}"/>
                </a:ext>
              </a:extLst>
            </p:cNvPr>
            <p:cNvSpPr/>
            <p:nvPr/>
          </p:nvSpPr>
          <p:spPr>
            <a:xfrm>
              <a:off x="4781659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6F7AC64-D419-C25E-26AB-7347B6898F0F}"/>
                </a:ext>
              </a:extLst>
            </p:cNvPr>
            <p:cNvSpPr/>
            <p:nvPr/>
          </p:nvSpPr>
          <p:spPr>
            <a:xfrm>
              <a:off x="4975100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2870836-1DB3-B0B3-2059-B37E0A99F9BF}"/>
                </a:ext>
              </a:extLst>
            </p:cNvPr>
            <p:cNvSpPr/>
            <p:nvPr/>
          </p:nvSpPr>
          <p:spPr>
            <a:xfrm>
              <a:off x="5168775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6BFDD4F-EBA3-01D0-ABAB-884164EAA79E}"/>
                </a:ext>
              </a:extLst>
            </p:cNvPr>
            <p:cNvSpPr/>
            <p:nvPr/>
          </p:nvSpPr>
          <p:spPr>
            <a:xfrm>
              <a:off x="5365437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374EC02F-5B2C-410C-8BC6-BF04448F5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53152F8B-B5C8-F4E6-C777-717E56A9688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27E9C-2CA8-E762-C395-FCF54BE0EEB8}"/>
                </a:ext>
              </a:extLst>
            </p:cNvPr>
            <p:cNvSpPr/>
            <p:nvPr/>
          </p:nvSpPr>
          <p:spPr>
            <a:xfrm>
              <a:off x="4391134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7D04EC1-AB81-427D-554F-525527C3570E}"/>
                </a:ext>
              </a:extLst>
            </p:cNvPr>
            <p:cNvSpPr/>
            <p:nvPr/>
          </p:nvSpPr>
          <p:spPr>
            <a:xfrm>
              <a:off x="4781659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E951ED7-2578-A682-70B9-0E0B8426E89E}"/>
                </a:ext>
              </a:extLst>
            </p:cNvPr>
            <p:cNvSpPr/>
            <p:nvPr/>
          </p:nvSpPr>
          <p:spPr>
            <a:xfrm>
              <a:off x="4975100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941CC6D-843A-12D0-4927-A94373102ED5}"/>
                </a:ext>
              </a:extLst>
            </p:cNvPr>
            <p:cNvSpPr/>
            <p:nvPr/>
          </p:nvSpPr>
          <p:spPr>
            <a:xfrm>
              <a:off x="5168775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74AB1AF-5B21-7B57-34A2-E91D0A62B41E}"/>
                </a:ext>
              </a:extLst>
            </p:cNvPr>
            <p:cNvSpPr/>
            <p:nvPr/>
          </p:nvSpPr>
          <p:spPr>
            <a:xfrm>
              <a:off x="5365437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B29FA5-234A-D111-5183-8BC692FA7405}"/>
                </a:ext>
              </a:extLst>
            </p:cNvPr>
            <p:cNvGrpSpPr/>
            <p:nvPr/>
          </p:nvGrpSpPr>
          <p:grpSpPr>
            <a:xfrm>
              <a:off x="4587983" y="1015923"/>
              <a:ext cx="79098" cy="279123"/>
              <a:chOff x="3486673" y="1016384"/>
              <a:chExt cx="79098" cy="279123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FDC3D3EC-6FE9-FF91-17E0-2BEC9E35A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645B1F-C88E-1ED0-941A-454625C9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A8FF35A3-65AD-8650-CA4C-C3F2E2078079}"/>
                </a:ext>
              </a:extLst>
            </p:cNvPr>
            <p:cNvGrpSpPr/>
            <p:nvPr/>
          </p:nvGrpSpPr>
          <p:grpSpPr>
            <a:xfrm>
              <a:off x="4587983" y="1485008"/>
              <a:ext cx="79098" cy="279123"/>
              <a:chOff x="3486673" y="1016384"/>
              <a:chExt cx="79098" cy="279123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79A09F6E-D2E0-F1C5-E9E5-7594DF4AF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7798032-6B8B-7678-396D-A309F0811B6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535F916-DDE2-6355-7A9D-FB59F0565C2C}"/>
                </a:ext>
              </a:extLst>
            </p:cNvPr>
            <p:cNvSpPr txBox="1"/>
            <p:nvPr/>
          </p:nvSpPr>
          <p:spPr>
            <a:xfrm>
              <a:off x="2238913" y="222821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D6FE1C25-E9A6-DB91-F5CE-48DA4887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19415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>
              <a:extLst>
                <a:ext uri="{FF2B5EF4-FFF2-40B4-BE49-F238E27FC236}">
                  <a16:creationId xmlns:a16="http://schemas.microsoft.com/office/drawing/2014/main" id="{550DD945-5C11-5F46-0EDA-2BB5B1F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258658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46B2935-271B-C388-5308-6344081BC721}"/>
                </a:ext>
              </a:extLst>
            </p:cNvPr>
            <p:cNvGrpSpPr/>
            <p:nvPr/>
          </p:nvGrpSpPr>
          <p:grpSpPr>
            <a:xfrm>
              <a:off x="2873377" y="2305659"/>
              <a:ext cx="79098" cy="279123"/>
              <a:chOff x="3486673" y="1016384"/>
              <a:chExt cx="79098" cy="279123"/>
            </a:xfrm>
          </p:grpSpPr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3F683EFA-68ED-4C93-35E9-3D201795B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6C8AD8D-A5E7-8517-F38C-985321930CD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E7BE6FF-B6F4-54F3-BE61-3F068B6F578B}"/>
                </a:ext>
              </a:extLst>
            </p:cNvPr>
            <p:cNvSpPr/>
            <p:nvPr/>
          </p:nvSpPr>
          <p:spPr>
            <a:xfrm>
              <a:off x="3457199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5860513-1985-2E8B-B9B1-B9690F9EFCA5}"/>
                </a:ext>
              </a:extLst>
            </p:cNvPr>
            <p:cNvSpPr/>
            <p:nvPr/>
          </p:nvSpPr>
          <p:spPr>
            <a:xfrm>
              <a:off x="3650874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EE7046D-283B-BDF2-6513-1A027DB9AE41}"/>
                </a:ext>
              </a:extLst>
            </p:cNvPr>
            <p:cNvSpPr/>
            <p:nvPr/>
          </p:nvSpPr>
          <p:spPr>
            <a:xfrm>
              <a:off x="3847536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D61F75-B4A7-C9E9-D707-BAB4AF633E12}"/>
                </a:ext>
              </a:extLst>
            </p:cNvPr>
            <p:cNvSpPr/>
            <p:nvPr/>
          </p:nvSpPr>
          <p:spPr>
            <a:xfrm>
              <a:off x="4041211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854E381-AC8B-E532-54D9-8DB0022A4DC0}"/>
                </a:ext>
              </a:extLst>
            </p:cNvPr>
            <p:cNvSpPr/>
            <p:nvPr/>
          </p:nvSpPr>
          <p:spPr>
            <a:xfrm>
              <a:off x="4234652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FC78997-9B0E-54F3-C273-B2ABB8566B44}"/>
                </a:ext>
              </a:extLst>
            </p:cNvPr>
            <p:cNvSpPr/>
            <p:nvPr/>
          </p:nvSpPr>
          <p:spPr>
            <a:xfrm>
              <a:off x="4428327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31263C94-62FE-A4C2-CD2D-767D3CD5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66323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A5DF6E94-1CB0-5A31-27C9-2407B85ED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05566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D9ABFF-AA57-A325-5332-7BCB8D8575F0}"/>
                </a:ext>
              </a:extLst>
            </p:cNvPr>
            <p:cNvSpPr/>
            <p:nvPr/>
          </p:nvSpPr>
          <p:spPr>
            <a:xfrm>
              <a:off x="3070083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DD565D6-5A89-7424-4363-869012CB9963}"/>
                </a:ext>
              </a:extLst>
            </p:cNvPr>
            <p:cNvSpPr/>
            <p:nvPr/>
          </p:nvSpPr>
          <p:spPr>
            <a:xfrm>
              <a:off x="3847536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718728D-FE8F-EF39-8B78-21D8FA9C3447}"/>
                </a:ext>
              </a:extLst>
            </p:cNvPr>
            <p:cNvSpPr/>
            <p:nvPr/>
          </p:nvSpPr>
          <p:spPr>
            <a:xfrm>
              <a:off x="4041211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928F1A-0B08-426B-08D0-1357F5FD7F1B}"/>
                </a:ext>
              </a:extLst>
            </p:cNvPr>
            <p:cNvSpPr/>
            <p:nvPr/>
          </p:nvSpPr>
          <p:spPr>
            <a:xfrm>
              <a:off x="4234652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9F3D7B-CF7E-ABCA-2565-C7B780075D80}"/>
                </a:ext>
              </a:extLst>
            </p:cNvPr>
            <p:cNvSpPr/>
            <p:nvPr/>
          </p:nvSpPr>
          <p:spPr>
            <a:xfrm>
              <a:off x="4428327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4FF525D-28AE-EEBA-91E7-FF9DFEF9DC95}"/>
                </a:ext>
              </a:extLst>
            </p:cNvPr>
            <p:cNvSpPr/>
            <p:nvPr/>
          </p:nvSpPr>
          <p:spPr>
            <a:xfrm>
              <a:off x="2875708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CCB111D-4837-6A3F-BE9D-FDB9EE3DD55F}"/>
                </a:ext>
              </a:extLst>
            </p:cNvPr>
            <p:cNvSpPr/>
            <p:nvPr/>
          </p:nvSpPr>
          <p:spPr>
            <a:xfrm>
              <a:off x="4617440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F23883-969A-41C5-A3B2-49CFC7FA8959}"/>
                </a:ext>
              </a:extLst>
            </p:cNvPr>
            <p:cNvSpPr/>
            <p:nvPr/>
          </p:nvSpPr>
          <p:spPr>
            <a:xfrm>
              <a:off x="4617440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6" name="Gerade Verbindung mit Pfeil 285">
              <a:extLst>
                <a:ext uri="{FF2B5EF4-FFF2-40B4-BE49-F238E27FC236}">
                  <a16:creationId xmlns:a16="http://schemas.microsoft.com/office/drawing/2014/main" id="{12795BE9-E46E-23BE-6BFA-3A126CC1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19368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mit Pfeil 286">
              <a:extLst>
                <a:ext uri="{FF2B5EF4-FFF2-40B4-BE49-F238E27FC236}">
                  <a16:creationId xmlns:a16="http://schemas.microsoft.com/office/drawing/2014/main" id="{B9498644-BFC4-E109-A61D-AE79359E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258612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08EF026A-763E-EABA-B12C-BB6F616DCE5B}"/>
                </a:ext>
              </a:extLst>
            </p:cNvPr>
            <p:cNvGrpSpPr/>
            <p:nvPr/>
          </p:nvGrpSpPr>
          <p:grpSpPr>
            <a:xfrm>
              <a:off x="5243279" y="2305198"/>
              <a:ext cx="79098" cy="279123"/>
              <a:chOff x="3486673" y="1016384"/>
              <a:chExt cx="79098" cy="279123"/>
            </a:xfrm>
          </p:grpSpPr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5614FD17-7C2D-11EC-13F0-37F8AEA2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80A6C59-88CD-79DD-40D4-E25480A8F3A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88F72A-C4D0-50FD-9ADB-F2CC21A0ED42}"/>
                </a:ext>
              </a:extLst>
            </p:cNvPr>
            <p:cNvSpPr/>
            <p:nvPr/>
          </p:nvSpPr>
          <p:spPr>
            <a:xfrm>
              <a:off x="6217438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FF735DE-31FB-1768-6A3B-6E3C4146C7F7}"/>
                </a:ext>
              </a:extLst>
            </p:cNvPr>
            <p:cNvSpPr/>
            <p:nvPr/>
          </p:nvSpPr>
          <p:spPr>
            <a:xfrm>
              <a:off x="6411113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B99260B-707E-CE3E-5D2B-5C851A97A993}"/>
                </a:ext>
              </a:extLst>
            </p:cNvPr>
            <p:cNvSpPr/>
            <p:nvPr/>
          </p:nvSpPr>
          <p:spPr>
            <a:xfrm>
              <a:off x="6604554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37024F5-C8D1-D703-0309-AB8C34BEDEF8}"/>
                </a:ext>
              </a:extLst>
            </p:cNvPr>
            <p:cNvSpPr/>
            <p:nvPr/>
          </p:nvSpPr>
          <p:spPr>
            <a:xfrm>
              <a:off x="6794842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B5C3D288-F7FC-3838-CF19-EE8574D7C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66277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08D14B80-B0D9-AD7F-FBB6-C4F62C4D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05520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370B358-5FCC-1F6D-6C7F-0233339FE185}"/>
                </a:ext>
              </a:extLst>
            </p:cNvPr>
            <p:cNvSpPr/>
            <p:nvPr/>
          </p:nvSpPr>
          <p:spPr>
            <a:xfrm>
              <a:off x="5243135" y="301558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58378AD-9505-0BA8-460A-38057C49A4B3}"/>
                </a:ext>
              </a:extLst>
            </p:cNvPr>
            <p:cNvSpPr/>
            <p:nvPr/>
          </p:nvSpPr>
          <p:spPr>
            <a:xfrm>
              <a:off x="5633660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BB92384-9271-1B27-8054-CA4E40092342}"/>
                </a:ext>
              </a:extLst>
            </p:cNvPr>
            <p:cNvSpPr/>
            <p:nvPr/>
          </p:nvSpPr>
          <p:spPr>
            <a:xfrm>
              <a:off x="5827101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C849014-2CD3-2121-BCF4-0C59A27608B8}"/>
                </a:ext>
              </a:extLst>
            </p:cNvPr>
            <p:cNvSpPr/>
            <p:nvPr/>
          </p:nvSpPr>
          <p:spPr>
            <a:xfrm>
              <a:off x="6604554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B63F5B3-803B-4C24-2072-C56158F9462C}"/>
                </a:ext>
              </a:extLst>
            </p:cNvPr>
            <p:cNvSpPr/>
            <p:nvPr/>
          </p:nvSpPr>
          <p:spPr>
            <a:xfrm>
              <a:off x="679159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1C22C787-45D3-AD3E-3869-C4C560E7E13E}"/>
                </a:ext>
              </a:extLst>
            </p:cNvPr>
            <p:cNvGrpSpPr/>
            <p:nvPr/>
          </p:nvGrpSpPr>
          <p:grpSpPr>
            <a:xfrm>
              <a:off x="5439984" y="2305198"/>
              <a:ext cx="79098" cy="279123"/>
              <a:chOff x="3486673" y="1016384"/>
              <a:chExt cx="79098" cy="279123"/>
            </a:xfrm>
          </p:grpSpPr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1269EDCC-1582-E3BF-15D9-0A2A07754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AAE35E9-9F0A-B51F-D6C1-B022E6D44E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B8F99C60-9B6E-97F3-AA93-0E63FB2F2467}"/>
                </a:ext>
              </a:extLst>
            </p:cNvPr>
            <p:cNvGrpSpPr/>
            <p:nvPr/>
          </p:nvGrpSpPr>
          <p:grpSpPr>
            <a:xfrm>
              <a:off x="6020393" y="2774283"/>
              <a:ext cx="79098" cy="279123"/>
              <a:chOff x="3486673" y="1016384"/>
              <a:chExt cx="79098" cy="279123"/>
            </a:xfrm>
          </p:grpSpPr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02DBFD2E-48AE-B472-BFE5-28D1BC5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9480F0A-B7E9-16AC-9783-8F12BD83603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463EC23-2279-0822-D0D2-73C68E12CF24}"/>
                </a:ext>
              </a:extLst>
            </p:cNvPr>
            <p:cNvSpPr/>
            <p:nvPr/>
          </p:nvSpPr>
          <p:spPr>
            <a:xfrm>
              <a:off x="6974209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60150D72-A2B5-A903-38E5-E711AB5E49AB}"/>
                </a:ext>
              </a:extLst>
            </p:cNvPr>
            <p:cNvSpPr/>
            <p:nvPr/>
          </p:nvSpPr>
          <p:spPr>
            <a:xfrm>
              <a:off x="697420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Textfeld 313">
              <a:extLst>
                <a:ext uri="{FF2B5EF4-FFF2-40B4-BE49-F238E27FC236}">
                  <a16:creationId xmlns:a16="http://schemas.microsoft.com/office/drawing/2014/main" id="{761B5BB0-0A6C-B3DB-C36A-163688342BF7}"/>
                </a:ext>
              </a:extLst>
            </p:cNvPr>
            <p:cNvSpPr txBox="1"/>
            <p:nvPr/>
          </p:nvSpPr>
          <p:spPr>
            <a:xfrm>
              <a:off x="2168005" y="262398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F83B3E1C-DFCA-5973-F0C0-7D94BCD8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5D2F39C6-6D4C-74D5-F14F-34420F32C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67C77D3E-F501-E293-2FC8-A8A7A807EA9D}"/>
                </a:ext>
              </a:extLst>
            </p:cNvPr>
            <p:cNvGrpSpPr/>
            <p:nvPr/>
          </p:nvGrpSpPr>
          <p:grpSpPr>
            <a:xfrm>
              <a:off x="5919000" y="1015923"/>
              <a:ext cx="79098" cy="279123"/>
              <a:chOff x="3486673" y="1016384"/>
              <a:chExt cx="79098" cy="279123"/>
            </a:xfrm>
          </p:grpSpPr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3D711B8A-1972-041C-2CC8-438D33C76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4D8889F-4375-F8E7-5B3C-E29C089F880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8" name="Gerade Verbindung mit Pfeil 327">
              <a:extLst>
                <a:ext uri="{FF2B5EF4-FFF2-40B4-BE49-F238E27FC236}">
                  <a16:creationId xmlns:a16="http://schemas.microsoft.com/office/drawing/2014/main" id="{EC0FC159-E289-24AF-EA48-865B808D3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A85AA791-0CCB-3208-3623-41C7BB026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0BF5321-B483-B369-555B-D45374BA684D}"/>
                </a:ext>
              </a:extLst>
            </p:cNvPr>
            <p:cNvSpPr/>
            <p:nvPr/>
          </p:nvSpPr>
          <p:spPr>
            <a:xfrm>
              <a:off x="5915469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3B51B854-E0D3-4845-AB94-A8BE187F8BAF}"/>
                </a:ext>
              </a:extLst>
            </p:cNvPr>
            <p:cNvGrpSpPr/>
            <p:nvPr/>
          </p:nvGrpSpPr>
          <p:grpSpPr>
            <a:xfrm>
              <a:off x="6112318" y="1015923"/>
              <a:ext cx="79098" cy="279123"/>
              <a:chOff x="3486673" y="1016384"/>
              <a:chExt cx="79098" cy="279123"/>
            </a:xfrm>
          </p:grpSpPr>
          <p:cxnSp>
            <p:nvCxnSpPr>
              <p:cNvPr id="336" name="Gerade Verbindung mit Pfeil 335">
                <a:extLst>
                  <a:ext uri="{FF2B5EF4-FFF2-40B4-BE49-F238E27FC236}">
                    <a16:creationId xmlns:a16="http://schemas.microsoft.com/office/drawing/2014/main" id="{0A78E6E8-D336-DB26-382C-649742A3B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CF1D2D-0610-1811-1B96-87A910B85CB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347E1219-A629-65F9-75B7-15A0F288ADB7}"/>
                </a:ext>
              </a:extLst>
            </p:cNvPr>
            <p:cNvGrpSpPr/>
            <p:nvPr/>
          </p:nvGrpSpPr>
          <p:grpSpPr>
            <a:xfrm>
              <a:off x="6112318" y="1485008"/>
              <a:ext cx="79098" cy="279123"/>
              <a:chOff x="3486673" y="1016384"/>
              <a:chExt cx="79098" cy="279123"/>
            </a:xfrm>
          </p:grpSpPr>
          <p:cxnSp>
            <p:nvCxnSpPr>
              <p:cNvPr id="339" name="Gerade Verbindung mit Pfeil 338">
                <a:extLst>
                  <a:ext uri="{FF2B5EF4-FFF2-40B4-BE49-F238E27FC236}">
                    <a16:creationId xmlns:a16="http://schemas.microsoft.com/office/drawing/2014/main" id="{BE511FE1-2D34-758A-E253-7E7F8ADE8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AD000BF-1FD5-BF8A-6921-C09FF1F95AD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52118464-5E94-0822-4ACE-27B93F8EBB27}"/>
                </a:ext>
              </a:extLst>
            </p:cNvPr>
            <p:cNvGrpSpPr/>
            <p:nvPr/>
          </p:nvGrpSpPr>
          <p:grpSpPr>
            <a:xfrm>
              <a:off x="630629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F18DB73D-5FF6-6527-B494-50D51FC1D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600F63C-E549-8367-D9E5-6F9708D3F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96C053E3-0FF1-DFC2-68F6-A0A9EC42E61D}"/>
                </a:ext>
              </a:extLst>
            </p:cNvPr>
            <p:cNvGrpSpPr/>
            <p:nvPr/>
          </p:nvGrpSpPr>
          <p:grpSpPr>
            <a:xfrm>
              <a:off x="6499614" y="1015923"/>
              <a:ext cx="79098" cy="279123"/>
              <a:chOff x="3486673" y="1016384"/>
              <a:chExt cx="79098" cy="279123"/>
            </a:xfrm>
          </p:grpSpPr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57174602-3020-1D08-709D-C587AE45A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FF8BF0E-15A2-70A3-8C6C-BBF17A7E02D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3663C9D3-728B-6B89-E228-B7A02F310FCB}"/>
                </a:ext>
              </a:extLst>
            </p:cNvPr>
            <p:cNvGrpSpPr/>
            <p:nvPr/>
          </p:nvGrpSpPr>
          <p:grpSpPr>
            <a:xfrm>
              <a:off x="6694648" y="1015923"/>
              <a:ext cx="79098" cy="279123"/>
              <a:chOff x="3486673" y="1016384"/>
              <a:chExt cx="79098" cy="279123"/>
            </a:xfrm>
          </p:grpSpPr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675937BB-502D-171B-8922-3585585B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3C0CF96A-87D7-5F7E-123C-6CAC6BCCA47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8E46270F-11F8-81F0-2136-0A8D8C979B1A}"/>
                </a:ext>
              </a:extLst>
            </p:cNvPr>
            <p:cNvGrpSpPr/>
            <p:nvPr/>
          </p:nvGrpSpPr>
          <p:grpSpPr>
            <a:xfrm>
              <a:off x="688796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F6BBB4FB-EDA2-2292-E92B-429BF640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6BEE05-96FB-6C79-8775-E1A26F242D0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7" name="Gruppieren 366">
              <a:extLst>
                <a:ext uri="{FF2B5EF4-FFF2-40B4-BE49-F238E27FC236}">
                  <a16:creationId xmlns:a16="http://schemas.microsoft.com/office/drawing/2014/main" id="{20FA3F2A-A688-C24D-681A-876FD2C3B1CF}"/>
                </a:ext>
              </a:extLst>
            </p:cNvPr>
            <p:cNvGrpSpPr/>
            <p:nvPr/>
          </p:nvGrpSpPr>
          <p:grpSpPr>
            <a:xfrm>
              <a:off x="6306504" y="1485008"/>
              <a:ext cx="79098" cy="279123"/>
              <a:chOff x="3486673" y="1016384"/>
              <a:chExt cx="79098" cy="279123"/>
            </a:xfrm>
          </p:grpSpPr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ECF3E607-94AD-797E-8904-B58C7FA83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FDC26EB-1445-7219-ED40-996C4E1F7DE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AE5170F7-080D-CD5F-97C5-D602A7BC16C4}"/>
                </a:ext>
              </a:extLst>
            </p:cNvPr>
            <p:cNvGrpSpPr/>
            <p:nvPr/>
          </p:nvGrpSpPr>
          <p:grpSpPr>
            <a:xfrm>
              <a:off x="6500084" y="1485008"/>
              <a:ext cx="79098" cy="279123"/>
              <a:chOff x="3486673" y="1016384"/>
              <a:chExt cx="79098" cy="279123"/>
            </a:xfrm>
          </p:grpSpPr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7662C824-7BCE-1432-086B-A7230E519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2AB83CB-808E-5009-C12C-F19EEF70B48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3" name="Gruppieren 372">
              <a:extLst>
                <a:ext uri="{FF2B5EF4-FFF2-40B4-BE49-F238E27FC236}">
                  <a16:creationId xmlns:a16="http://schemas.microsoft.com/office/drawing/2014/main" id="{98151AAA-3410-879C-3D9F-04CBC306FCC3}"/>
                </a:ext>
              </a:extLst>
            </p:cNvPr>
            <p:cNvGrpSpPr/>
            <p:nvPr/>
          </p:nvGrpSpPr>
          <p:grpSpPr>
            <a:xfrm>
              <a:off x="6694270" y="1485008"/>
              <a:ext cx="79098" cy="279123"/>
              <a:chOff x="3486673" y="1016384"/>
              <a:chExt cx="79098" cy="279123"/>
            </a:xfrm>
          </p:grpSpPr>
          <p:cxnSp>
            <p:nvCxnSpPr>
              <p:cNvPr id="374" name="Gerade Verbindung mit Pfeil 373">
                <a:extLst>
                  <a:ext uri="{FF2B5EF4-FFF2-40B4-BE49-F238E27FC236}">
                    <a16:creationId xmlns:a16="http://schemas.microsoft.com/office/drawing/2014/main" id="{CB26DC9E-6F64-D39A-5F56-996C9F30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B303C97-959F-5ADE-7C37-775D6C3571B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C9A5246B-01DD-A1A7-AC8F-627F468FE41C}"/>
                </a:ext>
              </a:extLst>
            </p:cNvPr>
            <p:cNvGrpSpPr/>
            <p:nvPr/>
          </p:nvGrpSpPr>
          <p:grpSpPr>
            <a:xfrm>
              <a:off x="6887966" y="1485008"/>
              <a:ext cx="79098" cy="279123"/>
              <a:chOff x="3486673" y="1016384"/>
              <a:chExt cx="79098" cy="279123"/>
            </a:xfrm>
          </p:grpSpPr>
          <p:cxnSp>
            <p:nvCxnSpPr>
              <p:cNvPr id="377" name="Gerade Verbindung mit Pfeil 376">
                <a:extLst>
                  <a:ext uri="{FF2B5EF4-FFF2-40B4-BE49-F238E27FC236}">
                    <a16:creationId xmlns:a16="http://schemas.microsoft.com/office/drawing/2014/main" id="{178D227D-EC88-CBF7-7C71-71B0FB1C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1EE12D9-CBC9-5C95-0235-F877C5DC2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632D6726-8896-3E05-01A5-A5161E2063E9}"/>
                </a:ext>
              </a:extLst>
            </p:cNvPr>
            <p:cNvGrpSpPr/>
            <p:nvPr/>
          </p:nvGrpSpPr>
          <p:grpSpPr>
            <a:xfrm>
              <a:off x="3071679" y="2305659"/>
              <a:ext cx="79098" cy="279123"/>
              <a:chOff x="3486673" y="1016384"/>
              <a:chExt cx="79098" cy="279123"/>
            </a:xfrm>
          </p:grpSpPr>
          <p:cxnSp>
            <p:nvCxnSpPr>
              <p:cNvPr id="380" name="Gerade Verbindung mit Pfeil 379">
                <a:extLst>
                  <a:ext uri="{FF2B5EF4-FFF2-40B4-BE49-F238E27FC236}">
                    <a16:creationId xmlns:a16="http://schemas.microsoft.com/office/drawing/2014/main" id="{A5206CC1-7373-A11C-5CC2-0C25CF274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5325740-F34A-62EA-7572-606EE7556A5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FB237E0F-2CAD-7A58-DB2A-C91734B6BCC1}"/>
                </a:ext>
              </a:extLst>
            </p:cNvPr>
            <p:cNvGrpSpPr/>
            <p:nvPr/>
          </p:nvGrpSpPr>
          <p:grpSpPr>
            <a:xfrm>
              <a:off x="3261478" y="2305659"/>
              <a:ext cx="79098" cy="279123"/>
              <a:chOff x="3486673" y="1016384"/>
              <a:chExt cx="79098" cy="279123"/>
            </a:xfrm>
          </p:grpSpPr>
          <p:cxnSp>
            <p:nvCxnSpPr>
              <p:cNvPr id="383" name="Gerade Verbindung mit Pfeil 382">
                <a:extLst>
                  <a:ext uri="{FF2B5EF4-FFF2-40B4-BE49-F238E27FC236}">
                    <a16:creationId xmlns:a16="http://schemas.microsoft.com/office/drawing/2014/main" id="{AB41A28C-2012-A980-0148-9AC0B980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467ADC9-113D-32FC-6716-8D27504AC1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4602B0DB-E665-9FF7-C683-03893B64310F}"/>
                </a:ext>
              </a:extLst>
            </p:cNvPr>
            <p:cNvGrpSpPr/>
            <p:nvPr/>
          </p:nvGrpSpPr>
          <p:grpSpPr>
            <a:xfrm>
              <a:off x="3261478" y="2769436"/>
              <a:ext cx="79098" cy="279123"/>
              <a:chOff x="3486673" y="1016384"/>
              <a:chExt cx="79098" cy="279123"/>
            </a:xfrm>
          </p:grpSpPr>
          <p:cxnSp>
            <p:nvCxnSpPr>
              <p:cNvPr id="386" name="Gerade Verbindung mit Pfeil 385">
                <a:extLst>
                  <a:ext uri="{FF2B5EF4-FFF2-40B4-BE49-F238E27FC236}">
                    <a16:creationId xmlns:a16="http://schemas.microsoft.com/office/drawing/2014/main" id="{9DFEEE91-0684-B2E3-2CC7-799D12BCC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E76E004-22DE-6AB0-6443-55D12029796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409529AC-C532-D929-B696-DC8ECCDADD4E}"/>
                </a:ext>
              </a:extLst>
            </p:cNvPr>
            <p:cNvGrpSpPr/>
            <p:nvPr/>
          </p:nvGrpSpPr>
          <p:grpSpPr>
            <a:xfrm>
              <a:off x="3459549" y="2769436"/>
              <a:ext cx="79098" cy="279123"/>
              <a:chOff x="3486673" y="1016384"/>
              <a:chExt cx="79098" cy="279123"/>
            </a:xfrm>
          </p:grpSpPr>
          <p:cxnSp>
            <p:nvCxnSpPr>
              <p:cNvPr id="389" name="Gerade Verbindung mit Pfeil 388">
                <a:extLst>
                  <a:ext uri="{FF2B5EF4-FFF2-40B4-BE49-F238E27FC236}">
                    <a16:creationId xmlns:a16="http://schemas.microsoft.com/office/drawing/2014/main" id="{302344DE-35BB-27A6-2270-206DC48A6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82F8B0C-C495-D28A-4387-0C134D0F969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4C132E76-B8AA-E703-F57F-49001691BCC6}"/>
                </a:ext>
              </a:extLst>
            </p:cNvPr>
            <p:cNvGrpSpPr/>
            <p:nvPr/>
          </p:nvGrpSpPr>
          <p:grpSpPr>
            <a:xfrm>
              <a:off x="3650618" y="2769436"/>
              <a:ext cx="79098" cy="279123"/>
              <a:chOff x="3486673" y="1016384"/>
              <a:chExt cx="79098" cy="279123"/>
            </a:xfrm>
          </p:grpSpPr>
          <p:cxnSp>
            <p:nvCxnSpPr>
              <p:cNvPr id="392" name="Gerade Verbindung mit Pfeil 391">
                <a:extLst>
                  <a:ext uri="{FF2B5EF4-FFF2-40B4-BE49-F238E27FC236}">
                    <a16:creationId xmlns:a16="http://schemas.microsoft.com/office/drawing/2014/main" id="{C97168CB-53AF-D658-E35E-7BE145AB8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EDD69AB-7064-36FB-6624-36973270C98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BEE42C96-2387-FE11-8C67-C30D82D24F3B}"/>
                </a:ext>
              </a:extLst>
            </p:cNvPr>
            <p:cNvGrpSpPr/>
            <p:nvPr/>
          </p:nvGrpSpPr>
          <p:grpSpPr>
            <a:xfrm>
              <a:off x="5827739" y="2305198"/>
              <a:ext cx="79098" cy="279123"/>
              <a:chOff x="3486673" y="1016384"/>
              <a:chExt cx="79098" cy="279123"/>
            </a:xfrm>
          </p:grpSpPr>
          <p:cxnSp>
            <p:nvCxnSpPr>
              <p:cNvPr id="398" name="Gerade Verbindung mit Pfeil 397">
                <a:extLst>
                  <a:ext uri="{FF2B5EF4-FFF2-40B4-BE49-F238E27FC236}">
                    <a16:creationId xmlns:a16="http://schemas.microsoft.com/office/drawing/2014/main" id="{367A088F-1457-4C81-654D-DEFE8887E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3B91915-9A26-B660-AAAE-6AD7E680BB3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3D01187A-7FAE-3C07-D4F5-C009503DE5E3}"/>
                </a:ext>
              </a:extLst>
            </p:cNvPr>
            <p:cNvGrpSpPr/>
            <p:nvPr/>
          </p:nvGrpSpPr>
          <p:grpSpPr>
            <a:xfrm>
              <a:off x="6021717" y="2305198"/>
              <a:ext cx="79098" cy="279123"/>
              <a:chOff x="3486673" y="1016384"/>
              <a:chExt cx="79098" cy="279123"/>
            </a:xfrm>
          </p:grpSpPr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CD382332-6603-CE7A-8A99-C9EE459C6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2C9E9B1-97F6-3666-1DF1-BC76BAAB9C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C07F4B4-7C10-8196-5C43-AF4A84350379}"/>
                </a:ext>
              </a:extLst>
            </p:cNvPr>
            <p:cNvSpPr/>
            <p:nvPr/>
          </p:nvSpPr>
          <p:spPr>
            <a:xfrm>
              <a:off x="5632880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91C9F1F-442C-2E60-9A93-22D6089D362C}"/>
                </a:ext>
              </a:extLst>
            </p:cNvPr>
            <p:cNvSpPr/>
            <p:nvPr/>
          </p:nvSpPr>
          <p:spPr>
            <a:xfrm>
              <a:off x="5443195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1BCC4746-34D4-6A42-B172-80ABF35C6B66}"/>
                </a:ext>
              </a:extLst>
            </p:cNvPr>
            <p:cNvGrpSpPr/>
            <p:nvPr/>
          </p:nvGrpSpPr>
          <p:grpSpPr>
            <a:xfrm>
              <a:off x="6217162" y="2774283"/>
              <a:ext cx="79098" cy="279123"/>
              <a:chOff x="3486673" y="1016384"/>
              <a:chExt cx="79098" cy="279123"/>
            </a:xfrm>
          </p:grpSpPr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A08C9846-47FF-BA1E-10E1-047F8A72F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1202D10-6505-6074-6C70-83F385030F1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8" name="Gruppieren 407">
              <a:extLst>
                <a:ext uri="{FF2B5EF4-FFF2-40B4-BE49-F238E27FC236}">
                  <a16:creationId xmlns:a16="http://schemas.microsoft.com/office/drawing/2014/main" id="{7306396B-4F07-5B49-8216-CF449349F4E6}"/>
                </a:ext>
              </a:extLst>
            </p:cNvPr>
            <p:cNvGrpSpPr/>
            <p:nvPr/>
          </p:nvGrpSpPr>
          <p:grpSpPr>
            <a:xfrm>
              <a:off x="6414356" y="2774283"/>
              <a:ext cx="79098" cy="279123"/>
              <a:chOff x="3486673" y="1016384"/>
              <a:chExt cx="79098" cy="279123"/>
            </a:xfrm>
          </p:grpSpPr>
          <p:cxnSp>
            <p:nvCxnSpPr>
              <p:cNvPr id="409" name="Gerade Verbindung mit Pfeil 408">
                <a:extLst>
                  <a:ext uri="{FF2B5EF4-FFF2-40B4-BE49-F238E27FC236}">
                    <a16:creationId xmlns:a16="http://schemas.microsoft.com/office/drawing/2014/main" id="{7288E21C-B8C4-BEA1-482C-323232E70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28BF041-9D56-8DB2-1819-B4E39E38E8D3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08D1627C-400D-6904-D060-6ABAD7F3CE1B}"/>
                </a:ext>
              </a:extLst>
            </p:cNvPr>
            <p:cNvGrpSpPr/>
            <p:nvPr/>
          </p:nvGrpSpPr>
          <p:grpSpPr>
            <a:xfrm>
              <a:off x="1005355" y="3494339"/>
              <a:ext cx="1063921" cy="903890"/>
              <a:chOff x="3917470" y="3458195"/>
              <a:chExt cx="1063921" cy="903890"/>
            </a:xfrm>
          </p:grpSpPr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84F96AAE-321D-3B7A-9943-615F8A2A3E27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F92ABCCB-6952-E404-1A72-29CB2E5A62DA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14" name="Gerade Verbindung 413">
                <a:extLst>
                  <a:ext uri="{FF2B5EF4-FFF2-40B4-BE49-F238E27FC236}">
                    <a16:creationId xmlns:a16="http://schemas.microsoft.com/office/drawing/2014/main" id="{B0E27DA1-1550-D2E1-8E46-D173F5D6C168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>
                <a:extLst>
                  <a:ext uri="{FF2B5EF4-FFF2-40B4-BE49-F238E27FC236}">
                    <a16:creationId xmlns:a16="http://schemas.microsoft.com/office/drawing/2014/main" id="{B9CE7B04-B1F0-FD40-1B53-7E793D16A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>
                <a:extLst>
                  <a:ext uri="{FF2B5EF4-FFF2-40B4-BE49-F238E27FC236}">
                    <a16:creationId xmlns:a16="http://schemas.microsoft.com/office/drawing/2014/main" id="{A8159391-8B5E-D388-0AFD-05D584DD30E4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>
                <a:extLst>
                  <a:ext uri="{FF2B5EF4-FFF2-40B4-BE49-F238E27FC236}">
                    <a16:creationId xmlns:a16="http://schemas.microsoft.com/office/drawing/2014/main" id="{9D03BFF3-03D8-1602-B094-185223A0C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417">
                <a:extLst>
                  <a:ext uri="{FF2B5EF4-FFF2-40B4-BE49-F238E27FC236}">
                    <a16:creationId xmlns:a16="http://schemas.microsoft.com/office/drawing/2014/main" id="{843E5302-C3AA-47E3-180E-33F5D5C4E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AB0AC9C8-BC1A-6902-4905-9074B8C4BCC2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AD7B2144-183F-54B1-8BAF-05B4D9642DAB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21" name="Textfeld 420">
              <a:extLst>
                <a:ext uri="{FF2B5EF4-FFF2-40B4-BE49-F238E27FC236}">
                  <a16:creationId xmlns:a16="http://schemas.microsoft.com/office/drawing/2014/main" id="{17BB15FB-6087-2410-E08A-1430FFB469C6}"/>
                </a:ext>
              </a:extLst>
            </p:cNvPr>
            <p:cNvSpPr txBox="1"/>
            <p:nvPr/>
          </p:nvSpPr>
          <p:spPr>
            <a:xfrm>
              <a:off x="2238913" y="352886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Gerade Verbindung mit Pfeil 421">
              <a:extLst>
                <a:ext uri="{FF2B5EF4-FFF2-40B4-BE49-F238E27FC236}">
                  <a16:creationId xmlns:a16="http://schemas.microsoft.com/office/drawing/2014/main" id="{E8C5CB56-09CD-4E93-03BB-9FCD1FC3A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49480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 Verbindung mit Pfeil 422">
              <a:extLst>
                <a:ext uri="{FF2B5EF4-FFF2-40B4-BE49-F238E27FC236}">
                  <a16:creationId xmlns:a16="http://schemas.microsoft.com/office/drawing/2014/main" id="{EC81CCD3-0670-1FB4-6325-9F8EF4E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88723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801CBB32-6A37-6B8C-03FA-8795BA35A458}"/>
                </a:ext>
              </a:extLst>
            </p:cNvPr>
            <p:cNvSpPr/>
            <p:nvPr/>
          </p:nvSpPr>
          <p:spPr>
            <a:xfrm>
              <a:off x="4234652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537A258-116D-D160-44BA-72C193196CE0}"/>
                </a:ext>
              </a:extLst>
            </p:cNvPr>
            <p:cNvSpPr/>
            <p:nvPr/>
          </p:nvSpPr>
          <p:spPr>
            <a:xfrm>
              <a:off x="4428327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3" name="Gerade Verbindung mit Pfeil 432">
              <a:extLst>
                <a:ext uri="{FF2B5EF4-FFF2-40B4-BE49-F238E27FC236}">
                  <a16:creationId xmlns:a16="http://schemas.microsoft.com/office/drawing/2014/main" id="{91972E2D-C236-4A98-BB2A-6718471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96388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EC1F7F09-4533-291E-E591-2EC900E8E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435631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149B3FBE-E088-9678-690B-2F321BC55872}"/>
                </a:ext>
              </a:extLst>
            </p:cNvPr>
            <p:cNvSpPr/>
            <p:nvPr/>
          </p:nvSpPr>
          <p:spPr>
            <a:xfrm>
              <a:off x="384753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766F968-8507-64E9-A65A-FFCF3ABD5A3A}"/>
                </a:ext>
              </a:extLst>
            </p:cNvPr>
            <p:cNvSpPr/>
            <p:nvPr/>
          </p:nvSpPr>
          <p:spPr>
            <a:xfrm>
              <a:off x="4041211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C914E9F-0AB9-30B9-6B90-9F5398AD606B}"/>
                </a:ext>
              </a:extLst>
            </p:cNvPr>
            <p:cNvSpPr/>
            <p:nvPr/>
          </p:nvSpPr>
          <p:spPr>
            <a:xfrm>
              <a:off x="4234652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D56FAB4-A4AB-39D8-99FA-2D56DEBD0CFF}"/>
                </a:ext>
              </a:extLst>
            </p:cNvPr>
            <p:cNvSpPr/>
            <p:nvPr/>
          </p:nvSpPr>
          <p:spPr>
            <a:xfrm>
              <a:off x="4428327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3C0307A-4BCD-16D0-6944-B40A83EAEC11}"/>
                </a:ext>
              </a:extLst>
            </p:cNvPr>
            <p:cNvSpPr/>
            <p:nvPr/>
          </p:nvSpPr>
          <p:spPr>
            <a:xfrm>
              <a:off x="2875708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9B1DDAC-10D6-0EDA-E2DC-9420FF97FC5A}"/>
                </a:ext>
              </a:extLst>
            </p:cNvPr>
            <p:cNvSpPr/>
            <p:nvPr/>
          </p:nvSpPr>
          <p:spPr>
            <a:xfrm>
              <a:off x="4617440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3129F84-BCD4-F5CF-7789-D290C1AEA9F8}"/>
                </a:ext>
              </a:extLst>
            </p:cNvPr>
            <p:cNvSpPr/>
            <p:nvPr/>
          </p:nvSpPr>
          <p:spPr>
            <a:xfrm>
              <a:off x="4617440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mit Pfeil 442">
              <a:extLst>
                <a:ext uri="{FF2B5EF4-FFF2-40B4-BE49-F238E27FC236}">
                  <a16:creationId xmlns:a16="http://schemas.microsoft.com/office/drawing/2014/main" id="{E9BD8E5E-B39B-FDDA-72C0-1C11BA2E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49433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mit Pfeil 443">
              <a:extLst>
                <a:ext uri="{FF2B5EF4-FFF2-40B4-BE49-F238E27FC236}">
                  <a16:creationId xmlns:a16="http://schemas.microsoft.com/office/drawing/2014/main" id="{277ACDC3-67B5-C02D-FAE4-8495C3A247C0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88677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uppieren 444">
              <a:extLst>
                <a:ext uri="{FF2B5EF4-FFF2-40B4-BE49-F238E27FC236}">
                  <a16:creationId xmlns:a16="http://schemas.microsoft.com/office/drawing/2014/main" id="{CF5D0161-FBB5-B287-7615-9ACA22772B0C}"/>
                </a:ext>
              </a:extLst>
            </p:cNvPr>
            <p:cNvGrpSpPr/>
            <p:nvPr/>
          </p:nvGrpSpPr>
          <p:grpSpPr>
            <a:xfrm>
              <a:off x="5246454" y="3605848"/>
              <a:ext cx="79098" cy="279123"/>
              <a:chOff x="3486673" y="1016384"/>
              <a:chExt cx="79098" cy="279123"/>
            </a:xfrm>
          </p:grpSpPr>
          <p:cxnSp>
            <p:nvCxnSpPr>
              <p:cNvPr id="446" name="Gerade Verbindung mit Pfeil 445">
                <a:extLst>
                  <a:ext uri="{FF2B5EF4-FFF2-40B4-BE49-F238E27FC236}">
                    <a16:creationId xmlns:a16="http://schemas.microsoft.com/office/drawing/2014/main" id="{335B5719-415E-609B-9CD2-EF3881759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BF67AB7-520E-4EBE-8E57-7015A90E0D5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52" name="Gerade Verbindung mit Pfeil 451">
              <a:extLst>
                <a:ext uri="{FF2B5EF4-FFF2-40B4-BE49-F238E27FC236}">
                  <a16:creationId xmlns:a16="http://schemas.microsoft.com/office/drawing/2014/main" id="{B0A434AC-E4E1-E131-F71C-1518641A9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96342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>
              <a:extLst>
                <a:ext uri="{FF2B5EF4-FFF2-40B4-BE49-F238E27FC236}">
                  <a16:creationId xmlns:a16="http://schemas.microsoft.com/office/drawing/2014/main" id="{439E48EF-8AE9-6453-E34A-5F2410AAF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435585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A694C3-EF0F-3DF2-4DB3-6F46DC42F9A2}"/>
                </a:ext>
              </a:extLst>
            </p:cNvPr>
            <p:cNvSpPr/>
            <p:nvPr/>
          </p:nvSpPr>
          <p:spPr>
            <a:xfrm>
              <a:off x="5243135" y="431623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D009887-CB4D-2117-2D8D-24F0E524BC89}"/>
                </a:ext>
              </a:extLst>
            </p:cNvPr>
            <p:cNvSpPr/>
            <p:nvPr/>
          </p:nvSpPr>
          <p:spPr>
            <a:xfrm>
              <a:off x="5827101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4049EB4F-FB97-2FD6-D06A-6595DF8D358B}"/>
                </a:ext>
              </a:extLst>
            </p:cNvPr>
            <p:cNvGrpSpPr/>
            <p:nvPr/>
          </p:nvGrpSpPr>
          <p:grpSpPr>
            <a:xfrm>
              <a:off x="5439984" y="3605848"/>
              <a:ext cx="79098" cy="279123"/>
              <a:chOff x="3486673" y="1016384"/>
              <a:chExt cx="79098" cy="279123"/>
            </a:xfrm>
          </p:grpSpPr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749EDB82-92B7-BB99-34AC-B5385FE3B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BBF3486-DDCD-36E6-BCF3-0ACBED0B789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8C1D0C-306B-7505-9733-CA2730D74A63}"/>
                </a:ext>
              </a:extLst>
            </p:cNvPr>
            <p:cNvSpPr/>
            <p:nvPr/>
          </p:nvSpPr>
          <p:spPr>
            <a:xfrm>
              <a:off x="6974209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923E0586-3B28-3D08-FC99-FAC1501FE26A}"/>
                </a:ext>
              </a:extLst>
            </p:cNvPr>
            <p:cNvSpPr txBox="1"/>
            <p:nvPr/>
          </p:nvSpPr>
          <p:spPr>
            <a:xfrm>
              <a:off x="2168005" y="392463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711ABFB6-7939-BEE7-D2D6-736B468C2A65}"/>
                </a:ext>
              </a:extLst>
            </p:cNvPr>
            <p:cNvGrpSpPr/>
            <p:nvPr/>
          </p:nvGrpSpPr>
          <p:grpSpPr>
            <a:xfrm>
              <a:off x="3071679" y="3606309"/>
              <a:ext cx="79098" cy="279123"/>
              <a:chOff x="3486673" y="1016384"/>
              <a:chExt cx="79098" cy="279123"/>
            </a:xfrm>
          </p:grpSpPr>
          <p:cxnSp>
            <p:nvCxnSpPr>
              <p:cNvPr id="469" name="Gerade Verbindung mit Pfeil 468">
                <a:extLst>
                  <a:ext uri="{FF2B5EF4-FFF2-40B4-BE49-F238E27FC236}">
                    <a16:creationId xmlns:a16="http://schemas.microsoft.com/office/drawing/2014/main" id="{1592EFF7-69CF-B547-BBFB-72DA0EAB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A619199-0807-BC9D-7EED-1A703A935E6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AAE8A7A1-9005-F264-A3A0-CE884065EA69}"/>
                </a:ext>
              </a:extLst>
            </p:cNvPr>
            <p:cNvGrpSpPr/>
            <p:nvPr/>
          </p:nvGrpSpPr>
          <p:grpSpPr>
            <a:xfrm>
              <a:off x="3261478" y="3606309"/>
              <a:ext cx="79098" cy="279123"/>
              <a:chOff x="3486673" y="1016384"/>
              <a:chExt cx="79098" cy="279123"/>
            </a:xfrm>
          </p:grpSpPr>
          <p:cxnSp>
            <p:nvCxnSpPr>
              <p:cNvPr id="472" name="Gerade Verbindung mit Pfeil 471">
                <a:extLst>
                  <a:ext uri="{FF2B5EF4-FFF2-40B4-BE49-F238E27FC236}">
                    <a16:creationId xmlns:a16="http://schemas.microsoft.com/office/drawing/2014/main" id="{D95F7FD3-AC33-F97B-3949-648DBDA15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6747BA5-31FD-6142-489D-75BCC1A4343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4" name="Gruppieren 473">
              <a:extLst>
                <a:ext uri="{FF2B5EF4-FFF2-40B4-BE49-F238E27FC236}">
                  <a16:creationId xmlns:a16="http://schemas.microsoft.com/office/drawing/2014/main" id="{3A41F5E0-4D23-0680-432F-4D2EB8EC2B25}"/>
                </a:ext>
              </a:extLst>
            </p:cNvPr>
            <p:cNvGrpSpPr/>
            <p:nvPr/>
          </p:nvGrpSpPr>
          <p:grpSpPr>
            <a:xfrm>
              <a:off x="3261478" y="4070086"/>
              <a:ext cx="79098" cy="279123"/>
              <a:chOff x="3486673" y="1016384"/>
              <a:chExt cx="79098" cy="279123"/>
            </a:xfrm>
          </p:grpSpPr>
          <p:cxnSp>
            <p:nvCxnSpPr>
              <p:cNvPr id="475" name="Gerade Verbindung mit Pfeil 474">
                <a:extLst>
                  <a:ext uri="{FF2B5EF4-FFF2-40B4-BE49-F238E27FC236}">
                    <a16:creationId xmlns:a16="http://schemas.microsoft.com/office/drawing/2014/main" id="{FC3D4E3E-311D-21E9-8782-78A9C2AB5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2831AFBD-E264-5884-12A4-C3448C528CD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B1F00F82-151C-C1E7-0D13-82BEEBAB59CC}"/>
                </a:ext>
              </a:extLst>
            </p:cNvPr>
            <p:cNvGrpSpPr/>
            <p:nvPr/>
          </p:nvGrpSpPr>
          <p:grpSpPr>
            <a:xfrm>
              <a:off x="3069149" y="4070086"/>
              <a:ext cx="79098" cy="279123"/>
              <a:chOff x="3486673" y="1016384"/>
              <a:chExt cx="79098" cy="279123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63E58653-1CC2-0550-5AC9-671061746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425125E-EB73-4E6E-ED1A-B1F5D94ADD3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3376DD85-A0E7-F7A2-44E6-A264511F3320}"/>
                </a:ext>
              </a:extLst>
            </p:cNvPr>
            <p:cNvGrpSpPr/>
            <p:nvPr/>
          </p:nvGrpSpPr>
          <p:grpSpPr>
            <a:xfrm>
              <a:off x="5827739" y="3605848"/>
              <a:ext cx="79098" cy="279123"/>
              <a:chOff x="3486673" y="1016384"/>
              <a:chExt cx="79098" cy="279123"/>
            </a:xfrm>
          </p:grpSpPr>
          <p:cxnSp>
            <p:nvCxnSpPr>
              <p:cNvPr id="484" name="Gerade Verbindung mit Pfeil 483">
                <a:extLst>
                  <a:ext uri="{FF2B5EF4-FFF2-40B4-BE49-F238E27FC236}">
                    <a16:creationId xmlns:a16="http://schemas.microsoft.com/office/drawing/2014/main" id="{353DACCF-7B53-EBC0-E742-C3FA99443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7671C6C-2430-25E2-28DA-03637EF73B0F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0A63DEDB-F8FC-795C-CF77-D04855CF8439}"/>
                </a:ext>
              </a:extLst>
            </p:cNvPr>
            <p:cNvGrpSpPr/>
            <p:nvPr/>
          </p:nvGrpSpPr>
          <p:grpSpPr>
            <a:xfrm>
              <a:off x="6021717" y="3605848"/>
              <a:ext cx="79098" cy="279123"/>
              <a:chOff x="3486673" y="1016384"/>
              <a:chExt cx="79098" cy="279123"/>
            </a:xfrm>
          </p:grpSpPr>
          <p:cxnSp>
            <p:nvCxnSpPr>
              <p:cNvPr id="487" name="Gerade Verbindung mit Pfeil 486">
                <a:extLst>
                  <a:ext uri="{FF2B5EF4-FFF2-40B4-BE49-F238E27FC236}">
                    <a16:creationId xmlns:a16="http://schemas.microsoft.com/office/drawing/2014/main" id="{0853F80C-4C0F-69C2-843F-032ED50B8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AA6E04DA-62EC-F232-1D27-BD5420A9469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B81FF54F-5AF4-8E21-90EB-9D27CB76BABA}"/>
                </a:ext>
              </a:extLst>
            </p:cNvPr>
            <p:cNvSpPr/>
            <p:nvPr/>
          </p:nvSpPr>
          <p:spPr>
            <a:xfrm>
              <a:off x="34601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E89B054A-CBF2-3BF7-E225-10C1904E5489}"/>
                </a:ext>
              </a:extLst>
            </p:cNvPr>
            <p:cNvSpPr/>
            <p:nvPr/>
          </p:nvSpPr>
          <p:spPr>
            <a:xfrm>
              <a:off x="36506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3" name="Gruppieren 502">
              <a:extLst>
                <a:ext uri="{FF2B5EF4-FFF2-40B4-BE49-F238E27FC236}">
                  <a16:creationId xmlns:a16="http://schemas.microsoft.com/office/drawing/2014/main" id="{120DC3E0-3991-9B85-7D85-DB207095BB7A}"/>
                </a:ext>
              </a:extLst>
            </p:cNvPr>
            <p:cNvGrpSpPr/>
            <p:nvPr/>
          </p:nvGrpSpPr>
          <p:grpSpPr>
            <a:xfrm>
              <a:off x="2875667" y="3606309"/>
              <a:ext cx="79098" cy="279123"/>
              <a:chOff x="3486673" y="1016384"/>
              <a:chExt cx="79098" cy="279123"/>
            </a:xfrm>
          </p:grpSpPr>
          <p:cxnSp>
            <p:nvCxnSpPr>
              <p:cNvPr id="504" name="Gerade Verbindung mit Pfeil 503">
                <a:extLst>
                  <a:ext uri="{FF2B5EF4-FFF2-40B4-BE49-F238E27FC236}">
                    <a16:creationId xmlns:a16="http://schemas.microsoft.com/office/drawing/2014/main" id="{CD5E924A-EC6D-1E3A-F4DB-48176D4BA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04841E9-42CC-10D2-B512-D640BADC6D5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6" name="Gruppieren 505">
              <a:extLst>
                <a:ext uri="{FF2B5EF4-FFF2-40B4-BE49-F238E27FC236}">
                  <a16:creationId xmlns:a16="http://schemas.microsoft.com/office/drawing/2014/main" id="{0666C1A2-0B83-3BEC-918F-11F510301B8B}"/>
                </a:ext>
              </a:extLst>
            </p:cNvPr>
            <p:cNvGrpSpPr/>
            <p:nvPr/>
          </p:nvGrpSpPr>
          <p:grpSpPr>
            <a:xfrm>
              <a:off x="3652593" y="3606309"/>
              <a:ext cx="79098" cy="279123"/>
              <a:chOff x="3486673" y="1016384"/>
              <a:chExt cx="79098" cy="279123"/>
            </a:xfrm>
          </p:grpSpPr>
          <p:cxnSp>
            <p:nvCxnSpPr>
              <p:cNvPr id="507" name="Gerade Verbindung mit Pfeil 506">
                <a:extLst>
                  <a:ext uri="{FF2B5EF4-FFF2-40B4-BE49-F238E27FC236}">
                    <a16:creationId xmlns:a16="http://schemas.microsoft.com/office/drawing/2014/main" id="{175CB5D8-74F3-0057-FB3E-C251F8EF2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99B2702-B143-4081-C83D-8FFC32B0384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9" name="Gruppieren 508">
              <a:extLst>
                <a:ext uri="{FF2B5EF4-FFF2-40B4-BE49-F238E27FC236}">
                  <a16:creationId xmlns:a16="http://schemas.microsoft.com/office/drawing/2014/main" id="{96AE3B74-C679-1718-5652-8CFBD341CEDF}"/>
                </a:ext>
              </a:extLst>
            </p:cNvPr>
            <p:cNvGrpSpPr/>
            <p:nvPr/>
          </p:nvGrpSpPr>
          <p:grpSpPr>
            <a:xfrm>
              <a:off x="3848742" y="3606309"/>
              <a:ext cx="79098" cy="279123"/>
              <a:chOff x="3486673" y="1016384"/>
              <a:chExt cx="79098" cy="279123"/>
            </a:xfrm>
          </p:grpSpPr>
          <p:cxnSp>
            <p:nvCxnSpPr>
              <p:cNvPr id="510" name="Gerade Verbindung mit Pfeil 509">
                <a:extLst>
                  <a:ext uri="{FF2B5EF4-FFF2-40B4-BE49-F238E27FC236}">
                    <a16:creationId xmlns:a16="http://schemas.microsoft.com/office/drawing/2014/main" id="{3E6C90FA-0298-D6F8-94CF-16A8A4977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224FB73-B4E7-D159-3736-085ED04CF5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2" name="Gruppieren 511">
              <a:extLst>
                <a:ext uri="{FF2B5EF4-FFF2-40B4-BE49-F238E27FC236}">
                  <a16:creationId xmlns:a16="http://schemas.microsoft.com/office/drawing/2014/main" id="{5A236FD7-6EB1-FD99-7808-E3E7E15E807C}"/>
                </a:ext>
              </a:extLst>
            </p:cNvPr>
            <p:cNvGrpSpPr/>
            <p:nvPr/>
          </p:nvGrpSpPr>
          <p:grpSpPr>
            <a:xfrm>
              <a:off x="3459756" y="3606309"/>
              <a:ext cx="79098" cy="279123"/>
              <a:chOff x="3486673" y="1016384"/>
              <a:chExt cx="79098" cy="279123"/>
            </a:xfrm>
          </p:grpSpPr>
          <p:cxnSp>
            <p:nvCxnSpPr>
              <p:cNvPr id="513" name="Gerade Verbindung mit Pfeil 512">
                <a:extLst>
                  <a:ext uri="{FF2B5EF4-FFF2-40B4-BE49-F238E27FC236}">
                    <a16:creationId xmlns:a16="http://schemas.microsoft.com/office/drawing/2014/main" id="{C40785F7-D835-D09C-A471-5B9C13360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866C77D-35F7-4B66-B976-056CBCDEF9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5" name="Gruppieren 514">
              <a:extLst>
                <a:ext uri="{FF2B5EF4-FFF2-40B4-BE49-F238E27FC236}">
                  <a16:creationId xmlns:a16="http://schemas.microsoft.com/office/drawing/2014/main" id="{80EEA694-DA22-65DE-7557-3C9E26C264FB}"/>
                </a:ext>
              </a:extLst>
            </p:cNvPr>
            <p:cNvGrpSpPr/>
            <p:nvPr/>
          </p:nvGrpSpPr>
          <p:grpSpPr>
            <a:xfrm>
              <a:off x="4042340" y="3606309"/>
              <a:ext cx="79098" cy="279123"/>
              <a:chOff x="3486673" y="1016384"/>
              <a:chExt cx="79098" cy="279123"/>
            </a:xfrm>
          </p:grpSpPr>
          <p:cxnSp>
            <p:nvCxnSpPr>
              <p:cNvPr id="516" name="Gerade Verbindung mit Pfeil 515">
                <a:extLst>
                  <a:ext uri="{FF2B5EF4-FFF2-40B4-BE49-F238E27FC236}">
                    <a16:creationId xmlns:a16="http://schemas.microsoft.com/office/drawing/2014/main" id="{9F48B99A-7D4A-CDB0-F75F-1CB12FD4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8FAA4D20-FABC-2F8F-C926-9BD20A915BF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8" name="Gruppieren 517">
              <a:extLst>
                <a:ext uri="{FF2B5EF4-FFF2-40B4-BE49-F238E27FC236}">
                  <a16:creationId xmlns:a16="http://schemas.microsoft.com/office/drawing/2014/main" id="{4AF4060A-B8AA-C6AB-6C3C-46032B0B2B5C}"/>
                </a:ext>
              </a:extLst>
            </p:cNvPr>
            <p:cNvGrpSpPr/>
            <p:nvPr/>
          </p:nvGrpSpPr>
          <p:grpSpPr>
            <a:xfrm>
              <a:off x="5633660" y="3605848"/>
              <a:ext cx="79098" cy="279123"/>
              <a:chOff x="3486673" y="1016384"/>
              <a:chExt cx="79098" cy="279123"/>
            </a:xfrm>
          </p:grpSpPr>
          <p:cxnSp>
            <p:nvCxnSpPr>
              <p:cNvPr id="519" name="Gerade Verbindung mit Pfeil 518">
                <a:extLst>
                  <a:ext uri="{FF2B5EF4-FFF2-40B4-BE49-F238E27FC236}">
                    <a16:creationId xmlns:a16="http://schemas.microsoft.com/office/drawing/2014/main" id="{79733FF6-C119-F21F-78F9-5D0A61F1F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2DB1814-D5AE-7A42-DC85-E473B2CEE2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1" name="Gruppieren 520">
              <a:extLst>
                <a:ext uri="{FF2B5EF4-FFF2-40B4-BE49-F238E27FC236}">
                  <a16:creationId xmlns:a16="http://schemas.microsoft.com/office/drawing/2014/main" id="{5BD1B190-E7BE-0D9D-EF34-C3965541C7EA}"/>
                </a:ext>
              </a:extLst>
            </p:cNvPr>
            <p:cNvGrpSpPr/>
            <p:nvPr/>
          </p:nvGrpSpPr>
          <p:grpSpPr>
            <a:xfrm>
              <a:off x="621482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2" name="Gerade Verbindung mit Pfeil 521">
                <a:extLst>
                  <a:ext uri="{FF2B5EF4-FFF2-40B4-BE49-F238E27FC236}">
                    <a16:creationId xmlns:a16="http://schemas.microsoft.com/office/drawing/2014/main" id="{85365308-AE5B-D41C-D4E4-1481988B8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FE5D1F3-3859-5F6B-A904-E72DB822B9B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4" name="Gruppieren 523">
              <a:extLst>
                <a:ext uri="{FF2B5EF4-FFF2-40B4-BE49-F238E27FC236}">
                  <a16:creationId xmlns:a16="http://schemas.microsoft.com/office/drawing/2014/main" id="{170DAE61-7816-6C1C-B533-3FDDC9A02E8B}"/>
                </a:ext>
              </a:extLst>
            </p:cNvPr>
            <p:cNvGrpSpPr/>
            <p:nvPr/>
          </p:nvGrpSpPr>
          <p:grpSpPr>
            <a:xfrm>
              <a:off x="640835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5" name="Gerade Verbindung mit Pfeil 524">
                <a:extLst>
                  <a:ext uri="{FF2B5EF4-FFF2-40B4-BE49-F238E27FC236}">
                    <a16:creationId xmlns:a16="http://schemas.microsoft.com/office/drawing/2014/main" id="{0181E5D3-A590-5997-B298-A0D91208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924270EF-E1AA-9E42-10D9-7C6ED518D3A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7" name="Gruppieren 526">
              <a:extLst>
                <a:ext uri="{FF2B5EF4-FFF2-40B4-BE49-F238E27FC236}">
                  <a16:creationId xmlns:a16="http://schemas.microsoft.com/office/drawing/2014/main" id="{9125A2F3-81EE-1BC3-3733-CEF1C097743D}"/>
                </a:ext>
              </a:extLst>
            </p:cNvPr>
            <p:cNvGrpSpPr/>
            <p:nvPr/>
          </p:nvGrpSpPr>
          <p:grpSpPr>
            <a:xfrm>
              <a:off x="6796114" y="3605848"/>
              <a:ext cx="79098" cy="279123"/>
              <a:chOff x="3486673" y="1016384"/>
              <a:chExt cx="79098" cy="279123"/>
            </a:xfrm>
          </p:grpSpPr>
          <p:cxnSp>
            <p:nvCxnSpPr>
              <p:cNvPr id="528" name="Gerade Verbindung mit Pfeil 527">
                <a:extLst>
                  <a:ext uri="{FF2B5EF4-FFF2-40B4-BE49-F238E27FC236}">
                    <a16:creationId xmlns:a16="http://schemas.microsoft.com/office/drawing/2014/main" id="{D08FB243-5045-EE08-FEFF-FA32D111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24F99C8E-B929-E8C5-837E-57D76246FDF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0" name="Gruppieren 529">
              <a:extLst>
                <a:ext uri="{FF2B5EF4-FFF2-40B4-BE49-F238E27FC236}">
                  <a16:creationId xmlns:a16="http://schemas.microsoft.com/office/drawing/2014/main" id="{D7C3F1C7-372A-A905-D2C2-5B5D4B1D6535}"/>
                </a:ext>
              </a:extLst>
            </p:cNvPr>
            <p:cNvGrpSpPr/>
            <p:nvPr/>
          </p:nvGrpSpPr>
          <p:grpSpPr>
            <a:xfrm>
              <a:off x="6983742" y="3605848"/>
              <a:ext cx="79098" cy="279123"/>
              <a:chOff x="3486673" y="1016384"/>
              <a:chExt cx="79098" cy="279123"/>
            </a:xfrm>
          </p:grpSpPr>
          <p:cxnSp>
            <p:nvCxnSpPr>
              <p:cNvPr id="531" name="Gerade Verbindung mit Pfeil 530">
                <a:extLst>
                  <a:ext uri="{FF2B5EF4-FFF2-40B4-BE49-F238E27FC236}">
                    <a16:creationId xmlns:a16="http://schemas.microsoft.com/office/drawing/2014/main" id="{9ECB08A8-180C-8BAF-19C9-41983BD9C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2B0DD8DD-E7C9-5504-206C-75A7BE83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175ADE1D-72F7-0C5A-2781-D802259F95F9}"/>
                </a:ext>
              </a:extLst>
            </p:cNvPr>
            <p:cNvGrpSpPr/>
            <p:nvPr/>
          </p:nvGrpSpPr>
          <p:grpSpPr>
            <a:xfrm>
              <a:off x="6602035" y="3605848"/>
              <a:ext cx="79098" cy="279123"/>
              <a:chOff x="3486673" y="1016384"/>
              <a:chExt cx="79098" cy="279123"/>
            </a:xfrm>
          </p:grpSpPr>
          <p:cxnSp>
            <p:nvCxnSpPr>
              <p:cNvPr id="534" name="Gerade Verbindung mit Pfeil 533">
                <a:extLst>
                  <a:ext uri="{FF2B5EF4-FFF2-40B4-BE49-F238E27FC236}">
                    <a16:creationId xmlns:a16="http://schemas.microsoft.com/office/drawing/2014/main" id="{9F703C95-E210-5F0F-3E90-E7C862611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9E8F3CB-073D-7253-487B-1E5B2573AC18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48FD4BAD-DBB6-21E3-D87E-8B45F926DD6C}"/>
                </a:ext>
              </a:extLst>
            </p:cNvPr>
            <p:cNvGrpSpPr/>
            <p:nvPr/>
          </p:nvGrpSpPr>
          <p:grpSpPr>
            <a:xfrm>
              <a:off x="5443509" y="4074933"/>
              <a:ext cx="79098" cy="279123"/>
              <a:chOff x="3486673" y="1016384"/>
              <a:chExt cx="79098" cy="279123"/>
            </a:xfrm>
          </p:grpSpPr>
          <p:cxnSp>
            <p:nvCxnSpPr>
              <p:cNvPr id="537" name="Gerade Verbindung mit Pfeil 536">
                <a:extLst>
                  <a:ext uri="{FF2B5EF4-FFF2-40B4-BE49-F238E27FC236}">
                    <a16:creationId xmlns:a16="http://schemas.microsoft.com/office/drawing/2014/main" id="{317FF579-6509-BD75-3398-AFDDA2434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F8FF45FA-CDCD-02C6-3498-4080A8E3A3D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CAE95B82-F884-0DE6-6932-C3C839C059C9}"/>
                </a:ext>
              </a:extLst>
            </p:cNvPr>
            <p:cNvGrpSpPr/>
            <p:nvPr/>
          </p:nvGrpSpPr>
          <p:grpSpPr>
            <a:xfrm>
              <a:off x="56402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0" name="Gerade Verbindung mit Pfeil 539">
                <a:extLst>
                  <a:ext uri="{FF2B5EF4-FFF2-40B4-BE49-F238E27FC236}">
                    <a16:creationId xmlns:a16="http://schemas.microsoft.com/office/drawing/2014/main" id="{77AAA2EA-335E-8E09-4716-0CDE17FD0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FD46686-5338-42E5-CEA8-CF6ABCB13F0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BC7E8D5-281B-D172-CE3B-A4B0C589FFC8}"/>
                </a:ext>
              </a:extLst>
            </p:cNvPr>
            <p:cNvSpPr/>
            <p:nvPr/>
          </p:nvSpPr>
          <p:spPr>
            <a:xfrm>
              <a:off x="6026952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9D9A6F94-4864-BD25-4AD2-9695A812BEF4}"/>
                </a:ext>
              </a:extLst>
            </p:cNvPr>
            <p:cNvSpPr/>
            <p:nvPr/>
          </p:nvSpPr>
          <p:spPr>
            <a:xfrm>
              <a:off x="622034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B464E116-6E10-5355-FAA8-06D142E549DF}"/>
                </a:ext>
              </a:extLst>
            </p:cNvPr>
            <p:cNvSpPr/>
            <p:nvPr/>
          </p:nvSpPr>
          <p:spPr>
            <a:xfrm>
              <a:off x="640930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9038EC2B-D508-CD72-89B3-267C322AB5BD}"/>
                </a:ext>
              </a:extLst>
            </p:cNvPr>
            <p:cNvGrpSpPr/>
            <p:nvPr/>
          </p:nvGrpSpPr>
          <p:grpSpPr>
            <a:xfrm>
              <a:off x="6602384" y="4074933"/>
              <a:ext cx="79098" cy="279123"/>
              <a:chOff x="3486673" y="1016384"/>
              <a:chExt cx="79098" cy="279123"/>
            </a:xfrm>
          </p:grpSpPr>
          <p:cxnSp>
            <p:nvCxnSpPr>
              <p:cNvPr id="546" name="Gerade Verbindung mit Pfeil 545">
                <a:extLst>
                  <a:ext uri="{FF2B5EF4-FFF2-40B4-BE49-F238E27FC236}">
                    <a16:creationId xmlns:a16="http://schemas.microsoft.com/office/drawing/2014/main" id="{4D6DB41D-0A5A-586B-5A55-21F2DBE04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FDDB008-AC8B-A0FF-7401-DDD9218B406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8" name="Gruppieren 547">
              <a:extLst>
                <a:ext uri="{FF2B5EF4-FFF2-40B4-BE49-F238E27FC236}">
                  <a16:creationId xmlns:a16="http://schemas.microsoft.com/office/drawing/2014/main" id="{165B8C63-B9A7-4BCA-91F1-C9E47147FFD5}"/>
                </a:ext>
              </a:extLst>
            </p:cNvPr>
            <p:cNvGrpSpPr/>
            <p:nvPr/>
          </p:nvGrpSpPr>
          <p:grpSpPr>
            <a:xfrm>
              <a:off x="67959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9" name="Gerade Verbindung mit Pfeil 548">
                <a:extLst>
                  <a:ext uri="{FF2B5EF4-FFF2-40B4-BE49-F238E27FC236}">
                    <a16:creationId xmlns:a16="http://schemas.microsoft.com/office/drawing/2014/main" id="{6A292ECD-6587-0D86-59E9-AD43F5F6B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5C36BD5-5151-3EB2-4730-E7DDF288FB6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1" name="Textfeld 550">
              <a:extLst>
                <a:ext uri="{FF2B5EF4-FFF2-40B4-BE49-F238E27FC236}">
                  <a16:creationId xmlns:a16="http://schemas.microsoft.com/office/drawing/2014/main" id="{FD90A8F4-6685-5F3D-FEBF-C62DA050F559}"/>
                </a:ext>
              </a:extLst>
            </p:cNvPr>
            <p:cNvSpPr txBox="1"/>
            <p:nvPr/>
          </p:nvSpPr>
          <p:spPr>
            <a:xfrm>
              <a:off x="3404986" y="178812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552" name="Textfeld 551">
              <a:extLst>
                <a:ext uri="{FF2B5EF4-FFF2-40B4-BE49-F238E27FC236}">
                  <a16:creationId xmlns:a16="http://schemas.microsoft.com/office/drawing/2014/main" id="{28553F43-52F9-BDE4-2BD8-5368C7D6E6AA}"/>
                </a:ext>
              </a:extLst>
            </p:cNvPr>
            <p:cNvSpPr txBox="1"/>
            <p:nvPr/>
          </p:nvSpPr>
          <p:spPr>
            <a:xfrm>
              <a:off x="5013434" y="17881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b)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6EDC0DD2-984A-E47E-91A1-FA9EC62FDCFA}"/>
                </a:ext>
              </a:extLst>
            </p:cNvPr>
            <p:cNvSpPr txBox="1"/>
            <p:nvPr/>
          </p:nvSpPr>
          <p:spPr>
            <a:xfrm>
              <a:off x="6432936" y="178812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c)</a:t>
              </a:r>
            </a:p>
          </p:txBody>
        </p: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99A9F8D9-2787-B13B-9C69-A002A9E5827F}"/>
                </a:ext>
              </a:extLst>
            </p:cNvPr>
            <p:cNvSpPr txBox="1"/>
            <p:nvPr/>
          </p:nvSpPr>
          <p:spPr>
            <a:xfrm>
              <a:off x="3699275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d)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24E747D-FDD5-A13C-101A-8B3E38B73141}"/>
                </a:ext>
              </a:extLst>
            </p:cNvPr>
            <p:cNvSpPr txBox="1"/>
            <p:nvPr/>
          </p:nvSpPr>
          <p:spPr>
            <a:xfrm>
              <a:off x="6104669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e)</a:t>
              </a:r>
            </a:p>
          </p:txBody>
        </p:sp>
        <p:sp>
          <p:nvSpPr>
            <p:cNvPr id="556" name="Textfeld 555">
              <a:extLst>
                <a:ext uri="{FF2B5EF4-FFF2-40B4-BE49-F238E27FC236}">
                  <a16:creationId xmlns:a16="http://schemas.microsoft.com/office/drawing/2014/main" id="{6E3779E5-BFEE-8926-E5AB-3061C69BC98D}"/>
                </a:ext>
              </a:extLst>
            </p:cNvPr>
            <p:cNvSpPr txBox="1"/>
            <p:nvPr/>
          </p:nvSpPr>
          <p:spPr>
            <a:xfrm>
              <a:off x="3699275" y="4385286"/>
              <a:ext cx="32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f)</a:t>
              </a:r>
            </a:p>
          </p:txBody>
        </p:sp>
        <p:sp>
          <p:nvSpPr>
            <p:cNvPr id="557" name="Textfeld 556">
              <a:extLst>
                <a:ext uri="{FF2B5EF4-FFF2-40B4-BE49-F238E27FC236}">
                  <a16:creationId xmlns:a16="http://schemas.microsoft.com/office/drawing/2014/main" id="{C39B0B3D-CFDB-EBF4-AE77-DCF12BA7CE17}"/>
                </a:ext>
              </a:extLst>
            </p:cNvPr>
            <p:cNvSpPr txBox="1"/>
            <p:nvPr/>
          </p:nvSpPr>
          <p:spPr>
            <a:xfrm>
              <a:off x="6104669" y="43852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3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5477798" y="4517665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decoder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26673" y="451687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decoder set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2991426" y="5689783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C40278-9D47-BB48-64B0-B875F1B172EA}"/>
              </a:ext>
            </a:extLst>
          </p:cNvPr>
          <p:cNvGrpSpPr/>
          <p:nvPr/>
        </p:nvGrpSpPr>
        <p:grpSpPr>
          <a:xfrm>
            <a:off x="990167" y="1293928"/>
            <a:ext cx="1223847" cy="1223847"/>
            <a:chOff x="3885767" y="1243128"/>
            <a:chExt cx="1223847" cy="1223847"/>
          </a:xfrm>
        </p:grpSpPr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E55C2DE7-98BC-BA8B-9C55-E3ECF5E3E263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D883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C07878-6980-79E8-E743-C7185215DFF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E4C24EC-242B-F30F-9350-709EDFD713FA}"/>
              </a:ext>
            </a:extLst>
          </p:cNvPr>
          <p:cNvSpPr/>
          <p:nvPr/>
        </p:nvSpPr>
        <p:spPr>
          <a:xfrm>
            <a:off x="1461145" y="2560752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8E802FEE-3D80-11C9-3F56-A1A1A50E7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5" y="4780791"/>
            <a:ext cx="605711" cy="1223847"/>
          </a:xfrm>
          <a:prstGeom prst="rect">
            <a:avLst/>
          </a:prstGeom>
        </p:spPr>
      </p:pic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02C8064-4C34-9E9E-01AB-99AC0D931578}"/>
              </a:ext>
            </a:extLst>
          </p:cNvPr>
          <p:cNvCxnSpPr>
            <a:cxnSpLocks/>
          </p:cNvCxnSpPr>
          <p:nvPr/>
        </p:nvCxnSpPr>
        <p:spPr>
          <a:xfrm>
            <a:off x="1600972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841509C-71D1-AED9-78CA-70F0791B2C49}"/>
              </a:ext>
            </a:extLst>
          </p:cNvPr>
          <p:cNvGrpSpPr/>
          <p:nvPr/>
        </p:nvGrpSpPr>
        <p:grpSpPr>
          <a:xfrm>
            <a:off x="7281195" y="4262311"/>
            <a:ext cx="1239980" cy="1270800"/>
            <a:chOff x="7281195" y="4262311"/>
            <a:chExt cx="1239980" cy="127080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56707F0-58B5-BE6F-3E0E-50326B5A7335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369D2C68-747E-2EAB-2D15-80F218F57BD0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8" name="Ring 37">
                  <a:extLst>
                    <a:ext uri="{FF2B5EF4-FFF2-40B4-BE49-F238E27FC236}">
                      <a16:creationId xmlns:a16="http://schemas.microsoft.com/office/drawing/2014/main" id="{533BE606-583E-57F7-E835-98AB6DDA978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B4033C3-3C87-690E-4DAE-DADBBB10DC8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965E2E1D-FE49-5882-2D5C-7ECB4D9D4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FE4AA795-5EDB-739D-A536-C2A2086B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20349C4E-64B8-4A3D-4146-EA2DEE919852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B0335C6-48C0-B282-18F9-D7AC10ECA19D}"/>
              </a:ext>
            </a:extLst>
          </p:cNvPr>
          <p:cNvGrpSpPr/>
          <p:nvPr/>
        </p:nvGrpSpPr>
        <p:grpSpPr>
          <a:xfrm>
            <a:off x="2393538" y="1293928"/>
            <a:ext cx="1223847" cy="1223847"/>
            <a:chOff x="3885767" y="1243128"/>
            <a:chExt cx="1223847" cy="1223847"/>
          </a:xfrm>
        </p:grpSpPr>
        <p:sp>
          <p:nvSpPr>
            <p:cNvPr id="49" name="Ring 48">
              <a:extLst>
                <a:ext uri="{FF2B5EF4-FFF2-40B4-BE49-F238E27FC236}">
                  <a16:creationId xmlns:a16="http://schemas.microsoft.com/office/drawing/2014/main" id="{45565734-4840-004A-9704-DACC424B7C3A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CE513C-AA0B-ACD3-1996-006BAD296EA3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9440C3B3-AE79-E974-93A1-62A49479249B}"/>
              </a:ext>
            </a:extLst>
          </p:cNvPr>
          <p:cNvCxnSpPr>
            <a:cxnSpLocks/>
          </p:cNvCxnSpPr>
          <p:nvPr/>
        </p:nvCxnSpPr>
        <p:spPr>
          <a:xfrm>
            <a:off x="3005461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C6E8BD6-C71E-A3FC-0706-9BE3FC964DB2}"/>
              </a:ext>
            </a:extLst>
          </p:cNvPr>
          <p:cNvGrpSpPr/>
          <p:nvPr/>
        </p:nvGrpSpPr>
        <p:grpSpPr>
          <a:xfrm>
            <a:off x="10622270" y="1218399"/>
            <a:ext cx="1258725" cy="1272988"/>
            <a:chOff x="10622270" y="1218399"/>
            <a:chExt cx="1258725" cy="1272988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1CA583-6FE7-7B29-FABF-56E0DD3D9F39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64390ED5-9C77-C046-B7BA-CFC8C83F737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61" name="Ring 60">
                  <a:extLst>
                    <a:ext uri="{FF2B5EF4-FFF2-40B4-BE49-F238E27FC236}">
                      <a16:creationId xmlns:a16="http://schemas.microsoft.com/office/drawing/2014/main" id="{93014B99-BF1C-8C1B-897B-46323500471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546A901-4860-2216-9F70-607CF21195C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12CB40EC-6602-9A55-6CDA-A63C12D6B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75D87881-B878-B946-EDFB-F9CBE3351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EDEEAD8C-8B56-EFEF-82F8-1280407AC4EC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5733941" y="1088982"/>
            <a:ext cx="864802" cy="886761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5642627" y="2574717"/>
            <a:ext cx="929006" cy="904345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023670" y="581168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stimulated </a:t>
            </a:r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7693723" y="2597712"/>
            <a:ext cx="878334" cy="876991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7127368" y="593679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depressed </a:t>
            </a:r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324134" y="228601"/>
            <a:ext cx="7582962" cy="57436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8754ACE5-049B-6403-6448-631BB08A933C}"/>
              </a:ext>
            </a:extLst>
          </p:cNvPr>
          <p:cNvSpPr txBox="1"/>
          <p:nvPr/>
        </p:nvSpPr>
        <p:spPr>
          <a:xfrm>
            <a:off x="7491629" y="506228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u</a:t>
            </a:r>
            <a:r>
              <a:rPr lang="de-DE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or  b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7399066" y="4152733"/>
            <a:ext cx="2280984" cy="1540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2757932" y="4109015"/>
            <a:ext cx="1724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4246088" y="4062361"/>
            <a:ext cx="93307" cy="93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2744161" y="5570049"/>
            <a:ext cx="1845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2747422" y="5076883"/>
            <a:ext cx="183212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3029578" y="4563987"/>
            <a:ext cx="0" cy="51289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2992933" y="5039058"/>
            <a:ext cx="74548" cy="7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2713104" y="519668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2683984" y="4708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2702239" y="40474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3029578" y="4559207"/>
            <a:ext cx="30650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D02C72D1-99CB-F3C8-59BE-9C3042A2C973}"/>
              </a:ext>
            </a:extLst>
          </p:cNvPr>
          <p:cNvGrpSpPr/>
          <p:nvPr/>
        </p:nvGrpSpPr>
        <p:grpSpPr>
          <a:xfrm>
            <a:off x="6011400" y="4331984"/>
            <a:ext cx="297325" cy="968493"/>
            <a:chOff x="7727340" y="4377096"/>
            <a:chExt cx="297325" cy="96849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7778445" y="4595320"/>
              <a:ext cx="203334" cy="566180"/>
              <a:chOff x="9854112" y="2086289"/>
              <a:chExt cx="317933" cy="619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4377096"/>
              <a:ext cx="0" cy="273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7727340" y="5093989"/>
              <a:ext cx="2957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5093407"/>
              <a:ext cx="0" cy="252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1636" y="4650278"/>
              <a:ext cx="2930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7315908" y="3706984"/>
            <a:ext cx="232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Neurotron core logic</a:t>
            </a:r>
            <a:endParaRPr lang="en-US" sz="2000" i="1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0E6ABA4-F86B-EE56-EEF4-3D4C4F30D149}"/>
              </a:ext>
            </a:extLst>
          </p:cNvPr>
          <p:cNvCxnSpPr>
            <a:cxnSpLocks/>
          </p:cNvCxnSpPr>
          <p:nvPr/>
        </p:nvCxnSpPr>
        <p:spPr>
          <a:xfrm>
            <a:off x="3993579" y="4559207"/>
            <a:ext cx="58248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reis 38">
            <a:extLst>
              <a:ext uri="{FF2B5EF4-FFF2-40B4-BE49-F238E27FC236}">
                <a16:creationId xmlns:a16="http://schemas.microsoft.com/office/drawing/2014/main" id="{54437FB4-60D8-901D-0875-349E2DC53C11}"/>
              </a:ext>
            </a:extLst>
          </p:cNvPr>
          <p:cNvSpPr/>
          <p:nvPr/>
        </p:nvSpPr>
        <p:spPr>
          <a:xfrm flipH="1">
            <a:off x="3970766" y="3951776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Kreis 40">
            <a:extLst>
              <a:ext uri="{FF2B5EF4-FFF2-40B4-BE49-F238E27FC236}">
                <a16:creationId xmlns:a16="http://schemas.microsoft.com/office/drawing/2014/main" id="{B383A4FA-4DED-4468-4C95-8D0DC2309172}"/>
              </a:ext>
            </a:extLst>
          </p:cNvPr>
          <p:cNvSpPr/>
          <p:nvPr/>
        </p:nvSpPr>
        <p:spPr>
          <a:xfrm flipH="1">
            <a:off x="3971419" y="4938299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ED7719C-B033-D714-259B-90FA5F183E3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725388" y="4329087"/>
            <a:ext cx="128601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CF2E536-4208-717D-BE7D-DCB4E31B80B8}"/>
              </a:ext>
            </a:extLst>
          </p:cNvPr>
          <p:cNvCxnSpPr>
            <a:cxnSpLocks/>
          </p:cNvCxnSpPr>
          <p:nvPr/>
        </p:nvCxnSpPr>
        <p:spPr>
          <a:xfrm>
            <a:off x="4711935" y="5300477"/>
            <a:ext cx="12994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72A69D6-D41A-46BF-9152-94C3BABB150A}"/>
              </a:ext>
            </a:extLst>
          </p:cNvPr>
          <p:cNvGrpSpPr/>
          <p:nvPr/>
        </p:nvGrpSpPr>
        <p:grpSpPr>
          <a:xfrm>
            <a:off x="5353501" y="4179266"/>
            <a:ext cx="1703908" cy="1295394"/>
            <a:chOff x="6378574" y="3444874"/>
            <a:chExt cx="1703908" cy="1295394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B26262C7-3CC8-6640-2113-0CBEE3533122}"/>
                </a:ext>
              </a:extLst>
            </p:cNvPr>
            <p:cNvGrpSpPr/>
            <p:nvPr/>
          </p:nvGrpSpPr>
          <p:grpSpPr>
            <a:xfrm>
              <a:off x="6378574" y="3444874"/>
              <a:ext cx="1703908" cy="1295394"/>
              <a:chOff x="6378574" y="3444874"/>
              <a:chExt cx="1703908" cy="1295394"/>
            </a:xfrm>
          </p:grpSpPr>
          <p:sp>
            <p:nvSpPr>
              <p:cNvPr id="142" name="Freihandform 141">
                <a:extLst>
                  <a:ext uri="{FF2B5EF4-FFF2-40B4-BE49-F238E27FC236}">
                    <a16:creationId xmlns:a16="http://schemas.microsoft.com/office/drawing/2014/main" id="{2AED0A0C-7204-0758-64DD-7823D5AD63D3}"/>
                  </a:ext>
                </a:extLst>
              </p:cNvPr>
              <p:cNvSpPr/>
              <p:nvPr/>
            </p:nvSpPr>
            <p:spPr>
              <a:xfrm>
                <a:off x="7270750" y="3711575"/>
                <a:ext cx="450850" cy="762000"/>
              </a:xfrm>
              <a:custGeom>
                <a:avLst/>
                <a:gdLst>
                  <a:gd name="connsiteX0" fmla="*/ 6350 w 450850"/>
                  <a:gd name="connsiteY0" fmla="*/ 0 h 762000"/>
                  <a:gd name="connsiteX1" fmla="*/ 104775 w 450850"/>
                  <a:gd name="connsiteY1" fmla="*/ 19050 h 762000"/>
                  <a:gd name="connsiteX2" fmla="*/ 209550 w 450850"/>
                  <a:gd name="connsiteY2" fmla="*/ 63500 h 762000"/>
                  <a:gd name="connsiteX3" fmla="*/ 304800 w 450850"/>
                  <a:gd name="connsiteY3" fmla="*/ 127000 h 762000"/>
                  <a:gd name="connsiteX4" fmla="*/ 381000 w 450850"/>
                  <a:gd name="connsiteY4" fmla="*/ 209550 h 762000"/>
                  <a:gd name="connsiteX5" fmla="*/ 434975 w 450850"/>
                  <a:gd name="connsiteY5" fmla="*/ 330200 h 762000"/>
                  <a:gd name="connsiteX6" fmla="*/ 450850 w 450850"/>
                  <a:gd name="connsiteY6" fmla="*/ 377825 h 762000"/>
                  <a:gd name="connsiteX7" fmla="*/ 422275 w 450850"/>
                  <a:gd name="connsiteY7" fmla="*/ 463550 h 762000"/>
                  <a:gd name="connsiteX8" fmla="*/ 384175 w 450850"/>
                  <a:gd name="connsiteY8" fmla="*/ 539750 h 762000"/>
                  <a:gd name="connsiteX9" fmla="*/ 330200 w 450850"/>
                  <a:gd name="connsiteY9" fmla="*/ 615950 h 762000"/>
                  <a:gd name="connsiteX10" fmla="*/ 228600 w 450850"/>
                  <a:gd name="connsiteY10" fmla="*/ 682625 h 762000"/>
                  <a:gd name="connsiteX11" fmla="*/ 149225 w 450850"/>
                  <a:gd name="connsiteY11" fmla="*/ 727075 h 762000"/>
                  <a:gd name="connsiteX12" fmla="*/ 60325 w 450850"/>
                  <a:gd name="connsiteY12" fmla="*/ 755650 h 762000"/>
                  <a:gd name="connsiteX13" fmla="*/ 0 w 450850"/>
                  <a:gd name="connsiteY13" fmla="*/ 762000 h 762000"/>
                  <a:gd name="connsiteX14" fmla="*/ 47625 w 450850"/>
                  <a:gd name="connsiteY14" fmla="*/ 650875 h 762000"/>
                  <a:gd name="connsiteX15" fmla="*/ 79375 w 450850"/>
                  <a:gd name="connsiteY15" fmla="*/ 536575 h 762000"/>
                  <a:gd name="connsiteX16" fmla="*/ 92075 w 450850"/>
                  <a:gd name="connsiteY16" fmla="*/ 447675 h 762000"/>
                  <a:gd name="connsiteX17" fmla="*/ 101600 w 450850"/>
                  <a:gd name="connsiteY17" fmla="*/ 349250 h 762000"/>
                  <a:gd name="connsiteX18" fmla="*/ 76200 w 450850"/>
                  <a:gd name="connsiteY18" fmla="*/ 228600 h 762000"/>
                  <a:gd name="connsiteX19" fmla="*/ 53975 w 450850"/>
                  <a:gd name="connsiteY19" fmla="*/ 127000 h 762000"/>
                  <a:gd name="connsiteX20" fmla="*/ 28575 w 450850"/>
                  <a:gd name="connsiteY20" fmla="*/ 50800 h 762000"/>
                  <a:gd name="connsiteX21" fmla="*/ 6350 w 450850"/>
                  <a:gd name="connsiteY21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850" h="762000">
                    <a:moveTo>
                      <a:pt x="6350" y="0"/>
                    </a:moveTo>
                    <a:lnTo>
                      <a:pt x="104775" y="19050"/>
                    </a:lnTo>
                    <a:lnTo>
                      <a:pt x="209550" y="63500"/>
                    </a:lnTo>
                    <a:lnTo>
                      <a:pt x="304800" y="127000"/>
                    </a:lnTo>
                    <a:lnTo>
                      <a:pt x="381000" y="209550"/>
                    </a:lnTo>
                    <a:lnTo>
                      <a:pt x="434975" y="330200"/>
                    </a:lnTo>
                    <a:lnTo>
                      <a:pt x="450850" y="377825"/>
                    </a:lnTo>
                    <a:lnTo>
                      <a:pt x="422275" y="463550"/>
                    </a:lnTo>
                    <a:lnTo>
                      <a:pt x="384175" y="539750"/>
                    </a:lnTo>
                    <a:lnTo>
                      <a:pt x="330200" y="615950"/>
                    </a:lnTo>
                    <a:lnTo>
                      <a:pt x="228600" y="682625"/>
                    </a:lnTo>
                    <a:lnTo>
                      <a:pt x="149225" y="727075"/>
                    </a:lnTo>
                    <a:lnTo>
                      <a:pt x="60325" y="755650"/>
                    </a:lnTo>
                    <a:lnTo>
                      <a:pt x="0" y="762000"/>
                    </a:lnTo>
                    <a:lnTo>
                      <a:pt x="47625" y="650875"/>
                    </a:lnTo>
                    <a:lnTo>
                      <a:pt x="79375" y="536575"/>
                    </a:lnTo>
                    <a:lnTo>
                      <a:pt x="92075" y="447675"/>
                    </a:lnTo>
                    <a:lnTo>
                      <a:pt x="101600" y="349250"/>
                    </a:lnTo>
                    <a:lnTo>
                      <a:pt x="76200" y="228600"/>
                    </a:lnTo>
                    <a:lnTo>
                      <a:pt x="53975" y="127000"/>
                    </a:lnTo>
                    <a:lnTo>
                      <a:pt x="28575" y="50800"/>
                    </a:lnTo>
                    <a:lnTo>
                      <a:pt x="635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>
                <a:extLst>
                  <a:ext uri="{FF2B5EF4-FFF2-40B4-BE49-F238E27FC236}">
                    <a16:creationId xmlns:a16="http://schemas.microsoft.com/office/drawing/2014/main" id="{9AC5123F-4CE3-848D-BC93-229FD3745EC0}"/>
                  </a:ext>
                </a:extLst>
              </p:cNvPr>
              <p:cNvSpPr/>
              <p:nvPr/>
            </p:nvSpPr>
            <p:spPr>
              <a:xfrm rot="19050315">
                <a:off x="6751648" y="3714007"/>
                <a:ext cx="984669" cy="984669"/>
              </a:xfrm>
              <a:prstGeom prst="arc">
                <a:avLst>
                  <a:gd name="adj1" fmla="val 19003948"/>
                  <a:gd name="adj2" fmla="val 1644914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6256BE5F-058D-1F23-2E13-100D1ADC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7821" y="4089603"/>
                <a:ext cx="3646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Bogen 144">
                <a:extLst>
                  <a:ext uri="{FF2B5EF4-FFF2-40B4-BE49-F238E27FC236}">
                    <a16:creationId xmlns:a16="http://schemas.microsoft.com/office/drawing/2014/main" id="{D561BFBE-70D1-420E-E870-C69117EBAC62}"/>
                  </a:ext>
                </a:extLst>
              </p:cNvPr>
              <p:cNvSpPr/>
              <p:nvPr/>
            </p:nvSpPr>
            <p:spPr>
              <a:xfrm>
                <a:off x="6378574" y="3444874"/>
                <a:ext cx="984669" cy="1295394"/>
              </a:xfrm>
              <a:prstGeom prst="arc">
                <a:avLst>
                  <a:gd name="adj1" fmla="val 19003948"/>
                  <a:gd name="adj2" fmla="val 2607142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8" name="Bogen 147">
              <a:extLst>
                <a:ext uri="{FF2B5EF4-FFF2-40B4-BE49-F238E27FC236}">
                  <a16:creationId xmlns:a16="http://schemas.microsoft.com/office/drawing/2014/main" id="{4B66983D-B7E2-BEC5-DD65-F732421358EA}"/>
                </a:ext>
              </a:extLst>
            </p:cNvPr>
            <p:cNvSpPr/>
            <p:nvPr/>
          </p:nvSpPr>
          <p:spPr>
            <a:xfrm rot="2549685" flipV="1">
              <a:off x="6748473" y="3488582"/>
              <a:ext cx="984669" cy="984669"/>
            </a:xfrm>
            <a:prstGeom prst="arc">
              <a:avLst>
                <a:gd name="adj1" fmla="val 19003948"/>
                <a:gd name="adj2" fmla="val 1784477"/>
              </a:avLst>
            </a:prstGeom>
            <a:noFill/>
            <a:ln w="2857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87A62C3F-1D49-FE77-90CD-242957277665}"/>
              </a:ext>
            </a:extLst>
          </p:cNvPr>
          <p:cNvSpPr txBox="1"/>
          <p:nvPr/>
        </p:nvSpPr>
        <p:spPr>
          <a:xfrm>
            <a:off x="6776607" y="442014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2A67F0F-0CA6-7DE8-FCDA-A2D63D554A74}"/>
              </a:ext>
            </a:extLst>
          </p:cNvPr>
          <p:cNvSpPr txBox="1"/>
          <p:nvPr/>
        </p:nvSpPr>
        <p:spPr>
          <a:xfrm>
            <a:off x="5762132" y="38754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7CB8965C-8B21-173F-D53F-771A19C4DB2F}"/>
              </a:ext>
            </a:extLst>
          </p:cNvPr>
          <p:cNvSpPr txBox="1"/>
          <p:nvPr/>
        </p:nvSpPr>
        <p:spPr>
          <a:xfrm>
            <a:off x="7491629" y="465472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1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d)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879AA1C8-E346-1223-02A3-31FEE3214CD0}"/>
              </a:ext>
            </a:extLst>
          </p:cNvPr>
          <p:cNvSpPr txBox="1"/>
          <p:nvPr/>
        </p:nvSpPr>
        <p:spPr>
          <a:xfrm>
            <a:off x="7491629" y="4185307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US" sz="105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18F1DF5-2164-D8D5-B15B-DF20D62B3344}"/>
              </a:ext>
            </a:extLst>
          </p:cNvPr>
          <p:cNvGrpSpPr/>
          <p:nvPr/>
        </p:nvGrpSpPr>
        <p:grpSpPr>
          <a:xfrm>
            <a:off x="5027786" y="4089330"/>
            <a:ext cx="671804" cy="498009"/>
            <a:chOff x="5243686" y="4089330"/>
            <a:chExt cx="671804" cy="498009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0EAC9DA-CDC9-AB5F-58A8-05EE8D44A0B2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E4E60283-53A6-69CB-DDBA-D1A502D031CD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1F6327E9-F5A9-701D-AEA1-3C1BC895A5E6}"/>
                  </a:ext>
                </a:extLst>
              </p:cNvPr>
              <p:cNvGrpSpPr/>
              <p:nvPr/>
            </p:nvGrpSpPr>
            <p:grpSpPr>
              <a:xfrm>
                <a:off x="3642945" y="4864086"/>
                <a:ext cx="582156" cy="259547"/>
                <a:chOff x="6060502" y="4592342"/>
                <a:chExt cx="582156" cy="302705"/>
              </a:xfrm>
              <a:grpFill/>
            </p:grpSpPr>
            <p:cxnSp>
              <p:nvCxnSpPr>
                <p:cNvPr id="95" name="Gerade Verbindung mit Pfeil 94">
                  <a:extLst>
                    <a:ext uri="{FF2B5EF4-FFF2-40B4-BE49-F238E27FC236}">
                      <a16:creationId xmlns:a16="http://schemas.microsoft.com/office/drawing/2014/main" id="{A6AC3017-E864-DAB7-E1C2-02EA6210C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0502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mit Pfeil 95">
                  <a:extLst>
                    <a:ext uri="{FF2B5EF4-FFF2-40B4-BE49-F238E27FC236}">
                      <a16:creationId xmlns:a16="http://schemas.microsoft.com/office/drawing/2014/main" id="{A132182E-A494-784D-4562-248D55547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9270" y="4592342"/>
                  <a:ext cx="362925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 Verbindung mit Pfeil 97">
                  <a:extLst>
                    <a:ext uri="{FF2B5EF4-FFF2-40B4-BE49-F238E27FC236}">
                      <a16:creationId xmlns:a16="http://schemas.microsoft.com/office/drawing/2014/main" id="{21E1F3C4-3C42-E95F-A367-904852C18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0457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mit Pfeil 98">
                  <a:extLst>
                    <a:ext uri="{FF2B5EF4-FFF2-40B4-BE49-F238E27FC236}">
                      <a16:creationId xmlns:a16="http://schemas.microsoft.com/office/drawing/2014/main" id="{56290989-1558-7A4A-7A04-4E0775016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>
                  <a:extLst>
                    <a:ext uri="{FF2B5EF4-FFF2-40B4-BE49-F238E27FC236}">
                      <a16:creationId xmlns:a16="http://schemas.microsoft.com/office/drawing/2014/main" id="{833F21A0-170F-354F-7696-735FDB08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3D86C636-782D-3CDA-354D-5C5DC41B73E4}"/>
                </a:ext>
              </a:extLst>
            </p:cNvPr>
            <p:cNvSpPr txBox="1"/>
            <p:nvPr/>
          </p:nvSpPr>
          <p:spPr>
            <a:xfrm>
              <a:off x="5407226" y="4179266"/>
              <a:ext cx="303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8B3CA41-7384-DDBF-0196-C552C5FC98DD}"/>
              </a:ext>
            </a:extLst>
          </p:cNvPr>
          <p:cNvGrpSpPr/>
          <p:nvPr/>
        </p:nvGrpSpPr>
        <p:grpSpPr>
          <a:xfrm>
            <a:off x="3348688" y="4309829"/>
            <a:ext cx="671804" cy="498009"/>
            <a:chOff x="5243686" y="4089330"/>
            <a:chExt cx="671804" cy="498009"/>
          </a:xfrm>
        </p:grpSpPr>
        <p:grpSp>
          <p:nvGrpSpPr>
            <p:cNvPr id="161" name="Gruppieren 160">
              <a:extLst>
                <a:ext uri="{FF2B5EF4-FFF2-40B4-BE49-F238E27FC236}">
                  <a16:creationId xmlns:a16="http://schemas.microsoft.com/office/drawing/2014/main" id="{4FBBA07F-9A84-A076-8B62-95E206EC4DF1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028D121-01DA-F06F-90BB-41A2A0666E05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uppieren 163">
                <a:extLst>
                  <a:ext uri="{FF2B5EF4-FFF2-40B4-BE49-F238E27FC236}">
                    <a16:creationId xmlns:a16="http://schemas.microsoft.com/office/drawing/2014/main" id="{562FACCA-581C-E1E5-325D-7D92C4A56493}"/>
                  </a:ext>
                </a:extLst>
              </p:cNvPr>
              <p:cNvGrpSpPr/>
              <p:nvPr/>
            </p:nvGrpSpPr>
            <p:grpSpPr>
              <a:xfrm>
                <a:off x="3646120" y="4857736"/>
                <a:ext cx="578981" cy="265897"/>
                <a:chOff x="6063677" y="4584936"/>
                <a:chExt cx="578981" cy="310111"/>
              </a:xfrm>
              <a:grpFill/>
            </p:grpSpPr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7AB1370A-E9EC-44B6-F42D-235015884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3677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C7D448AC-CA1B-37FB-FF74-6E990339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2445" y="4584936"/>
                  <a:ext cx="359750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>
                  <a:extLst>
                    <a:ext uri="{FF2B5EF4-FFF2-40B4-BE49-F238E27FC236}">
                      <a16:creationId xmlns:a16="http://schemas.microsoft.com/office/drawing/2014/main" id="{8281BFDF-0EA6-82BB-1661-FE07F86FA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3632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092E2D1F-396A-413A-FE38-E76E58E16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FF55006D-5AA5-B252-73BD-D5EB8616A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7AFFF407-EED1-0E7E-19D4-53B55388F04C}"/>
                </a:ext>
              </a:extLst>
            </p:cNvPr>
            <p:cNvSpPr txBox="1"/>
            <p:nvPr/>
          </p:nvSpPr>
          <p:spPr>
            <a:xfrm>
              <a:off x="5416022" y="4172708"/>
              <a:ext cx="26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Q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61D83324-501A-2C1D-5C91-FD02C772D1E4}"/>
              </a:ext>
            </a:extLst>
          </p:cNvPr>
          <p:cNvSpPr txBox="1"/>
          <p:nvPr/>
        </p:nvSpPr>
        <p:spPr>
          <a:xfrm>
            <a:off x="5093649" y="597496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excited </a:t>
            </a:r>
            <a:r>
              <a:rPr lang="en-US" sz="2000" i="1" dirty="0"/>
              <a:t>(q = 1)</a:t>
            </a:r>
          </a:p>
        </p:txBody>
      </p: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BC624CB0-89AC-AC26-8201-B342C33163D0}"/>
              </a:ext>
            </a:extLst>
          </p:cNvPr>
          <p:cNvGrpSpPr/>
          <p:nvPr/>
        </p:nvGrpSpPr>
        <p:grpSpPr>
          <a:xfrm>
            <a:off x="3604532" y="2591201"/>
            <a:ext cx="863803" cy="876712"/>
            <a:chOff x="8936345" y="2669744"/>
            <a:chExt cx="1237900" cy="1256399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1544CE9E-8334-746B-9637-5E2D5527D3D0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506F8174-FF8A-37D4-0C99-8BB7BAFBE5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C888415-BE5B-AB98-902D-8ACEA9BBD4F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500C462A-F6CA-BF73-F25B-93E1608B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B8F642A6-177F-F2A0-ED54-8EA1E2015305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E74C7338-C43C-8A11-D20C-F9372CAA456D}"/>
              </a:ext>
            </a:extLst>
          </p:cNvPr>
          <p:cNvGrpSpPr/>
          <p:nvPr/>
        </p:nvGrpSpPr>
        <p:grpSpPr>
          <a:xfrm>
            <a:off x="7705810" y="1083139"/>
            <a:ext cx="873509" cy="883408"/>
            <a:chOff x="10622270" y="1218399"/>
            <a:chExt cx="1258725" cy="1272988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F18C973A-D2CB-D29C-DAC4-7DF212ED1E27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056A0185-EA7C-DBA6-F3A8-9DBE9C25C8E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3" name="Ring 192">
                  <a:extLst>
                    <a:ext uri="{FF2B5EF4-FFF2-40B4-BE49-F238E27FC236}">
                      <a16:creationId xmlns:a16="http://schemas.microsoft.com/office/drawing/2014/main" id="{B3F269EF-4C3A-3AF9-C320-CAEFAD3FD15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A82D4A6-EECC-94D5-3CA9-B23F823F866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2" name="Grafik 191">
                <a:extLst>
                  <a:ext uri="{FF2B5EF4-FFF2-40B4-BE49-F238E27FC236}">
                    <a16:creationId xmlns:a16="http://schemas.microsoft.com/office/drawing/2014/main" id="{FCEEC312-80EA-FDF3-11BB-9F5B33B7B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9E1C68EE-11C6-1275-7A47-54224657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190" name="Abgerundetes Rechteck 189">
              <a:extLst>
                <a:ext uri="{FF2B5EF4-FFF2-40B4-BE49-F238E27FC236}">
                  <a16:creationId xmlns:a16="http://schemas.microsoft.com/office/drawing/2014/main" id="{73FD2766-CF5D-0B9E-C09C-CA260DECB9AF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6" name="Textfeld 195">
            <a:extLst>
              <a:ext uri="{FF2B5EF4-FFF2-40B4-BE49-F238E27FC236}">
                <a16:creationId xmlns:a16="http://schemas.microsoft.com/office/drawing/2014/main" id="{EACEDFF1-5D81-3C0C-7CB2-970FDFD85284}"/>
              </a:ext>
            </a:extLst>
          </p:cNvPr>
          <p:cNvSpPr txBox="1"/>
          <p:nvPr/>
        </p:nvSpPr>
        <p:spPr>
          <a:xfrm>
            <a:off x="3023670" y="2141083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bursting </a:t>
            </a:r>
            <a:r>
              <a:rPr lang="en-US" sz="2000" i="1" dirty="0"/>
              <a:t>(b = 1)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10BB621-999C-4ECF-73CD-182E6813A1AE}"/>
              </a:ext>
            </a:extLst>
          </p:cNvPr>
          <p:cNvSpPr txBox="1"/>
          <p:nvPr/>
        </p:nvSpPr>
        <p:spPr>
          <a:xfrm>
            <a:off x="7127368" y="2153594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active </a:t>
            </a:r>
            <a:r>
              <a:rPr lang="en-US" sz="2000" i="1" dirty="0"/>
              <a:t>(y = 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A30208E8-3DEC-5C91-8E58-3CB1491471BD}"/>
              </a:ext>
            </a:extLst>
          </p:cNvPr>
          <p:cNvSpPr txBox="1"/>
          <p:nvPr/>
        </p:nvSpPr>
        <p:spPr>
          <a:xfrm>
            <a:off x="5093649" y="2157411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predictive </a:t>
            </a:r>
            <a:r>
              <a:rPr lang="en-US" sz="2000" i="1" dirty="0"/>
              <a:t>(x = 1)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3DCAB3F5-5E7C-1B71-0CFA-F2949FECA747}"/>
              </a:ext>
            </a:extLst>
          </p:cNvPr>
          <p:cNvGrpSpPr/>
          <p:nvPr/>
        </p:nvGrpSpPr>
        <p:grpSpPr>
          <a:xfrm>
            <a:off x="3617212" y="1083783"/>
            <a:ext cx="855445" cy="876707"/>
            <a:chOff x="7281195" y="4262311"/>
            <a:chExt cx="1239980" cy="1270800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E2463C82-5CE3-42BC-EA00-1F9C77AD6483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207" name="Gruppieren 206">
                <a:extLst>
                  <a:ext uri="{FF2B5EF4-FFF2-40B4-BE49-F238E27FC236}">
                    <a16:creationId xmlns:a16="http://schemas.microsoft.com/office/drawing/2014/main" id="{66F6A63F-C42D-6D1D-CF8A-25BC892EE42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09" name="Ring 208">
                  <a:extLst>
                    <a:ext uri="{FF2B5EF4-FFF2-40B4-BE49-F238E27FC236}">
                      <a16:creationId xmlns:a16="http://schemas.microsoft.com/office/drawing/2014/main" id="{7A23C9F0-3C85-85B5-7816-C7EA9C3A997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FDBC719-278D-BE42-2DF6-D2BE09C91E0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8" name="Grafik 207">
                <a:extLst>
                  <a:ext uri="{FF2B5EF4-FFF2-40B4-BE49-F238E27FC236}">
                    <a16:creationId xmlns:a16="http://schemas.microsoft.com/office/drawing/2014/main" id="{CF088F55-679B-1F54-314A-8BDFFB557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05" name="Grafik 204">
              <a:extLst>
                <a:ext uri="{FF2B5EF4-FFF2-40B4-BE49-F238E27FC236}">
                  <a16:creationId xmlns:a16="http://schemas.microsoft.com/office/drawing/2014/main" id="{925E3713-DA9E-0538-8F24-FCBB174BA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024B3999-1D8C-264D-DED1-6272296BCC0C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583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Macintosh PowerPoint</Application>
  <PresentationFormat>Breitbild</PresentationFormat>
  <Paragraphs>452</Paragraphs>
  <Slides>23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Avenir Next Condensed</vt:lpstr>
      <vt:lpstr>Calibri</vt:lpstr>
      <vt:lpstr>Calibri Light</vt:lpstr>
      <vt:lpstr>Cambria Math</vt:lpstr>
      <vt:lpstr>Imprint MT Shadow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41</cp:revision>
  <dcterms:created xsi:type="dcterms:W3CDTF">2023-10-01T00:43:20Z</dcterms:created>
  <dcterms:modified xsi:type="dcterms:W3CDTF">2023-11-17T19:24:45Z</dcterms:modified>
</cp:coreProperties>
</file>