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61783BC-30A6-1FB4-16AD-B61A9ADBF6C2}"/>
              </a:ext>
            </a:extLst>
          </p:cNvPr>
          <p:cNvGrpSpPr/>
          <p:nvPr/>
        </p:nvGrpSpPr>
        <p:grpSpPr>
          <a:xfrm>
            <a:off x="565964" y="487643"/>
            <a:ext cx="11054803" cy="5882713"/>
            <a:chOff x="565964" y="487643"/>
            <a:chExt cx="11054803" cy="5882713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FCC8500B-460D-5A74-5458-ED0FA2E4A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5926" y="487643"/>
              <a:ext cx="3485415" cy="27848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B01B38FA-2F43-8199-1D42-AF8499B7A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33" y="498152"/>
              <a:ext cx="3485413" cy="2774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93900608-1646-0977-BDAE-B81DD0AE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926" y="3583191"/>
              <a:ext cx="3485412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5823B58A-B6A1-5AFD-48CA-59E865DD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6" y="3583191"/>
              <a:ext cx="3485411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63C7631-D84A-6F84-601A-4BDFE0F0A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964" y="3583691"/>
              <a:ext cx="3485411" cy="2786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2432A38A-940F-5351-8C13-0E572668B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5356" y="487643"/>
              <a:ext cx="3485410" cy="2797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67F2A8E-EA05-A91E-AC38-C88D24FD25B4}"/>
              </a:ext>
            </a:extLst>
          </p:cNvPr>
          <p:cNvGrpSpPr/>
          <p:nvPr/>
        </p:nvGrpSpPr>
        <p:grpSpPr>
          <a:xfrm>
            <a:off x="544942" y="491961"/>
            <a:ext cx="11089377" cy="5897024"/>
            <a:chOff x="544942" y="491961"/>
            <a:chExt cx="11089377" cy="589702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5E68EAA-36A2-B2A4-F435-CF4CB354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0626" y="491961"/>
              <a:ext cx="3491259" cy="2805403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768D9F5-B96C-73A5-9B88-89F809B6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42" y="3577044"/>
              <a:ext cx="3511705" cy="2809364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0930097-4519-6D6C-30FA-37E3E2D5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898" y="3585512"/>
              <a:ext cx="3522858" cy="2803473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7480FA8-0026-8097-429A-87C9E50F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5" y="506747"/>
              <a:ext cx="3498964" cy="2803473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A320A185-26FB-4710-47DF-55E4AF56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0626" y="3586277"/>
              <a:ext cx="3491258" cy="280013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5E60C6A1-14EA-2237-5C83-2C22F428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244" y="506747"/>
              <a:ext cx="3485402" cy="279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851009" y="38384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of a Minicolumn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CF2E008-D891-AD49-86FC-9CA8E287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09" y="1395743"/>
            <a:ext cx="10604036" cy="43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40</cp:revision>
  <cp:lastPrinted>2023-10-31T01:45:30Z</cp:lastPrinted>
  <dcterms:created xsi:type="dcterms:W3CDTF">2023-10-01T00:43:20Z</dcterms:created>
  <dcterms:modified xsi:type="dcterms:W3CDTF">2023-10-31T20:10:16Z</dcterms:modified>
</cp:coreProperties>
</file>