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006600"/>
    <a:srgbClr val="0000FF"/>
    <a:srgbClr val="00FFFF"/>
    <a:srgbClr val="003300"/>
    <a:srgbClr val="0066FF"/>
    <a:srgbClr val="9933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6C053-3346-42F2-AF16-3F61CB3D79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196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B5600-C478-46C9-805B-7D6E416DFE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608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7593A-7393-42D3-813A-B16437AB79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87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2E4FD-8604-46D8-9823-28908FC447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144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E8958-CD5F-4C3F-B2F7-F976BA2F2D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456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CA04B-64A6-46C3-993C-827A8B23BE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717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D4AFA-AE1F-44EF-928E-7B97DEBDB0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200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62471-3154-413C-86B5-B5ED27C862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20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23B53-672B-4CEE-B857-7EBEECA9F6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479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4B46C-22D2-4087-9CDE-12D9F3F4CB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82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D454C-4545-4E38-9864-BDDDD36DE1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71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37311F8-D16D-4723-BA7A-5FB546374E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051" name="그룹 28"/>
          <p:cNvGrpSpPr>
            <a:grpSpLocks/>
          </p:cNvGrpSpPr>
          <p:nvPr/>
        </p:nvGrpSpPr>
        <p:grpSpPr bwMode="auto">
          <a:xfrm>
            <a:off x="540321" y="476250"/>
            <a:ext cx="2879725" cy="2665413"/>
            <a:chOff x="971600" y="3356992"/>
            <a:chExt cx="2880320" cy="2664296"/>
          </a:xfrm>
        </p:grpSpPr>
        <p:sp>
          <p:nvSpPr>
            <p:cNvPr id="8" name="정오각형 7"/>
            <p:cNvSpPr/>
            <p:nvPr/>
          </p:nvSpPr>
          <p:spPr>
            <a:xfrm>
              <a:off x="1043052" y="4580442"/>
              <a:ext cx="2737415" cy="1080634"/>
            </a:xfrm>
            <a:prstGeom prst="pentagon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87545" y="5373859"/>
              <a:ext cx="2448431" cy="287217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순서도: 수행의 시작/종료 9"/>
            <p:cNvSpPr/>
            <p:nvPr/>
          </p:nvSpPr>
          <p:spPr>
            <a:xfrm>
              <a:off x="971600" y="4653436"/>
              <a:ext cx="360436" cy="1296443"/>
            </a:xfrm>
            <a:prstGeom prst="flowChartTerminator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순서도: 수행의 시작/종료 70"/>
            <p:cNvSpPr/>
            <p:nvPr/>
          </p:nvSpPr>
          <p:spPr>
            <a:xfrm>
              <a:off x="3491483" y="4653436"/>
              <a:ext cx="360437" cy="1296443"/>
            </a:xfrm>
            <a:prstGeom prst="flowChartTerminator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 flipH="1">
              <a:off x="1474941" y="4869246"/>
              <a:ext cx="73040" cy="504613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3275538" y="4869246"/>
              <a:ext cx="73040" cy="504613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491483" y="5516675"/>
              <a:ext cx="360437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971600" y="5516675"/>
              <a:ext cx="360436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1692474" y="4940653"/>
              <a:ext cx="1440159" cy="57602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" name="순서도: 수동 연산 2"/>
            <p:cNvSpPr/>
            <p:nvPr/>
          </p:nvSpPr>
          <p:spPr>
            <a:xfrm flipV="1">
              <a:off x="1908419" y="3356992"/>
              <a:ext cx="1006683" cy="1223450"/>
            </a:xfrm>
            <a:prstGeom prst="flowChartManualOperation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순서도: 수동 연산 62"/>
            <p:cNvSpPr/>
            <p:nvPr/>
          </p:nvSpPr>
          <p:spPr>
            <a:xfrm>
              <a:off x="1908419" y="5156463"/>
              <a:ext cx="1006683" cy="864825"/>
            </a:xfrm>
            <a:prstGeom prst="flowChartManualOperation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908419" y="4580442"/>
              <a:ext cx="1006683" cy="576021"/>
            </a:xfrm>
            <a:prstGeom prst="flowChartProcess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4" name="순서도: 수동 연산 73"/>
            <p:cNvSpPr/>
            <p:nvPr/>
          </p:nvSpPr>
          <p:spPr>
            <a:xfrm flipV="1">
              <a:off x="2051323" y="3501394"/>
              <a:ext cx="720874" cy="1296443"/>
            </a:xfrm>
            <a:prstGeom prst="flowChartManualOperation">
              <a:avLst/>
            </a:prstGeom>
            <a:solidFill>
              <a:srgbClr val="00FFFF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7" name="순서도: 수동 연산 76"/>
            <p:cNvSpPr/>
            <p:nvPr/>
          </p:nvSpPr>
          <p:spPr>
            <a:xfrm>
              <a:off x="2124363" y="5156463"/>
              <a:ext cx="574794" cy="864825"/>
            </a:xfrm>
            <a:prstGeom prst="flowChartManualOperation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8" name="순서도: 수동 연산 77"/>
            <p:cNvSpPr/>
            <p:nvPr/>
          </p:nvSpPr>
          <p:spPr>
            <a:xfrm flipV="1">
              <a:off x="2195815" y="3501394"/>
              <a:ext cx="431889" cy="1296443"/>
            </a:xfrm>
            <a:prstGeom prst="flowChartManualOperation">
              <a:avLst/>
            </a:prstGeom>
            <a:solidFill>
              <a:srgbClr val="00FFFF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3491483" y="5085056"/>
              <a:ext cx="360437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971600" y="5085056"/>
              <a:ext cx="360436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순서도: 수행의 시작/종료 71"/>
            <p:cNvSpPr/>
            <p:nvPr/>
          </p:nvSpPr>
          <p:spPr>
            <a:xfrm>
              <a:off x="1043052" y="4940653"/>
              <a:ext cx="215945" cy="864825"/>
            </a:xfrm>
            <a:prstGeom prst="flowChartTerminator">
              <a:avLst/>
            </a:prstGeom>
            <a:solidFill>
              <a:srgbClr val="C00000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순서도: 수행의 시작/종료 72"/>
            <p:cNvSpPr/>
            <p:nvPr/>
          </p:nvSpPr>
          <p:spPr>
            <a:xfrm>
              <a:off x="3564523" y="4940653"/>
              <a:ext cx="215945" cy="864825"/>
            </a:xfrm>
            <a:prstGeom prst="flowChartTerminator">
              <a:avLst/>
            </a:prstGeom>
            <a:solidFill>
              <a:srgbClr val="C00000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52" name="그룹 29"/>
          <p:cNvGrpSpPr>
            <a:grpSpLocks/>
          </p:cNvGrpSpPr>
          <p:nvPr/>
        </p:nvGrpSpPr>
        <p:grpSpPr bwMode="auto">
          <a:xfrm>
            <a:off x="4140770" y="1340247"/>
            <a:ext cx="503238" cy="936625"/>
            <a:chOff x="4644008" y="4437112"/>
            <a:chExt cx="504056" cy="936104"/>
          </a:xfrm>
        </p:grpSpPr>
        <p:sp>
          <p:nvSpPr>
            <p:cNvPr id="27" name="이등변 삼각형 26"/>
            <p:cNvSpPr/>
            <p:nvPr/>
          </p:nvSpPr>
          <p:spPr>
            <a:xfrm>
              <a:off x="4644008" y="4581494"/>
              <a:ext cx="504056" cy="72032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823688" y="4437112"/>
              <a:ext cx="144697" cy="57594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순서도: 수행의 시작/종료 96"/>
            <p:cNvSpPr/>
            <p:nvPr/>
          </p:nvSpPr>
          <p:spPr>
            <a:xfrm>
              <a:off x="4788706" y="4652892"/>
              <a:ext cx="214660" cy="720324"/>
            </a:xfrm>
            <a:prstGeom prst="flowChartTerminator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53" name="그룹 2047"/>
          <p:cNvGrpSpPr>
            <a:grpSpLocks/>
          </p:cNvGrpSpPr>
          <p:nvPr/>
        </p:nvGrpSpPr>
        <p:grpSpPr bwMode="auto">
          <a:xfrm>
            <a:off x="5292080" y="1053604"/>
            <a:ext cx="2232025" cy="1511300"/>
            <a:chOff x="5220072" y="3068960"/>
            <a:chExt cx="2232248" cy="1512168"/>
          </a:xfrm>
        </p:grpSpPr>
        <p:sp>
          <p:nvSpPr>
            <p:cNvPr id="31" name="타원 30"/>
            <p:cNvSpPr/>
            <p:nvPr/>
          </p:nvSpPr>
          <p:spPr>
            <a:xfrm>
              <a:off x="5220072" y="3140439"/>
              <a:ext cx="2232248" cy="1440689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5580471" y="3068960"/>
              <a:ext cx="1511451" cy="864096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6156791" y="4077602"/>
              <a:ext cx="358811" cy="206494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타원 105"/>
            <p:cNvSpPr/>
            <p:nvPr/>
          </p:nvSpPr>
          <p:spPr>
            <a:xfrm rot="19800000">
              <a:off x="7001425" y="3834574"/>
              <a:ext cx="215922" cy="135016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 rot="1800000">
              <a:off x="5455045" y="3834574"/>
              <a:ext cx="215922" cy="135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172400" y="1627461"/>
            <a:ext cx="431800" cy="433387"/>
            <a:chOff x="8243888" y="1700213"/>
            <a:chExt cx="431800" cy="433387"/>
          </a:xfrm>
        </p:grpSpPr>
        <p:sp>
          <p:nvSpPr>
            <p:cNvPr id="110" name="타원 109"/>
            <p:cNvSpPr/>
            <p:nvPr/>
          </p:nvSpPr>
          <p:spPr bwMode="auto">
            <a:xfrm>
              <a:off x="8388350" y="1700213"/>
              <a:ext cx="144463" cy="43338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 bwMode="auto">
            <a:xfrm>
              <a:off x="8243888" y="1844675"/>
              <a:ext cx="431800" cy="14446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 bwMode="auto">
            <a:xfrm>
              <a:off x="8316913" y="1773238"/>
              <a:ext cx="287337" cy="28733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43000">
                  <a:srgbClr val="FF0000">
                    <a:shade val="67500"/>
                    <a:satMod val="115000"/>
                  </a:srgb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48920" y="4375264"/>
            <a:ext cx="8246168" cy="186204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11500" b="1" spc="50" dirty="0">
                <a:ln w="57150">
                  <a:solidFill>
                    <a:schemeClr val="bg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anose="04020904020102020604" pitchFamily="82" charset="0"/>
              </a:rPr>
              <a:t>Space War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Arial</vt:lpstr>
      <vt:lpstr>맑은 고딕</vt:lpstr>
      <vt:lpstr>기본 디자인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shko</dc:creator>
  <cp:lastModifiedBy>admin</cp:lastModifiedBy>
  <cp:revision>10</cp:revision>
  <dcterms:created xsi:type="dcterms:W3CDTF">2011-09-29T06:52:10Z</dcterms:created>
  <dcterms:modified xsi:type="dcterms:W3CDTF">2016-08-13T07:40:28Z</dcterms:modified>
</cp:coreProperties>
</file>