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4F8AC1-6773-47EC-8BFF-983134B64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6CF6839-D046-4EA3-B0DC-FF104C7FA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944321B-461B-4F85-9A7D-1BA4B2A1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C20563C-FB69-4792-A1FC-278B1576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9552FED-71D9-442D-B414-5569788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32509EC-8E6E-4DEA-9EC8-BE55275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717F1B4-1936-4846-9E9F-1B3430511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BAF613A-AB57-4FF1-BFBB-76FAF20D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1B5866B-DE9B-4DAA-A074-7F1E52E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D0657CC-FF98-4AB8-807F-821F02D4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4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A6B4842D-EA1D-4F43-90A0-DED7F452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94DE708-11D3-4B7E-972B-5A99A001A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01B2460-BEBC-4CA4-9FBC-F6F9B4E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247CF65-EBB5-4669-B559-B32A35B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6F925EA-B193-4522-AB89-23F7067E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8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D566B03-936B-4CAF-86AF-2DAE4247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5E49AE2-A10C-4FFA-8BC8-011E7104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D58344F-09E9-43EE-A4F0-959097B9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BE6A29A-10C0-4716-B746-B913288F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65AFC7F-2D5E-4068-9BB5-897D2629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80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61B486A-26DA-4C17-A06F-EA9A4C1A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705A54D-6DF7-47C0-82F4-109EF1FD9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7494F94-742F-45C3-A72A-AAFDEEA9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AEF1D4F-F887-4D84-B3CB-6C2ECB82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E0D47A9-CA6F-4B14-8340-56B19B52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486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C69A0B9-E0ED-4FF1-8C15-93441DD9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4DF493-45FD-4E8C-BBCD-9DEEC569A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16DC470-6CA7-43BA-B92E-11B37F26F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77E9E76-BC43-4340-9F80-D3E82AF8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571FEFB-B37E-4857-9142-514207D5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3061A85-E69E-4C28-A2B0-5DA115DC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29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092ADC3-41A8-4485-91C0-157F3C9D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8CF70B6-12FB-4C97-AD07-433562869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E0C9446-6763-4035-A768-16F1B1C9D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C269019-B79C-4A77-A3DF-9C657748B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C349FD4-50B0-4045-8B2C-F92C6C9EA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EE92E2D4-DDD5-4DA3-8F9B-5174F3BA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31B2E86-9FE3-4031-8D9D-345B8466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18DF6AB-3C7A-47DD-8F31-635FD8B2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703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9903A9-D27A-41F8-8EE5-1CA4FA9B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669FCE98-2E53-4CA5-99DA-15C6C27D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7C5290B-FEC9-4C60-A76A-6EC6239A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B743740-6BC5-4B99-B72A-5F00A9B2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345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3A684D9-44C5-499C-B404-14224D9B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6ACF4CDE-3A81-4314-B737-218D6E0A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CD51679-8F62-41C0-9D9D-0F0161F1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83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DCC6D4-76C9-4D2E-85AE-C3184E38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7E5E38E-EAA4-492E-9EFF-7AE9F735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5F438F5-47A7-4DEA-9A8D-0D18DE6F0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6F47B16-355B-4C80-AC79-37B3AC58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8CC56D9-312A-45CD-BF1C-D5F71020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B71968B-A5DF-44CA-8CAF-E4E0AA97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69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C45EDF-2597-40B0-B2BD-6694D312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0E6DF827-BEFF-4426-B626-509CB4041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71F8DF6-6B2E-4D75-A0E4-68635C5C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F213B39-5D43-4192-9A66-FF865DC0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8683267-3B34-4097-87A0-E2A0A564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CF57CAE-F6D3-48D1-8848-0CF5A312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549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FE3EF622-45C2-41B7-BF9E-DCF8EAE3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CB074C5-B070-4B6B-A4FB-328C23AC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1D3BB7D-4D62-4FBA-B90D-9821B1F83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5152-C972-4111-BD12-9F3EAED8AF51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8882FD2-578C-46F2-AFEA-4B2EB12A5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3CFCB54-CA1F-4156-8D2A-53136DEC8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4DFE-20D6-4140-9BDA-85E194607F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272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DC83960-9707-4FE9-9D6F-B9C76BFE0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Muhammad Yaumil Ihza</a:t>
            </a:r>
          </a:p>
          <a:p>
            <a:r>
              <a:rPr lang="en-US" sz="2000">
                <a:solidFill>
                  <a:srgbClr val="080808"/>
                </a:solidFill>
              </a:rPr>
              <a:t>1301174634</a:t>
            </a:r>
            <a:endParaRPr lang="en-ID" sz="2000">
              <a:solidFill>
                <a:srgbClr val="080808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62DC263E-D6D9-4C38-A363-CAB36224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Tubes Biomedis</a:t>
            </a:r>
            <a:endParaRPr lang="en-ID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C94B98E-B345-4EB0-BFF3-7A7C82E5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en-ID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75EB486-3EF4-43CF-9279-DA397E18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ID" sz="2000"/>
              <a:t>Studi Metode Denoising untuk Mendeteksi Kelainan Katup Jantung Menggunakan Phonocardiogram(PCG)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0B70600-6665-4235-AE8C-4D51B7BE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DnCNN</a:t>
            </a:r>
            <a:endParaRPr lang="en-ID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8F7DEEB-D87D-4014-98B3-EE2D4E304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/>
              <a:t>Dataset </a:t>
            </a:r>
          </a:p>
          <a:p>
            <a:pPr marL="0" indent="0">
              <a:buNone/>
            </a:pPr>
            <a:r>
              <a:rPr lang="en-ID" sz="2000" b="0" i="0">
                <a:effectLst/>
                <a:latin typeface="Arial" panose="020B0604020202020204" pitchFamily="34" charset="0"/>
              </a:rPr>
              <a:t>Data yang digunakan dalam melakukan penelitian ini adalah data suara jantung dari database GitHub Son et al. (2018) Classification-of-Heart-Sound-Signal-Using-Multiple-Features. Data berupa 5 kategori sinyal suara jantung (sinyal PCG) dari berbagai sumber yang berisi 1 kategori normal dan 4 kategori abnormal.database GitHub Son et al. (2018) Jumlah total file audio adalah 1000 untuk normal dan abnormal kategori (200 file audio / per kategori), file dalam format .wav</a:t>
            </a:r>
            <a:endParaRPr lang="en-ID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492F0A9-BE3D-4CFC-98B7-78B72001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768BA909-83E2-48A8-B8BD-3B8A28B4B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061" y="643466"/>
            <a:ext cx="642120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05E8D26-28F9-4A1D-A73A-147BD986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11201" cy="813807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sinyal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89FCB6B-1774-40B1-9913-B4D619D0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70"/>
            <a:ext cx="10515600" cy="4849233"/>
          </a:xfrm>
        </p:spPr>
        <p:txBody>
          <a:bodyPr/>
          <a:lstStyle/>
          <a:p>
            <a:r>
              <a:rPr lang="en-US" dirty="0" err="1"/>
              <a:t>Sinyal</a:t>
            </a:r>
            <a:r>
              <a:rPr lang="en-US" dirty="0"/>
              <a:t> MR (</a:t>
            </a:r>
            <a:r>
              <a:rPr lang="en-US" dirty="0" err="1"/>
              <a:t>durasi</a:t>
            </a:r>
            <a:r>
              <a:rPr lang="en-US" dirty="0"/>
              <a:t> 1 </a:t>
            </a:r>
            <a:r>
              <a:rPr lang="en-US" dirty="0" err="1"/>
              <a:t>detik</a:t>
            </a:r>
            <a:r>
              <a:rPr lang="en-US" dirty="0"/>
              <a:t>, shape(128, 44))</a:t>
            </a:r>
          </a:p>
          <a:p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8DB748EE-0E74-4497-AACE-2B22A528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9" y="1900024"/>
            <a:ext cx="6916971" cy="3057952"/>
          </a:xfrm>
          <a:prstGeom prst="rect">
            <a:avLst/>
          </a:prstGeom>
        </p:spPr>
      </p:pic>
      <p:pic>
        <p:nvPicPr>
          <p:cNvPr id="6" name="Tampungan Konten 4">
            <a:extLst>
              <a:ext uri="{FF2B5EF4-FFF2-40B4-BE49-F238E27FC236}">
                <a16:creationId xmlns:a16="http://schemas.microsoft.com/office/drawing/2014/main" id="{FBD74E18-9FC7-4B9D-83E9-0316E74D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035" y="1900024"/>
            <a:ext cx="4796885" cy="24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mpungan Konten 6">
            <a:extLst>
              <a:ext uri="{FF2B5EF4-FFF2-40B4-BE49-F238E27FC236}">
                <a16:creationId xmlns:a16="http://schemas.microsoft.com/office/drawing/2014/main" id="{9EE85557-0D32-4B18-9438-A87286F1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US" dirty="0" err="1"/>
              <a:t>Sinyal</a:t>
            </a:r>
            <a:r>
              <a:rPr lang="en-US" dirty="0"/>
              <a:t> Normal (</a:t>
            </a:r>
            <a:r>
              <a:rPr lang="en-US" dirty="0" err="1"/>
              <a:t>durasi</a:t>
            </a:r>
            <a:r>
              <a:rPr lang="en-US" dirty="0"/>
              <a:t> 1 </a:t>
            </a:r>
            <a:r>
              <a:rPr lang="en-US" dirty="0" err="1"/>
              <a:t>detik</a:t>
            </a:r>
            <a:r>
              <a:rPr lang="en-US" dirty="0"/>
              <a:t>, shape(128, 44))</a:t>
            </a:r>
          </a:p>
          <a:p>
            <a:endParaRPr lang="en-ID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A8E61085-BCBA-48DB-B40D-E5E7EDD6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8" y="1938129"/>
            <a:ext cx="6708311" cy="2614821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D183CFAC-EC5F-49F9-B253-3B4B8116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35" y="1928603"/>
            <a:ext cx="522042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1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F3D33E3-F876-4B8E-B98D-7745269D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</a:t>
            </a:r>
            <a:endParaRPr lang="en-ID" sz="360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70AC17E-13B3-4EC2-9189-14DAE5DE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Train : 800</a:t>
            </a:r>
          </a:p>
          <a:p>
            <a:r>
              <a:rPr lang="en-US" sz="2000"/>
              <a:t>Test : 200</a:t>
            </a:r>
          </a:p>
          <a:p>
            <a:endParaRPr lang="en-ID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ambar 4">
            <a:extLst>
              <a:ext uri="{FF2B5EF4-FFF2-40B4-BE49-F238E27FC236}">
                <a16:creationId xmlns:a16="http://schemas.microsoft.com/office/drawing/2014/main" id="{725D86F0-ADE1-4F2B-B800-7C75510F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394" y="940793"/>
            <a:ext cx="3764212" cy="29266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ambar 6">
            <a:extLst>
              <a:ext uri="{FF2B5EF4-FFF2-40B4-BE49-F238E27FC236}">
                <a16:creationId xmlns:a16="http://schemas.microsoft.com/office/drawing/2014/main" id="{4B5D80DA-7497-42FC-9C6A-D492545A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453869"/>
            <a:ext cx="6253212" cy="12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34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4C652B320C17354598E0D46F4A454226" ma:contentTypeVersion="2" ma:contentTypeDescription="Buat sebuah dokumen baru." ma:contentTypeScope="" ma:versionID="0d325336667401932ec06fa158f85ae1">
  <xsd:schema xmlns:xsd="http://www.w3.org/2001/XMLSchema" xmlns:xs="http://www.w3.org/2001/XMLSchema" xmlns:p="http://schemas.microsoft.com/office/2006/metadata/properties" xmlns:ns3="456c1903-775e-4a01-8372-82b6aa57e4cf" targetNamespace="http://schemas.microsoft.com/office/2006/metadata/properties" ma:root="true" ma:fieldsID="7a07483e320bc5eda819fc504d47a372" ns3:_="">
    <xsd:import namespace="456c1903-775e-4a01-8372-82b6aa57e4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c1903-775e-4a01-8372-82b6aa57e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B5A936-19B2-4A2B-9FB2-18BFC08C0416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456c1903-775e-4a01-8372-82b6aa57e4cf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9847766-9A92-4060-A7CD-74B24C2E61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78331-193E-49AB-8B18-AB3730FA9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6c1903-775e-4a01-8372-82b6aa57e4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138</Words>
  <Application>Microsoft Office PowerPoint</Application>
  <PresentationFormat>Layar Lebar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Office</vt:lpstr>
      <vt:lpstr>Tubes Biomedis</vt:lpstr>
      <vt:lpstr>Presentasi PowerPoint</vt:lpstr>
      <vt:lpstr>DnCNN</vt:lpstr>
      <vt:lpstr>preprocessing</vt:lpstr>
      <vt:lpstr>Contoh bentuk sinyal</vt:lpstr>
      <vt:lpstr>Presentasi PowerPoint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Tubes Biomedis</dc:title>
  <dc:creator>MUHAMMAD YAUMIL IHZA</dc:creator>
  <cp:lastModifiedBy>MUHAMMAD</cp:lastModifiedBy>
  <cp:revision>1</cp:revision>
  <dcterms:created xsi:type="dcterms:W3CDTF">2021-06-23T22:54:40Z</dcterms:created>
  <dcterms:modified xsi:type="dcterms:W3CDTF">2021-06-25T10:27:24Z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0x0101004C652B320C17354598E0D46F4A454226</vt:lpwstr>
  </property>
</Properties>
</file>