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32" r:id="rId1"/>
  </p:sldMasterIdLst>
  <p:notesMasterIdLst>
    <p:notesMasterId r:id="rId32"/>
  </p:notesMasterIdLst>
  <p:sldIdLst>
    <p:sldId id="265" r:id="rId2"/>
    <p:sldId id="325" r:id="rId3"/>
    <p:sldId id="288" r:id="rId4"/>
    <p:sldId id="267" r:id="rId5"/>
    <p:sldId id="295" r:id="rId6"/>
    <p:sldId id="296" r:id="rId7"/>
    <p:sldId id="297" r:id="rId8"/>
    <p:sldId id="298" r:id="rId9"/>
    <p:sldId id="299" r:id="rId10"/>
    <p:sldId id="300" r:id="rId11"/>
    <p:sldId id="301" r:id="rId12"/>
    <p:sldId id="302" r:id="rId13"/>
    <p:sldId id="309" r:id="rId14"/>
    <p:sldId id="308" r:id="rId15"/>
    <p:sldId id="307" r:id="rId16"/>
    <p:sldId id="312" r:id="rId17"/>
    <p:sldId id="310" r:id="rId18"/>
    <p:sldId id="314" r:id="rId19"/>
    <p:sldId id="317" r:id="rId20"/>
    <p:sldId id="315" r:id="rId21"/>
    <p:sldId id="316" r:id="rId22"/>
    <p:sldId id="329" r:id="rId23"/>
    <p:sldId id="330" r:id="rId24"/>
    <p:sldId id="286" r:id="rId25"/>
    <p:sldId id="318" r:id="rId26"/>
    <p:sldId id="319" r:id="rId27"/>
    <p:sldId id="331" r:id="rId28"/>
    <p:sldId id="332" r:id="rId29"/>
    <p:sldId id="333" r:id="rId30"/>
    <p:sldId id="262" r:id="rId3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3370"/>
    <a:srgbClr val="31AD91"/>
    <a:srgbClr val="59539F"/>
    <a:srgbClr val="F2F2F2"/>
    <a:srgbClr val="FFFFFF"/>
    <a:srgbClr val="6C65AB"/>
    <a:srgbClr val="B2E8D8"/>
    <a:srgbClr val="DDF6EC"/>
    <a:srgbClr val="636FB8"/>
    <a:srgbClr val="4D77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146" autoAdjust="0"/>
  </p:normalViewPr>
  <p:slideViewPr>
    <p:cSldViewPr snapToGrid="0">
      <p:cViewPr varScale="1">
        <p:scale>
          <a:sx n="93" d="100"/>
          <a:sy n="93" d="100"/>
        </p:scale>
        <p:origin x="1000" y="5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51BEF5-87B9-440F-83BC-96226C479068}" type="doc">
      <dgm:prSet loTypeId="urn:microsoft.com/office/officeart/2018/2/layout/IconVerticalSolidList" loCatId="icon" qsTypeId="urn:microsoft.com/office/officeart/2005/8/quickstyle/simple4" qsCatId="simple" csTypeId="urn:microsoft.com/office/officeart/2005/8/colors/accent0_3" csCatId="mainScheme" phldr="1"/>
      <dgm:spPr/>
      <dgm:t>
        <a:bodyPr/>
        <a:lstStyle/>
        <a:p>
          <a:endParaRPr lang="en-US"/>
        </a:p>
      </dgm:t>
    </dgm:pt>
    <dgm:pt modelId="{C4C59904-84A7-498F-BB89-E001CCC55312}">
      <dgm:prSet/>
      <dgm:spPr/>
      <dgm:t>
        <a:bodyPr/>
        <a:lstStyle/>
        <a:p>
          <a:pPr>
            <a:lnSpc>
              <a:spcPct val="100000"/>
            </a:lnSpc>
          </a:pPr>
          <a:r>
            <a:rPr lang="en-US" dirty="0"/>
            <a:t>Data Analysis Workflow</a:t>
          </a:r>
        </a:p>
      </dgm:t>
    </dgm:pt>
    <dgm:pt modelId="{6F9E2511-7CB3-488E-846C-34C1921B8765}" type="parTrans" cxnId="{E59872B6-11CE-4EE9-91A0-1DF10EF1B531}">
      <dgm:prSet/>
      <dgm:spPr/>
      <dgm:t>
        <a:bodyPr/>
        <a:lstStyle/>
        <a:p>
          <a:endParaRPr lang="en-US"/>
        </a:p>
      </dgm:t>
    </dgm:pt>
    <dgm:pt modelId="{81B27D12-79DD-4A04-B001-80C81191FD49}" type="sibTrans" cxnId="{E59872B6-11CE-4EE9-91A0-1DF10EF1B531}">
      <dgm:prSet/>
      <dgm:spPr/>
      <dgm:t>
        <a:bodyPr/>
        <a:lstStyle/>
        <a:p>
          <a:endParaRPr lang="en-US"/>
        </a:p>
      </dgm:t>
    </dgm:pt>
    <dgm:pt modelId="{2AB55AB7-89A7-4437-A626-5242A1B2AEB1}">
      <dgm:prSet/>
      <dgm:spPr/>
      <dgm:t>
        <a:bodyPr/>
        <a:lstStyle/>
        <a:p>
          <a:pPr>
            <a:lnSpc>
              <a:spcPct val="100000"/>
            </a:lnSpc>
          </a:pPr>
          <a:r>
            <a:rPr lang="en-US" dirty="0"/>
            <a:t>Data Types Handling</a:t>
          </a:r>
        </a:p>
      </dgm:t>
    </dgm:pt>
    <dgm:pt modelId="{7938DF7A-8F2D-407E-ABBF-01797224B884}" type="parTrans" cxnId="{8929067A-740B-41DF-BE8A-22D049FA9377}">
      <dgm:prSet/>
      <dgm:spPr/>
      <dgm:t>
        <a:bodyPr/>
        <a:lstStyle/>
        <a:p>
          <a:endParaRPr lang="en-US"/>
        </a:p>
      </dgm:t>
    </dgm:pt>
    <dgm:pt modelId="{2296D64A-4F00-42EA-B675-1CB110399308}" type="sibTrans" cxnId="{8929067A-740B-41DF-BE8A-22D049FA9377}">
      <dgm:prSet/>
      <dgm:spPr/>
      <dgm:t>
        <a:bodyPr/>
        <a:lstStyle/>
        <a:p>
          <a:endParaRPr lang="en-US"/>
        </a:p>
      </dgm:t>
    </dgm:pt>
    <dgm:pt modelId="{85EBDBA0-AF77-495B-BF59-15F286F00619}">
      <dgm:prSet/>
      <dgm:spPr/>
      <dgm:t>
        <a:bodyPr/>
        <a:lstStyle/>
        <a:p>
          <a:pPr>
            <a:lnSpc>
              <a:spcPct val="100000"/>
            </a:lnSpc>
          </a:pPr>
          <a:r>
            <a:rPr lang="en-US" dirty="0"/>
            <a:t>Data Exploration Methodologies</a:t>
          </a:r>
        </a:p>
      </dgm:t>
    </dgm:pt>
    <dgm:pt modelId="{EB4D7597-8B17-4227-87D3-827C7A1FF6AD}" type="parTrans" cxnId="{B24E693E-CB95-44EE-9C40-B6CE8D697C1A}">
      <dgm:prSet/>
      <dgm:spPr/>
      <dgm:t>
        <a:bodyPr/>
        <a:lstStyle/>
        <a:p>
          <a:endParaRPr lang="en-US"/>
        </a:p>
      </dgm:t>
    </dgm:pt>
    <dgm:pt modelId="{8EC10E19-A7D9-407F-B568-C7FC8ED10E6C}" type="sibTrans" cxnId="{B24E693E-CB95-44EE-9C40-B6CE8D697C1A}">
      <dgm:prSet/>
      <dgm:spPr/>
      <dgm:t>
        <a:bodyPr/>
        <a:lstStyle/>
        <a:p>
          <a:endParaRPr lang="en-US"/>
        </a:p>
      </dgm:t>
    </dgm:pt>
    <dgm:pt modelId="{8DF48242-7DA1-4895-848B-2799329A7842}">
      <dgm:prSet/>
      <dgm:spPr/>
      <dgm:t>
        <a:bodyPr/>
        <a:lstStyle/>
        <a:p>
          <a:pPr>
            <a:lnSpc>
              <a:spcPct val="100000"/>
            </a:lnSpc>
          </a:pPr>
          <a:r>
            <a:rPr lang="en-US" dirty="0"/>
            <a:t>Data Challenges</a:t>
          </a:r>
        </a:p>
      </dgm:t>
    </dgm:pt>
    <dgm:pt modelId="{0645CAD1-5256-419F-A078-E3DE58B75287}" type="parTrans" cxnId="{71208EED-E6EF-4C56-8074-EB1E74EEC7B0}">
      <dgm:prSet/>
      <dgm:spPr/>
      <dgm:t>
        <a:bodyPr/>
        <a:lstStyle/>
        <a:p>
          <a:endParaRPr lang="en-US"/>
        </a:p>
      </dgm:t>
    </dgm:pt>
    <dgm:pt modelId="{5A7B6160-FA04-4188-A4E3-9364A1569DA2}" type="sibTrans" cxnId="{71208EED-E6EF-4C56-8074-EB1E74EEC7B0}">
      <dgm:prSet/>
      <dgm:spPr/>
      <dgm:t>
        <a:bodyPr/>
        <a:lstStyle/>
        <a:p>
          <a:endParaRPr lang="en-US"/>
        </a:p>
      </dgm:t>
    </dgm:pt>
    <dgm:pt modelId="{17041E4E-8262-47C8-A321-DBC4E47DEC4E}">
      <dgm:prSet/>
      <dgm:spPr/>
      <dgm:t>
        <a:bodyPr/>
        <a:lstStyle/>
        <a:p>
          <a:pPr>
            <a:lnSpc>
              <a:spcPct val="100000"/>
            </a:lnSpc>
          </a:pPr>
          <a:r>
            <a:rPr lang="en-US" dirty="0"/>
            <a:t>Outliers Handling</a:t>
          </a:r>
        </a:p>
      </dgm:t>
    </dgm:pt>
    <dgm:pt modelId="{6FD9F31E-6F43-4D62-9AD2-9F0C9C59A865}" type="parTrans" cxnId="{83D6569B-40A0-4460-AD4B-3B7F7D62D9E7}">
      <dgm:prSet/>
      <dgm:spPr/>
      <dgm:t>
        <a:bodyPr/>
        <a:lstStyle/>
        <a:p>
          <a:endParaRPr lang="en-US"/>
        </a:p>
      </dgm:t>
    </dgm:pt>
    <dgm:pt modelId="{E25D62D3-E10E-4BEF-8B91-5B6C4D2BE702}" type="sibTrans" cxnId="{83D6569B-40A0-4460-AD4B-3B7F7D62D9E7}">
      <dgm:prSet/>
      <dgm:spPr/>
      <dgm:t>
        <a:bodyPr/>
        <a:lstStyle/>
        <a:p>
          <a:endParaRPr lang="en-US"/>
        </a:p>
      </dgm:t>
    </dgm:pt>
    <dgm:pt modelId="{33BEB5EB-58FB-4A7A-87A9-7662072FF9D6}">
      <dgm:prSet/>
      <dgm:spPr/>
      <dgm:t>
        <a:bodyPr/>
        <a:lstStyle/>
        <a:p>
          <a:pPr>
            <a:lnSpc>
              <a:spcPct val="100000"/>
            </a:lnSpc>
          </a:pPr>
          <a:r>
            <a:rPr lang="en-US" dirty="0"/>
            <a:t>Data Quality</a:t>
          </a:r>
        </a:p>
      </dgm:t>
    </dgm:pt>
    <dgm:pt modelId="{D62A04AB-D80F-4879-8EEB-8B7D7FF03286}" type="parTrans" cxnId="{1C65EAFF-A8C5-40AC-A345-7353725DF1CD}">
      <dgm:prSet/>
      <dgm:spPr/>
      <dgm:t>
        <a:bodyPr/>
        <a:lstStyle/>
        <a:p>
          <a:endParaRPr lang="en-US"/>
        </a:p>
      </dgm:t>
    </dgm:pt>
    <dgm:pt modelId="{48A27512-8E73-4079-ABF5-B1441F97BB68}" type="sibTrans" cxnId="{1C65EAFF-A8C5-40AC-A345-7353725DF1CD}">
      <dgm:prSet/>
      <dgm:spPr/>
      <dgm:t>
        <a:bodyPr/>
        <a:lstStyle/>
        <a:p>
          <a:endParaRPr lang="en-US"/>
        </a:p>
      </dgm:t>
    </dgm:pt>
    <dgm:pt modelId="{B78C9608-CDE2-421E-BCD5-B9A3CF04203F}">
      <dgm:prSet/>
      <dgm:spPr/>
      <dgm:t>
        <a:bodyPr/>
        <a:lstStyle/>
        <a:p>
          <a:pPr>
            <a:lnSpc>
              <a:spcPct val="100000"/>
            </a:lnSpc>
          </a:pPr>
          <a:r>
            <a:rPr lang="en-US" dirty="0"/>
            <a:t>Missing values Handling</a:t>
          </a:r>
        </a:p>
      </dgm:t>
    </dgm:pt>
    <dgm:pt modelId="{21390F6F-35E8-4115-82FE-1413A507362B}" type="sibTrans" cxnId="{44D04893-54E8-4ABA-A003-80C59EA1C54F}">
      <dgm:prSet/>
      <dgm:spPr/>
      <dgm:t>
        <a:bodyPr/>
        <a:lstStyle/>
        <a:p>
          <a:endParaRPr lang="en-US"/>
        </a:p>
      </dgm:t>
    </dgm:pt>
    <dgm:pt modelId="{FB79C3FE-D38C-4F6F-9A48-DF9A0764AE64}" type="parTrans" cxnId="{44D04893-54E8-4ABA-A003-80C59EA1C54F}">
      <dgm:prSet/>
      <dgm:spPr/>
      <dgm:t>
        <a:bodyPr/>
        <a:lstStyle/>
        <a:p>
          <a:endParaRPr lang="en-US"/>
        </a:p>
      </dgm:t>
    </dgm:pt>
    <dgm:pt modelId="{4C13B785-4DA5-4944-B5DE-1DDDD672353B}" type="pres">
      <dgm:prSet presAssocID="{FD51BEF5-87B9-440F-83BC-96226C479068}" presName="root" presStyleCnt="0">
        <dgm:presLayoutVars>
          <dgm:dir/>
          <dgm:resizeHandles val="exact"/>
        </dgm:presLayoutVars>
      </dgm:prSet>
      <dgm:spPr/>
    </dgm:pt>
    <dgm:pt modelId="{E61ADA9A-D8C7-43D8-8B74-905EC0EE650B}" type="pres">
      <dgm:prSet presAssocID="{C4C59904-84A7-498F-BB89-E001CCC55312}" presName="compNode" presStyleCnt="0"/>
      <dgm:spPr/>
    </dgm:pt>
    <dgm:pt modelId="{547305BC-7E3D-415E-A1E1-62AFD64DC1FB}" type="pres">
      <dgm:prSet presAssocID="{C4C59904-84A7-498F-BB89-E001CCC55312}" presName="bgRect" presStyleLbl="bgShp" presStyleIdx="0" presStyleCnt="7" custLinFactY="-200000" custLinFactNeighborX="-84648" custLinFactNeighborY="-218922"/>
      <dgm:spPr/>
    </dgm:pt>
    <dgm:pt modelId="{6762858D-8C9D-4550-8756-4331A7E0A2D8}" type="pres">
      <dgm:prSet presAssocID="{C4C59904-84A7-498F-BB89-E001CCC55312}"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lp"/>
        </a:ext>
      </dgm:extLst>
    </dgm:pt>
    <dgm:pt modelId="{D1CD43B5-65FC-430E-A4FA-1013B1E7B1E7}" type="pres">
      <dgm:prSet presAssocID="{C4C59904-84A7-498F-BB89-E001CCC55312}" presName="spaceRect" presStyleCnt="0"/>
      <dgm:spPr/>
    </dgm:pt>
    <dgm:pt modelId="{F45EDEB0-6A76-4D44-BACF-7CC4954B3A5B}" type="pres">
      <dgm:prSet presAssocID="{C4C59904-84A7-498F-BB89-E001CCC55312}" presName="parTx" presStyleLbl="revTx" presStyleIdx="0" presStyleCnt="7">
        <dgm:presLayoutVars>
          <dgm:chMax val="0"/>
          <dgm:chPref val="0"/>
        </dgm:presLayoutVars>
      </dgm:prSet>
      <dgm:spPr/>
    </dgm:pt>
    <dgm:pt modelId="{37514D4D-9D65-454D-93EE-C270DFFCA0C9}" type="pres">
      <dgm:prSet presAssocID="{81B27D12-79DD-4A04-B001-80C81191FD49}" presName="sibTrans" presStyleCnt="0"/>
      <dgm:spPr/>
    </dgm:pt>
    <dgm:pt modelId="{BF47F6B0-1942-4947-9FFE-23F5B60E5C90}" type="pres">
      <dgm:prSet presAssocID="{2AB55AB7-89A7-4437-A626-5242A1B2AEB1}" presName="compNode" presStyleCnt="0"/>
      <dgm:spPr/>
    </dgm:pt>
    <dgm:pt modelId="{6941CE1B-C24F-4669-A488-2E835713D021}" type="pres">
      <dgm:prSet presAssocID="{2AB55AB7-89A7-4437-A626-5242A1B2AEB1}" presName="bgRect" presStyleLbl="bgShp" presStyleIdx="1" presStyleCnt="7"/>
      <dgm:spPr/>
    </dgm:pt>
    <dgm:pt modelId="{AADB29B2-1367-4841-9733-EDDC1D9A1C31}" type="pres">
      <dgm:prSet presAssocID="{2AB55AB7-89A7-4437-A626-5242A1B2AEB1}" presName="iconRect" presStyleLbl="node1" presStyleIdx="1" presStyleCnt="7"/>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Upward trend"/>
        </a:ext>
      </dgm:extLst>
    </dgm:pt>
    <dgm:pt modelId="{8BEC9117-4F78-404D-815E-407E7F54E3AB}" type="pres">
      <dgm:prSet presAssocID="{2AB55AB7-89A7-4437-A626-5242A1B2AEB1}" presName="spaceRect" presStyleCnt="0"/>
      <dgm:spPr/>
    </dgm:pt>
    <dgm:pt modelId="{8CA1CB78-8C4C-464B-91D7-E4ADC1A09213}" type="pres">
      <dgm:prSet presAssocID="{2AB55AB7-89A7-4437-A626-5242A1B2AEB1}" presName="parTx" presStyleLbl="revTx" presStyleIdx="1" presStyleCnt="7">
        <dgm:presLayoutVars>
          <dgm:chMax val="0"/>
          <dgm:chPref val="0"/>
        </dgm:presLayoutVars>
      </dgm:prSet>
      <dgm:spPr/>
    </dgm:pt>
    <dgm:pt modelId="{8AE68630-FF80-4369-AEF8-AB209018899F}" type="pres">
      <dgm:prSet presAssocID="{2296D64A-4F00-42EA-B675-1CB110399308}" presName="sibTrans" presStyleCnt="0"/>
      <dgm:spPr/>
    </dgm:pt>
    <dgm:pt modelId="{50DFDE32-2FE0-4EDF-A5E9-C0F6603E5A8B}" type="pres">
      <dgm:prSet presAssocID="{85EBDBA0-AF77-495B-BF59-15F286F00619}" presName="compNode" presStyleCnt="0"/>
      <dgm:spPr/>
    </dgm:pt>
    <dgm:pt modelId="{7170A30D-1358-4F5B-8859-94C6159A06D6}" type="pres">
      <dgm:prSet presAssocID="{85EBDBA0-AF77-495B-BF59-15F286F00619}" presName="bgRect" presStyleLbl="bgShp" presStyleIdx="2" presStyleCnt="7"/>
      <dgm:spPr/>
    </dgm:pt>
    <dgm:pt modelId="{C6514EEC-3AF2-4D6A-BEFC-8C6772427074}" type="pres">
      <dgm:prSet presAssocID="{85EBDBA0-AF77-495B-BF59-15F286F00619}" presName="iconRect" presStyleLbl="node1" presStyleIdx="2" presStyleCnt="7"/>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Table outline"/>
        </a:ext>
      </dgm:extLst>
    </dgm:pt>
    <dgm:pt modelId="{BB062CD7-682E-4311-863B-0E32DCEB5B52}" type="pres">
      <dgm:prSet presAssocID="{85EBDBA0-AF77-495B-BF59-15F286F00619}" presName="spaceRect" presStyleCnt="0"/>
      <dgm:spPr/>
    </dgm:pt>
    <dgm:pt modelId="{56383D1B-6F09-4C4D-ABAF-22458B65A057}" type="pres">
      <dgm:prSet presAssocID="{85EBDBA0-AF77-495B-BF59-15F286F00619}" presName="parTx" presStyleLbl="revTx" presStyleIdx="2" presStyleCnt="7">
        <dgm:presLayoutVars>
          <dgm:chMax val="0"/>
          <dgm:chPref val="0"/>
        </dgm:presLayoutVars>
      </dgm:prSet>
      <dgm:spPr/>
    </dgm:pt>
    <dgm:pt modelId="{E36B3B96-5D38-4D60-A9BF-366CD3D1ECED}" type="pres">
      <dgm:prSet presAssocID="{8EC10E19-A7D9-407F-B568-C7FC8ED10E6C}" presName="sibTrans" presStyleCnt="0"/>
      <dgm:spPr/>
    </dgm:pt>
    <dgm:pt modelId="{7581A567-F00D-43A6-8C29-B2793E1856F9}" type="pres">
      <dgm:prSet presAssocID="{8DF48242-7DA1-4895-848B-2799329A7842}" presName="compNode" presStyleCnt="0"/>
      <dgm:spPr/>
    </dgm:pt>
    <dgm:pt modelId="{C4363102-2183-4C94-9293-336146E86661}" type="pres">
      <dgm:prSet presAssocID="{8DF48242-7DA1-4895-848B-2799329A7842}" presName="bgRect" presStyleLbl="bgShp" presStyleIdx="3" presStyleCnt="7"/>
      <dgm:spPr/>
    </dgm:pt>
    <dgm:pt modelId="{CA5F1670-B262-4F71-9560-BA0CB83BDA3C}" type="pres">
      <dgm:prSet presAssocID="{8DF48242-7DA1-4895-848B-2799329A7842}"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ocument"/>
        </a:ext>
      </dgm:extLst>
    </dgm:pt>
    <dgm:pt modelId="{9BFEF4F4-A878-4935-98F5-1C44F731BE09}" type="pres">
      <dgm:prSet presAssocID="{8DF48242-7DA1-4895-848B-2799329A7842}" presName="spaceRect" presStyleCnt="0"/>
      <dgm:spPr/>
    </dgm:pt>
    <dgm:pt modelId="{A628FEE5-587C-4EB3-863E-AFB3E8A6B769}" type="pres">
      <dgm:prSet presAssocID="{8DF48242-7DA1-4895-848B-2799329A7842}" presName="parTx" presStyleLbl="revTx" presStyleIdx="3" presStyleCnt="7">
        <dgm:presLayoutVars>
          <dgm:chMax val="0"/>
          <dgm:chPref val="0"/>
        </dgm:presLayoutVars>
      </dgm:prSet>
      <dgm:spPr/>
    </dgm:pt>
    <dgm:pt modelId="{E62B7D6E-E5C2-4733-B10D-DB6F06FD56A4}" type="pres">
      <dgm:prSet presAssocID="{5A7B6160-FA04-4188-A4E3-9364A1569DA2}" presName="sibTrans" presStyleCnt="0"/>
      <dgm:spPr/>
    </dgm:pt>
    <dgm:pt modelId="{1000916D-AADE-43B9-B8E3-E5C5833D4B57}" type="pres">
      <dgm:prSet presAssocID="{B78C9608-CDE2-421E-BCD5-B9A3CF04203F}" presName="compNode" presStyleCnt="0"/>
      <dgm:spPr/>
    </dgm:pt>
    <dgm:pt modelId="{AB0273FD-C376-4FDF-AA5E-42D9BB4F25CD}" type="pres">
      <dgm:prSet presAssocID="{B78C9608-CDE2-421E-BCD5-B9A3CF04203F}" presName="bgRect" presStyleLbl="bgShp" presStyleIdx="4" presStyleCnt="7"/>
      <dgm:spPr/>
    </dgm:pt>
    <dgm:pt modelId="{A4F7C215-439A-4B36-AA26-62E6B11500CA}" type="pres">
      <dgm:prSet presAssocID="{B78C9608-CDE2-421E-BCD5-B9A3CF04203F}" presName="iconRect" presStyleLbl="node1" presStyleIdx="4" presStyleCnt="7"/>
      <dgm:spPr>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Radio"/>
        </a:ext>
      </dgm:extLst>
    </dgm:pt>
    <dgm:pt modelId="{37EE5958-976C-4C6B-B848-FE1CDDB01B69}" type="pres">
      <dgm:prSet presAssocID="{B78C9608-CDE2-421E-BCD5-B9A3CF04203F}" presName="spaceRect" presStyleCnt="0"/>
      <dgm:spPr/>
    </dgm:pt>
    <dgm:pt modelId="{336FCAAA-3B44-4198-96A6-C356C8977C50}" type="pres">
      <dgm:prSet presAssocID="{B78C9608-CDE2-421E-BCD5-B9A3CF04203F}" presName="parTx" presStyleLbl="revTx" presStyleIdx="4" presStyleCnt="7">
        <dgm:presLayoutVars>
          <dgm:chMax val="0"/>
          <dgm:chPref val="0"/>
        </dgm:presLayoutVars>
      </dgm:prSet>
      <dgm:spPr/>
    </dgm:pt>
    <dgm:pt modelId="{91D835E1-FC53-4A91-814F-C28FEF4E1AAA}" type="pres">
      <dgm:prSet presAssocID="{21390F6F-35E8-4115-82FE-1413A507362B}" presName="sibTrans" presStyleCnt="0"/>
      <dgm:spPr/>
    </dgm:pt>
    <dgm:pt modelId="{9385D5FC-C18D-48C6-B9E3-FE9A126858A6}" type="pres">
      <dgm:prSet presAssocID="{17041E4E-8262-47C8-A321-DBC4E47DEC4E}" presName="compNode" presStyleCnt="0"/>
      <dgm:spPr/>
    </dgm:pt>
    <dgm:pt modelId="{396630F7-850A-4831-92B4-3B62AA0BE097}" type="pres">
      <dgm:prSet presAssocID="{17041E4E-8262-47C8-A321-DBC4E47DEC4E}" presName="bgRect" presStyleLbl="bgShp" presStyleIdx="5" presStyleCnt="7"/>
      <dgm:spPr/>
    </dgm:pt>
    <dgm:pt modelId="{E2F138FF-2020-4150-B7FD-E0805714E3ED}" type="pres">
      <dgm:prSet presAssocID="{17041E4E-8262-47C8-A321-DBC4E47DEC4E}" presName="iconRect" presStyleLbl="node1" presStyleIdx="5"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alculator"/>
        </a:ext>
      </dgm:extLst>
    </dgm:pt>
    <dgm:pt modelId="{5EAEBF88-2B30-461B-A73A-3FF5547F82AC}" type="pres">
      <dgm:prSet presAssocID="{17041E4E-8262-47C8-A321-DBC4E47DEC4E}" presName="spaceRect" presStyleCnt="0"/>
      <dgm:spPr/>
    </dgm:pt>
    <dgm:pt modelId="{A43B4B2B-E452-48EE-81E8-1EB0525718E8}" type="pres">
      <dgm:prSet presAssocID="{17041E4E-8262-47C8-A321-DBC4E47DEC4E}" presName="parTx" presStyleLbl="revTx" presStyleIdx="5" presStyleCnt="7">
        <dgm:presLayoutVars>
          <dgm:chMax val="0"/>
          <dgm:chPref val="0"/>
        </dgm:presLayoutVars>
      </dgm:prSet>
      <dgm:spPr/>
    </dgm:pt>
    <dgm:pt modelId="{38428997-F1A4-4DA9-A109-CDD5387AF557}" type="pres">
      <dgm:prSet presAssocID="{E25D62D3-E10E-4BEF-8B91-5B6C4D2BE702}" presName="sibTrans" presStyleCnt="0"/>
      <dgm:spPr/>
    </dgm:pt>
    <dgm:pt modelId="{C20E44DB-49A1-49FF-9A25-89384CEBF04E}" type="pres">
      <dgm:prSet presAssocID="{33BEB5EB-58FB-4A7A-87A9-7662072FF9D6}" presName="compNode" presStyleCnt="0"/>
      <dgm:spPr/>
    </dgm:pt>
    <dgm:pt modelId="{DC586F23-3838-4C8C-A0B3-AE7FEE90454E}" type="pres">
      <dgm:prSet presAssocID="{33BEB5EB-58FB-4A7A-87A9-7662072FF9D6}" presName="bgRect" presStyleLbl="bgShp" presStyleIdx="6" presStyleCnt="7"/>
      <dgm:spPr/>
    </dgm:pt>
    <dgm:pt modelId="{CBD584D1-FD85-4C3B-974E-9D025C17CCB0}" type="pres">
      <dgm:prSet presAssocID="{33BEB5EB-58FB-4A7A-87A9-7662072FF9D6}" presName="iconRect" presStyleLbl="node1" presStyleIdx="6"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Books"/>
        </a:ext>
      </dgm:extLst>
    </dgm:pt>
    <dgm:pt modelId="{598D2EBE-8A84-4C40-82EA-F3927A85D75D}" type="pres">
      <dgm:prSet presAssocID="{33BEB5EB-58FB-4A7A-87A9-7662072FF9D6}" presName="spaceRect" presStyleCnt="0"/>
      <dgm:spPr/>
    </dgm:pt>
    <dgm:pt modelId="{8F286D66-C21D-49DC-B39D-14A236909FC2}" type="pres">
      <dgm:prSet presAssocID="{33BEB5EB-58FB-4A7A-87A9-7662072FF9D6}" presName="parTx" presStyleLbl="revTx" presStyleIdx="6" presStyleCnt="7">
        <dgm:presLayoutVars>
          <dgm:chMax val="0"/>
          <dgm:chPref val="0"/>
        </dgm:presLayoutVars>
      </dgm:prSet>
      <dgm:spPr/>
    </dgm:pt>
  </dgm:ptLst>
  <dgm:cxnLst>
    <dgm:cxn modelId="{26A77E13-4DCA-473C-B6F6-A2E49FAE869A}" type="presOf" srcId="{33BEB5EB-58FB-4A7A-87A9-7662072FF9D6}" destId="{8F286D66-C21D-49DC-B39D-14A236909FC2}" srcOrd="0" destOrd="0" presId="urn:microsoft.com/office/officeart/2018/2/layout/IconVerticalSolidList"/>
    <dgm:cxn modelId="{D53AA223-92AE-4FE8-9826-8E74BA23CCCA}" type="presOf" srcId="{C4C59904-84A7-498F-BB89-E001CCC55312}" destId="{F45EDEB0-6A76-4D44-BACF-7CC4954B3A5B}" srcOrd="0" destOrd="0" presId="urn:microsoft.com/office/officeart/2018/2/layout/IconVerticalSolidList"/>
    <dgm:cxn modelId="{B24E693E-CB95-44EE-9C40-B6CE8D697C1A}" srcId="{FD51BEF5-87B9-440F-83BC-96226C479068}" destId="{85EBDBA0-AF77-495B-BF59-15F286F00619}" srcOrd="2" destOrd="0" parTransId="{EB4D7597-8B17-4227-87D3-827C7A1FF6AD}" sibTransId="{8EC10E19-A7D9-407F-B568-C7FC8ED10E6C}"/>
    <dgm:cxn modelId="{D156714F-AFE1-456C-8068-5310581D1A91}" type="presOf" srcId="{85EBDBA0-AF77-495B-BF59-15F286F00619}" destId="{56383D1B-6F09-4C4D-ABAF-22458B65A057}" srcOrd="0" destOrd="0" presId="urn:microsoft.com/office/officeart/2018/2/layout/IconVerticalSolidList"/>
    <dgm:cxn modelId="{DE33F776-441C-42D6-AB0A-D3D90DEB2BA3}" type="presOf" srcId="{B78C9608-CDE2-421E-BCD5-B9A3CF04203F}" destId="{336FCAAA-3B44-4198-96A6-C356C8977C50}" srcOrd="0" destOrd="0" presId="urn:microsoft.com/office/officeart/2018/2/layout/IconVerticalSolidList"/>
    <dgm:cxn modelId="{8929067A-740B-41DF-BE8A-22D049FA9377}" srcId="{FD51BEF5-87B9-440F-83BC-96226C479068}" destId="{2AB55AB7-89A7-4437-A626-5242A1B2AEB1}" srcOrd="1" destOrd="0" parTransId="{7938DF7A-8F2D-407E-ABBF-01797224B884}" sibTransId="{2296D64A-4F00-42EA-B675-1CB110399308}"/>
    <dgm:cxn modelId="{C13BA97E-52EC-4257-8722-7C3B174920A0}" type="presOf" srcId="{8DF48242-7DA1-4895-848B-2799329A7842}" destId="{A628FEE5-587C-4EB3-863E-AFB3E8A6B769}" srcOrd="0" destOrd="0" presId="urn:microsoft.com/office/officeart/2018/2/layout/IconVerticalSolidList"/>
    <dgm:cxn modelId="{44D04893-54E8-4ABA-A003-80C59EA1C54F}" srcId="{FD51BEF5-87B9-440F-83BC-96226C479068}" destId="{B78C9608-CDE2-421E-BCD5-B9A3CF04203F}" srcOrd="4" destOrd="0" parTransId="{FB79C3FE-D38C-4F6F-9A48-DF9A0764AE64}" sibTransId="{21390F6F-35E8-4115-82FE-1413A507362B}"/>
    <dgm:cxn modelId="{83D6569B-40A0-4460-AD4B-3B7F7D62D9E7}" srcId="{FD51BEF5-87B9-440F-83BC-96226C479068}" destId="{17041E4E-8262-47C8-A321-DBC4E47DEC4E}" srcOrd="5" destOrd="0" parTransId="{6FD9F31E-6F43-4D62-9AD2-9F0C9C59A865}" sibTransId="{E25D62D3-E10E-4BEF-8B91-5B6C4D2BE702}"/>
    <dgm:cxn modelId="{E59872B6-11CE-4EE9-91A0-1DF10EF1B531}" srcId="{FD51BEF5-87B9-440F-83BC-96226C479068}" destId="{C4C59904-84A7-498F-BB89-E001CCC55312}" srcOrd="0" destOrd="0" parTransId="{6F9E2511-7CB3-488E-846C-34C1921B8765}" sibTransId="{81B27D12-79DD-4A04-B001-80C81191FD49}"/>
    <dgm:cxn modelId="{D00642D6-F3C4-4CB2-8D8A-6544EA85241C}" type="presOf" srcId="{FD51BEF5-87B9-440F-83BC-96226C479068}" destId="{4C13B785-4DA5-4944-B5DE-1DDDD672353B}" srcOrd="0" destOrd="0" presId="urn:microsoft.com/office/officeart/2018/2/layout/IconVerticalSolidList"/>
    <dgm:cxn modelId="{18EECDDF-4DA6-4BA0-B063-1DC7E63C4CEF}" type="presOf" srcId="{2AB55AB7-89A7-4437-A626-5242A1B2AEB1}" destId="{8CA1CB78-8C4C-464B-91D7-E4ADC1A09213}" srcOrd="0" destOrd="0" presId="urn:microsoft.com/office/officeart/2018/2/layout/IconVerticalSolidList"/>
    <dgm:cxn modelId="{CF59F3E6-0DE5-4CAD-B4DD-B54E55F1FA3F}" type="presOf" srcId="{17041E4E-8262-47C8-A321-DBC4E47DEC4E}" destId="{A43B4B2B-E452-48EE-81E8-1EB0525718E8}" srcOrd="0" destOrd="0" presId="urn:microsoft.com/office/officeart/2018/2/layout/IconVerticalSolidList"/>
    <dgm:cxn modelId="{71208EED-E6EF-4C56-8074-EB1E74EEC7B0}" srcId="{FD51BEF5-87B9-440F-83BC-96226C479068}" destId="{8DF48242-7DA1-4895-848B-2799329A7842}" srcOrd="3" destOrd="0" parTransId="{0645CAD1-5256-419F-A078-E3DE58B75287}" sibTransId="{5A7B6160-FA04-4188-A4E3-9364A1569DA2}"/>
    <dgm:cxn modelId="{1C65EAFF-A8C5-40AC-A345-7353725DF1CD}" srcId="{FD51BEF5-87B9-440F-83BC-96226C479068}" destId="{33BEB5EB-58FB-4A7A-87A9-7662072FF9D6}" srcOrd="6" destOrd="0" parTransId="{D62A04AB-D80F-4879-8EEB-8B7D7FF03286}" sibTransId="{48A27512-8E73-4079-ABF5-B1441F97BB68}"/>
    <dgm:cxn modelId="{1BF9705B-FA4E-48C2-929D-0F9BA048449F}" type="presParOf" srcId="{4C13B785-4DA5-4944-B5DE-1DDDD672353B}" destId="{E61ADA9A-D8C7-43D8-8B74-905EC0EE650B}" srcOrd="0" destOrd="0" presId="urn:microsoft.com/office/officeart/2018/2/layout/IconVerticalSolidList"/>
    <dgm:cxn modelId="{F0754456-DA21-4C02-B942-10A47EE8FAD4}" type="presParOf" srcId="{E61ADA9A-D8C7-43D8-8B74-905EC0EE650B}" destId="{547305BC-7E3D-415E-A1E1-62AFD64DC1FB}" srcOrd="0" destOrd="0" presId="urn:microsoft.com/office/officeart/2018/2/layout/IconVerticalSolidList"/>
    <dgm:cxn modelId="{F5B07C3F-D1F9-4D2B-8C3C-B1E698C98E19}" type="presParOf" srcId="{E61ADA9A-D8C7-43D8-8B74-905EC0EE650B}" destId="{6762858D-8C9D-4550-8756-4331A7E0A2D8}" srcOrd="1" destOrd="0" presId="urn:microsoft.com/office/officeart/2018/2/layout/IconVerticalSolidList"/>
    <dgm:cxn modelId="{F708BBD1-45AF-4F84-811E-1AB7C6B7575B}" type="presParOf" srcId="{E61ADA9A-D8C7-43D8-8B74-905EC0EE650B}" destId="{D1CD43B5-65FC-430E-A4FA-1013B1E7B1E7}" srcOrd="2" destOrd="0" presId="urn:microsoft.com/office/officeart/2018/2/layout/IconVerticalSolidList"/>
    <dgm:cxn modelId="{D5591D8D-063D-462F-96D4-D6BF4198F518}" type="presParOf" srcId="{E61ADA9A-D8C7-43D8-8B74-905EC0EE650B}" destId="{F45EDEB0-6A76-4D44-BACF-7CC4954B3A5B}" srcOrd="3" destOrd="0" presId="urn:microsoft.com/office/officeart/2018/2/layout/IconVerticalSolidList"/>
    <dgm:cxn modelId="{27A6FAA1-364D-486A-8076-93860A36B812}" type="presParOf" srcId="{4C13B785-4DA5-4944-B5DE-1DDDD672353B}" destId="{37514D4D-9D65-454D-93EE-C270DFFCA0C9}" srcOrd="1" destOrd="0" presId="urn:microsoft.com/office/officeart/2018/2/layout/IconVerticalSolidList"/>
    <dgm:cxn modelId="{D85378B3-3399-4B74-B905-464DD9FE07BB}" type="presParOf" srcId="{4C13B785-4DA5-4944-B5DE-1DDDD672353B}" destId="{BF47F6B0-1942-4947-9FFE-23F5B60E5C90}" srcOrd="2" destOrd="0" presId="urn:microsoft.com/office/officeart/2018/2/layout/IconVerticalSolidList"/>
    <dgm:cxn modelId="{D974AE76-59A8-4365-AA44-72B92D3E83AF}" type="presParOf" srcId="{BF47F6B0-1942-4947-9FFE-23F5B60E5C90}" destId="{6941CE1B-C24F-4669-A488-2E835713D021}" srcOrd="0" destOrd="0" presId="urn:microsoft.com/office/officeart/2018/2/layout/IconVerticalSolidList"/>
    <dgm:cxn modelId="{174B71D5-AC3C-4EF4-9757-837F91F1C01E}" type="presParOf" srcId="{BF47F6B0-1942-4947-9FFE-23F5B60E5C90}" destId="{AADB29B2-1367-4841-9733-EDDC1D9A1C31}" srcOrd="1" destOrd="0" presId="urn:microsoft.com/office/officeart/2018/2/layout/IconVerticalSolidList"/>
    <dgm:cxn modelId="{3DED8723-7BA2-44F7-A1EF-B2C191EDF86E}" type="presParOf" srcId="{BF47F6B0-1942-4947-9FFE-23F5B60E5C90}" destId="{8BEC9117-4F78-404D-815E-407E7F54E3AB}" srcOrd="2" destOrd="0" presId="urn:microsoft.com/office/officeart/2018/2/layout/IconVerticalSolidList"/>
    <dgm:cxn modelId="{9D5FABE1-A0C5-4182-B50B-F0EDD4E50044}" type="presParOf" srcId="{BF47F6B0-1942-4947-9FFE-23F5B60E5C90}" destId="{8CA1CB78-8C4C-464B-91D7-E4ADC1A09213}" srcOrd="3" destOrd="0" presId="urn:microsoft.com/office/officeart/2018/2/layout/IconVerticalSolidList"/>
    <dgm:cxn modelId="{FB6E0D2E-7681-4718-A33A-CFAC68FC1649}" type="presParOf" srcId="{4C13B785-4DA5-4944-B5DE-1DDDD672353B}" destId="{8AE68630-FF80-4369-AEF8-AB209018899F}" srcOrd="3" destOrd="0" presId="urn:microsoft.com/office/officeart/2018/2/layout/IconVerticalSolidList"/>
    <dgm:cxn modelId="{3B2A3D2E-353B-4DB4-9BAF-411B09174393}" type="presParOf" srcId="{4C13B785-4DA5-4944-B5DE-1DDDD672353B}" destId="{50DFDE32-2FE0-4EDF-A5E9-C0F6603E5A8B}" srcOrd="4" destOrd="0" presId="urn:microsoft.com/office/officeart/2018/2/layout/IconVerticalSolidList"/>
    <dgm:cxn modelId="{C9E8C96F-61F3-43AE-BE08-1FD0FC04AAC2}" type="presParOf" srcId="{50DFDE32-2FE0-4EDF-A5E9-C0F6603E5A8B}" destId="{7170A30D-1358-4F5B-8859-94C6159A06D6}" srcOrd="0" destOrd="0" presId="urn:microsoft.com/office/officeart/2018/2/layout/IconVerticalSolidList"/>
    <dgm:cxn modelId="{2EA3DB07-1C64-4BED-A8A6-0131F555FFD1}" type="presParOf" srcId="{50DFDE32-2FE0-4EDF-A5E9-C0F6603E5A8B}" destId="{C6514EEC-3AF2-4D6A-BEFC-8C6772427074}" srcOrd="1" destOrd="0" presId="urn:microsoft.com/office/officeart/2018/2/layout/IconVerticalSolidList"/>
    <dgm:cxn modelId="{81A3A464-F233-4B9C-A3D2-73BE48B0A3AC}" type="presParOf" srcId="{50DFDE32-2FE0-4EDF-A5E9-C0F6603E5A8B}" destId="{BB062CD7-682E-4311-863B-0E32DCEB5B52}" srcOrd="2" destOrd="0" presId="urn:microsoft.com/office/officeart/2018/2/layout/IconVerticalSolidList"/>
    <dgm:cxn modelId="{0AB1A173-E4E9-4A5D-8D05-EFA0E4A9C39D}" type="presParOf" srcId="{50DFDE32-2FE0-4EDF-A5E9-C0F6603E5A8B}" destId="{56383D1B-6F09-4C4D-ABAF-22458B65A057}" srcOrd="3" destOrd="0" presId="urn:microsoft.com/office/officeart/2018/2/layout/IconVerticalSolidList"/>
    <dgm:cxn modelId="{04CC4B20-3BF4-4A01-8FBC-78711AC85952}" type="presParOf" srcId="{4C13B785-4DA5-4944-B5DE-1DDDD672353B}" destId="{E36B3B96-5D38-4D60-A9BF-366CD3D1ECED}" srcOrd="5" destOrd="0" presId="urn:microsoft.com/office/officeart/2018/2/layout/IconVerticalSolidList"/>
    <dgm:cxn modelId="{90033F77-E3BC-4A8E-AC97-FE26664AF7A9}" type="presParOf" srcId="{4C13B785-4DA5-4944-B5DE-1DDDD672353B}" destId="{7581A567-F00D-43A6-8C29-B2793E1856F9}" srcOrd="6" destOrd="0" presId="urn:microsoft.com/office/officeart/2018/2/layout/IconVerticalSolidList"/>
    <dgm:cxn modelId="{BEE2113D-EBBD-4447-AA0F-C87C456057FD}" type="presParOf" srcId="{7581A567-F00D-43A6-8C29-B2793E1856F9}" destId="{C4363102-2183-4C94-9293-336146E86661}" srcOrd="0" destOrd="0" presId="urn:microsoft.com/office/officeart/2018/2/layout/IconVerticalSolidList"/>
    <dgm:cxn modelId="{098D85A0-11D1-499A-A40D-D68EA4DA2F98}" type="presParOf" srcId="{7581A567-F00D-43A6-8C29-B2793E1856F9}" destId="{CA5F1670-B262-4F71-9560-BA0CB83BDA3C}" srcOrd="1" destOrd="0" presId="urn:microsoft.com/office/officeart/2018/2/layout/IconVerticalSolidList"/>
    <dgm:cxn modelId="{0DE227ED-A0CF-4481-BB2C-B2C509BB7CD8}" type="presParOf" srcId="{7581A567-F00D-43A6-8C29-B2793E1856F9}" destId="{9BFEF4F4-A878-4935-98F5-1C44F731BE09}" srcOrd="2" destOrd="0" presId="urn:microsoft.com/office/officeart/2018/2/layout/IconVerticalSolidList"/>
    <dgm:cxn modelId="{D4A56F6B-5E54-4967-AB74-42F273269FAD}" type="presParOf" srcId="{7581A567-F00D-43A6-8C29-B2793E1856F9}" destId="{A628FEE5-587C-4EB3-863E-AFB3E8A6B769}" srcOrd="3" destOrd="0" presId="urn:microsoft.com/office/officeart/2018/2/layout/IconVerticalSolidList"/>
    <dgm:cxn modelId="{2FE11E14-2FE8-4BDE-8F31-2D70753E3CC6}" type="presParOf" srcId="{4C13B785-4DA5-4944-B5DE-1DDDD672353B}" destId="{E62B7D6E-E5C2-4733-B10D-DB6F06FD56A4}" srcOrd="7" destOrd="0" presId="urn:microsoft.com/office/officeart/2018/2/layout/IconVerticalSolidList"/>
    <dgm:cxn modelId="{1160FA10-5FF3-4274-A158-A9BC2AC4AA3E}" type="presParOf" srcId="{4C13B785-4DA5-4944-B5DE-1DDDD672353B}" destId="{1000916D-AADE-43B9-B8E3-E5C5833D4B57}" srcOrd="8" destOrd="0" presId="urn:microsoft.com/office/officeart/2018/2/layout/IconVerticalSolidList"/>
    <dgm:cxn modelId="{2D7C4081-81D0-4307-88DE-74AB7184D1A6}" type="presParOf" srcId="{1000916D-AADE-43B9-B8E3-E5C5833D4B57}" destId="{AB0273FD-C376-4FDF-AA5E-42D9BB4F25CD}" srcOrd="0" destOrd="0" presId="urn:microsoft.com/office/officeart/2018/2/layout/IconVerticalSolidList"/>
    <dgm:cxn modelId="{5E7F74FE-FA06-4ACF-B7C7-7A3AC2CB7EEB}" type="presParOf" srcId="{1000916D-AADE-43B9-B8E3-E5C5833D4B57}" destId="{A4F7C215-439A-4B36-AA26-62E6B11500CA}" srcOrd="1" destOrd="0" presId="urn:microsoft.com/office/officeart/2018/2/layout/IconVerticalSolidList"/>
    <dgm:cxn modelId="{3DDD2503-8E1F-466C-BDC3-9B69CB12AD85}" type="presParOf" srcId="{1000916D-AADE-43B9-B8E3-E5C5833D4B57}" destId="{37EE5958-976C-4C6B-B848-FE1CDDB01B69}" srcOrd="2" destOrd="0" presId="urn:microsoft.com/office/officeart/2018/2/layout/IconVerticalSolidList"/>
    <dgm:cxn modelId="{C12C8830-CD88-4CEB-9D0B-9DF4C1AC9D3C}" type="presParOf" srcId="{1000916D-AADE-43B9-B8E3-E5C5833D4B57}" destId="{336FCAAA-3B44-4198-96A6-C356C8977C50}" srcOrd="3" destOrd="0" presId="urn:microsoft.com/office/officeart/2018/2/layout/IconVerticalSolidList"/>
    <dgm:cxn modelId="{DE987E28-B5A5-452F-B92C-EDB37FE60084}" type="presParOf" srcId="{4C13B785-4DA5-4944-B5DE-1DDDD672353B}" destId="{91D835E1-FC53-4A91-814F-C28FEF4E1AAA}" srcOrd="9" destOrd="0" presId="urn:microsoft.com/office/officeart/2018/2/layout/IconVerticalSolidList"/>
    <dgm:cxn modelId="{F0E402BA-079D-4ACA-BFD9-70609AB1584F}" type="presParOf" srcId="{4C13B785-4DA5-4944-B5DE-1DDDD672353B}" destId="{9385D5FC-C18D-48C6-B9E3-FE9A126858A6}" srcOrd="10" destOrd="0" presId="urn:microsoft.com/office/officeart/2018/2/layout/IconVerticalSolidList"/>
    <dgm:cxn modelId="{E4501C9A-A72B-46A3-8B31-2F3CD874CEB6}" type="presParOf" srcId="{9385D5FC-C18D-48C6-B9E3-FE9A126858A6}" destId="{396630F7-850A-4831-92B4-3B62AA0BE097}" srcOrd="0" destOrd="0" presId="urn:microsoft.com/office/officeart/2018/2/layout/IconVerticalSolidList"/>
    <dgm:cxn modelId="{68515E5B-8E41-420D-8163-EB98EC7B4E24}" type="presParOf" srcId="{9385D5FC-C18D-48C6-B9E3-FE9A126858A6}" destId="{E2F138FF-2020-4150-B7FD-E0805714E3ED}" srcOrd="1" destOrd="0" presId="urn:microsoft.com/office/officeart/2018/2/layout/IconVerticalSolidList"/>
    <dgm:cxn modelId="{9DFEC45C-0011-4182-878D-6A81278E655A}" type="presParOf" srcId="{9385D5FC-C18D-48C6-B9E3-FE9A126858A6}" destId="{5EAEBF88-2B30-461B-A73A-3FF5547F82AC}" srcOrd="2" destOrd="0" presId="urn:microsoft.com/office/officeart/2018/2/layout/IconVerticalSolidList"/>
    <dgm:cxn modelId="{3206FFBD-D773-4E69-A64C-34A278118643}" type="presParOf" srcId="{9385D5FC-C18D-48C6-B9E3-FE9A126858A6}" destId="{A43B4B2B-E452-48EE-81E8-1EB0525718E8}" srcOrd="3" destOrd="0" presId="urn:microsoft.com/office/officeart/2018/2/layout/IconVerticalSolidList"/>
    <dgm:cxn modelId="{E731583D-3F8E-411A-A5AC-D30D3DDC81CF}" type="presParOf" srcId="{4C13B785-4DA5-4944-B5DE-1DDDD672353B}" destId="{38428997-F1A4-4DA9-A109-CDD5387AF557}" srcOrd="11" destOrd="0" presId="urn:microsoft.com/office/officeart/2018/2/layout/IconVerticalSolidList"/>
    <dgm:cxn modelId="{A94F3916-1A94-42C0-B475-9614A66FD590}" type="presParOf" srcId="{4C13B785-4DA5-4944-B5DE-1DDDD672353B}" destId="{C20E44DB-49A1-49FF-9A25-89384CEBF04E}" srcOrd="12" destOrd="0" presId="urn:microsoft.com/office/officeart/2018/2/layout/IconVerticalSolidList"/>
    <dgm:cxn modelId="{611DFE99-465A-4D1C-B9FF-B9FD4F34666A}" type="presParOf" srcId="{C20E44DB-49A1-49FF-9A25-89384CEBF04E}" destId="{DC586F23-3838-4C8C-A0B3-AE7FEE90454E}" srcOrd="0" destOrd="0" presId="urn:microsoft.com/office/officeart/2018/2/layout/IconVerticalSolidList"/>
    <dgm:cxn modelId="{66BAD035-D5CA-4590-9CB1-96A14FC6684C}" type="presParOf" srcId="{C20E44DB-49A1-49FF-9A25-89384CEBF04E}" destId="{CBD584D1-FD85-4C3B-974E-9D025C17CCB0}" srcOrd="1" destOrd="0" presId="urn:microsoft.com/office/officeart/2018/2/layout/IconVerticalSolidList"/>
    <dgm:cxn modelId="{6FB425D6-853D-424F-8A49-AA8230B89820}" type="presParOf" srcId="{C20E44DB-49A1-49FF-9A25-89384CEBF04E}" destId="{598D2EBE-8A84-4C40-82EA-F3927A85D75D}" srcOrd="2" destOrd="0" presId="urn:microsoft.com/office/officeart/2018/2/layout/IconVerticalSolidList"/>
    <dgm:cxn modelId="{BFCA13A9-1D3F-48F4-B574-0658AF011F29}" type="presParOf" srcId="{C20E44DB-49A1-49FF-9A25-89384CEBF04E}" destId="{8F286D66-C21D-49DC-B39D-14A236909FC2}"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6A6366-0DED-433C-A9AF-0538297C7EA1}" type="doc">
      <dgm:prSet loTypeId="urn:microsoft.com/office/officeart/2018/layout/CircleProcess" loCatId="simpleprocesssa" qsTypeId="urn:microsoft.com/office/officeart/2005/8/quickstyle/simple1" qsCatId="simple" csTypeId="urn:microsoft.com/office/officeart/2005/8/colors/accent0_2" csCatId="mainScheme" phldr="1"/>
      <dgm:spPr/>
      <dgm:t>
        <a:bodyPr/>
        <a:lstStyle/>
        <a:p>
          <a:endParaRPr lang="en-US"/>
        </a:p>
      </dgm:t>
    </dgm:pt>
    <dgm:pt modelId="{0C6A717D-CC33-4423-9BCE-E2B7F8C8B2C6}">
      <dgm:prSet/>
      <dgm:spPr>
        <a:solidFill>
          <a:srgbClr val="59539F"/>
        </a:solidFill>
        <a:ln>
          <a:solidFill>
            <a:schemeClr val="accent1">
              <a:lumMod val="75000"/>
              <a:lumOff val="25000"/>
            </a:schemeClr>
          </a:solidFill>
        </a:ln>
      </dgm:spPr>
      <dgm:t>
        <a:bodyPr/>
        <a:lstStyle/>
        <a:p>
          <a:r>
            <a:rPr lang="en-US" b="1" dirty="0">
              <a:solidFill>
                <a:schemeClr val="bg1"/>
              </a:solidFill>
            </a:rPr>
            <a:t>Mean</a:t>
          </a:r>
        </a:p>
      </dgm:t>
    </dgm:pt>
    <dgm:pt modelId="{D76426E6-27A8-4BE9-8A0C-EF617562D0D5}" type="parTrans" cxnId="{079A9AB5-762D-467B-9A2E-03D20D11D5AA}">
      <dgm:prSet/>
      <dgm:spPr/>
      <dgm:t>
        <a:bodyPr/>
        <a:lstStyle/>
        <a:p>
          <a:endParaRPr lang="en-US"/>
        </a:p>
      </dgm:t>
    </dgm:pt>
    <dgm:pt modelId="{22AC0747-60A0-448A-A4C1-35D147797FE2}" type="sibTrans" cxnId="{079A9AB5-762D-467B-9A2E-03D20D11D5AA}">
      <dgm:prSet/>
      <dgm:spPr/>
      <dgm:t>
        <a:bodyPr/>
        <a:lstStyle/>
        <a:p>
          <a:endParaRPr lang="en-US"/>
        </a:p>
      </dgm:t>
    </dgm:pt>
    <dgm:pt modelId="{CEBABCE7-1D91-41F6-A49B-4D91BB490C59}">
      <dgm:prSet/>
      <dgm:spPr>
        <a:solidFill>
          <a:srgbClr val="59539F"/>
        </a:solidFill>
      </dgm:spPr>
      <dgm:t>
        <a:bodyPr/>
        <a:lstStyle/>
        <a:p>
          <a:r>
            <a:rPr lang="en-US" b="1" dirty="0">
              <a:solidFill>
                <a:schemeClr val="bg1"/>
              </a:solidFill>
            </a:rPr>
            <a:t>Median</a:t>
          </a:r>
        </a:p>
      </dgm:t>
    </dgm:pt>
    <dgm:pt modelId="{033ABB3B-10B6-4CDC-B87F-1E7113053041}" type="parTrans" cxnId="{779CFDD8-51A7-4DFD-B2CC-3E4612E5EB1F}">
      <dgm:prSet/>
      <dgm:spPr/>
      <dgm:t>
        <a:bodyPr/>
        <a:lstStyle/>
        <a:p>
          <a:endParaRPr lang="en-US"/>
        </a:p>
      </dgm:t>
    </dgm:pt>
    <dgm:pt modelId="{47955EAF-C5FC-4943-920D-1FA29E4967EF}" type="sibTrans" cxnId="{779CFDD8-51A7-4DFD-B2CC-3E4612E5EB1F}">
      <dgm:prSet/>
      <dgm:spPr/>
      <dgm:t>
        <a:bodyPr/>
        <a:lstStyle/>
        <a:p>
          <a:endParaRPr lang="en-US"/>
        </a:p>
      </dgm:t>
    </dgm:pt>
    <dgm:pt modelId="{A250F179-5704-4C7A-9886-945F588FA0D8}">
      <dgm:prSet/>
      <dgm:spPr>
        <a:solidFill>
          <a:srgbClr val="59539F"/>
        </a:solidFill>
        <a:ln>
          <a:solidFill>
            <a:schemeClr val="accent1">
              <a:lumMod val="75000"/>
              <a:lumOff val="25000"/>
            </a:schemeClr>
          </a:solidFill>
        </a:ln>
      </dgm:spPr>
      <dgm:t>
        <a:bodyPr/>
        <a:lstStyle/>
        <a:p>
          <a:r>
            <a:rPr lang="en-US" b="1" dirty="0">
              <a:solidFill>
                <a:schemeClr val="bg1"/>
              </a:solidFill>
            </a:rPr>
            <a:t>Maximum</a:t>
          </a:r>
        </a:p>
      </dgm:t>
    </dgm:pt>
    <dgm:pt modelId="{AE23FC00-0097-49B9-A4B3-761E0B0EE8D9}" type="parTrans" cxnId="{16B5B087-5E12-48C0-9F13-71DFC30902AF}">
      <dgm:prSet/>
      <dgm:spPr/>
      <dgm:t>
        <a:bodyPr/>
        <a:lstStyle/>
        <a:p>
          <a:endParaRPr lang="en-US"/>
        </a:p>
      </dgm:t>
    </dgm:pt>
    <dgm:pt modelId="{46C5AB1D-65B0-4862-A9B7-DD7AFD7065F3}" type="sibTrans" cxnId="{16B5B087-5E12-48C0-9F13-71DFC30902AF}">
      <dgm:prSet/>
      <dgm:spPr/>
      <dgm:t>
        <a:bodyPr/>
        <a:lstStyle/>
        <a:p>
          <a:endParaRPr lang="en-US"/>
        </a:p>
      </dgm:t>
    </dgm:pt>
    <dgm:pt modelId="{7819AE39-0EC5-4D29-9A57-2C73FF4F703C}">
      <dgm:prSet/>
      <dgm:spPr>
        <a:solidFill>
          <a:srgbClr val="59539F"/>
        </a:solidFill>
        <a:ln>
          <a:solidFill>
            <a:schemeClr val="accent1">
              <a:lumMod val="75000"/>
              <a:lumOff val="25000"/>
            </a:schemeClr>
          </a:solidFill>
        </a:ln>
      </dgm:spPr>
      <dgm:t>
        <a:bodyPr/>
        <a:lstStyle/>
        <a:p>
          <a:r>
            <a:rPr lang="en-US" b="1" dirty="0">
              <a:solidFill>
                <a:schemeClr val="bg1"/>
              </a:solidFill>
            </a:rPr>
            <a:t>Minimum</a:t>
          </a:r>
        </a:p>
      </dgm:t>
    </dgm:pt>
    <dgm:pt modelId="{26578C1B-F27A-480D-BD9A-98254369A060}" type="parTrans" cxnId="{863EF237-8DCA-4082-9B93-6D49DEAEF8B3}">
      <dgm:prSet/>
      <dgm:spPr/>
      <dgm:t>
        <a:bodyPr/>
        <a:lstStyle/>
        <a:p>
          <a:endParaRPr lang="en-US"/>
        </a:p>
      </dgm:t>
    </dgm:pt>
    <dgm:pt modelId="{952029A0-7A3E-426D-9C52-B89212E811B8}" type="sibTrans" cxnId="{863EF237-8DCA-4082-9B93-6D49DEAEF8B3}">
      <dgm:prSet/>
      <dgm:spPr/>
      <dgm:t>
        <a:bodyPr/>
        <a:lstStyle/>
        <a:p>
          <a:endParaRPr lang="en-US"/>
        </a:p>
      </dgm:t>
    </dgm:pt>
    <dgm:pt modelId="{4773C466-5921-4B5D-BDB1-EA3762146227}">
      <dgm:prSet/>
      <dgm:spPr>
        <a:solidFill>
          <a:srgbClr val="59539F"/>
        </a:solidFill>
        <a:ln>
          <a:solidFill>
            <a:schemeClr val="accent1">
              <a:lumMod val="75000"/>
              <a:lumOff val="25000"/>
            </a:schemeClr>
          </a:solidFill>
        </a:ln>
      </dgm:spPr>
      <dgm:t>
        <a:bodyPr/>
        <a:lstStyle/>
        <a:p>
          <a:r>
            <a:rPr lang="en-US" b="1" dirty="0">
              <a:solidFill>
                <a:schemeClr val="bg1"/>
              </a:solidFill>
            </a:rPr>
            <a:t>Standard Deviation</a:t>
          </a:r>
        </a:p>
      </dgm:t>
    </dgm:pt>
    <dgm:pt modelId="{0F80B5C4-8FE2-47EF-9C01-44BB45248ADC}" type="parTrans" cxnId="{9ECC3698-D0F4-45D4-A124-098DC8DE9D03}">
      <dgm:prSet/>
      <dgm:spPr/>
      <dgm:t>
        <a:bodyPr/>
        <a:lstStyle/>
        <a:p>
          <a:endParaRPr lang="en-US"/>
        </a:p>
      </dgm:t>
    </dgm:pt>
    <dgm:pt modelId="{F2C9C4A2-AC7B-4193-A334-3174C533BAB7}" type="sibTrans" cxnId="{9ECC3698-D0F4-45D4-A124-098DC8DE9D03}">
      <dgm:prSet/>
      <dgm:spPr/>
      <dgm:t>
        <a:bodyPr/>
        <a:lstStyle/>
        <a:p>
          <a:endParaRPr lang="en-US"/>
        </a:p>
      </dgm:t>
    </dgm:pt>
    <dgm:pt modelId="{9C5A62F1-93EC-4973-A304-F8C1DB2B41FA}">
      <dgm:prSet/>
      <dgm:spPr>
        <a:solidFill>
          <a:srgbClr val="59539F"/>
        </a:solidFill>
        <a:ln>
          <a:solidFill>
            <a:schemeClr val="accent1">
              <a:lumMod val="75000"/>
              <a:lumOff val="25000"/>
            </a:schemeClr>
          </a:solidFill>
        </a:ln>
      </dgm:spPr>
      <dgm:t>
        <a:bodyPr/>
        <a:lstStyle/>
        <a:p>
          <a:r>
            <a:rPr lang="en-US" b="1" dirty="0">
              <a:solidFill>
                <a:schemeClr val="bg1"/>
              </a:solidFill>
            </a:rPr>
            <a:t>Variance</a:t>
          </a:r>
        </a:p>
      </dgm:t>
    </dgm:pt>
    <dgm:pt modelId="{872AF6F6-6488-4368-B1C9-1C006D3F0FA2}" type="parTrans" cxnId="{324C8B06-4903-420E-8D24-78B3AC7ACBCB}">
      <dgm:prSet/>
      <dgm:spPr/>
      <dgm:t>
        <a:bodyPr/>
        <a:lstStyle/>
        <a:p>
          <a:endParaRPr lang="en-US"/>
        </a:p>
      </dgm:t>
    </dgm:pt>
    <dgm:pt modelId="{D46A251E-4E0E-4D76-A046-3BDF0154FED7}" type="sibTrans" cxnId="{324C8B06-4903-420E-8D24-78B3AC7ACBCB}">
      <dgm:prSet/>
      <dgm:spPr/>
      <dgm:t>
        <a:bodyPr/>
        <a:lstStyle/>
        <a:p>
          <a:endParaRPr lang="en-US"/>
        </a:p>
      </dgm:t>
    </dgm:pt>
    <dgm:pt modelId="{D6FB8E33-C74B-4F3E-80D2-80A7325E83CF}">
      <dgm:prSet/>
      <dgm:spPr>
        <a:solidFill>
          <a:srgbClr val="59539F"/>
        </a:solidFill>
        <a:ln>
          <a:solidFill>
            <a:schemeClr val="accent1">
              <a:lumMod val="75000"/>
              <a:lumOff val="25000"/>
            </a:schemeClr>
          </a:solidFill>
        </a:ln>
      </dgm:spPr>
      <dgm:t>
        <a:bodyPr/>
        <a:lstStyle/>
        <a:p>
          <a:r>
            <a:rPr lang="en-US" b="1" dirty="0">
              <a:solidFill>
                <a:schemeClr val="bg1"/>
              </a:solidFill>
            </a:rPr>
            <a:t>Mode</a:t>
          </a:r>
        </a:p>
      </dgm:t>
    </dgm:pt>
    <dgm:pt modelId="{5BE1B301-97B7-4356-A691-FC5E5DB85D0F}" type="parTrans" cxnId="{AEFFFFD7-4E91-4794-9547-07D2BEE521A4}">
      <dgm:prSet/>
      <dgm:spPr/>
      <dgm:t>
        <a:bodyPr/>
        <a:lstStyle/>
        <a:p>
          <a:endParaRPr lang="en-US"/>
        </a:p>
      </dgm:t>
    </dgm:pt>
    <dgm:pt modelId="{60F9BB81-98BD-42E9-9418-8CABF219B475}" type="sibTrans" cxnId="{AEFFFFD7-4E91-4794-9547-07D2BEE521A4}">
      <dgm:prSet/>
      <dgm:spPr/>
      <dgm:t>
        <a:bodyPr/>
        <a:lstStyle/>
        <a:p>
          <a:endParaRPr lang="en-US"/>
        </a:p>
      </dgm:t>
    </dgm:pt>
    <dgm:pt modelId="{F1E2DE1F-4097-4110-B0B4-6BF2906DE7D9}" type="pres">
      <dgm:prSet presAssocID="{446A6366-0DED-433C-A9AF-0538297C7EA1}" presName="Name0" presStyleCnt="0">
        <dgm:presLayoutVars>
          <dgm:chMax val="11"/>
          <dgm:chPref val="11"/>
          <dgm:dir/>
          <dgm:resizeHandles/>
        </dgm:presLayoutVars>
      </dgm:prSet>
      <dgm:spPr/>
    </dgm:pt>
    <dgm:pt modelId="{8543F6CD-8D7A-4329-9F6D-5C4FE527D756}" type="pres">
      <dgm:prSet presAssocID="{4773C466-5921-4B5D-BDB1-EA3762146227}" presName="Accent7" presStyleCnt="0"/>
      <dgm:spPr/>
    </dgm:pt>
    <dgm:pt modelId="{6E2BDA34-1525-4A12-B932-424654A0D684}" type="pres">
      <dgm:prSet presAssocID="{4773C466-5921-4B5D-BDB1-EA3762146227}" presName="Accent" presStyleLbl="node1" presStyleIdx="0" presStyleCnt="14"/>
      <dgm:spPr/>
    </dgm:pt>
    <dgm:pt modelId="{1F2E04D1-D56F-4427-831C-49AFAD514CA5}" type="pres">
      <dgm:prSet presAssocID="{4773C466-5921-4B5D-BDB1-EA3762146227}" presName="ParentBackground7" presStyleCnt="0"/>
      <dgm:spPr/>
    </dgm:pt>
    <dgm:pt modelId="{C4E56C13-86A6-4A18-A160-655A4DB6257D}" type="pres">
      <dgm:prSet presAssocID="{4773C466-5921-4B5D-BDB1-EA3762146227}" presName="ParentBackground" presStyleLbl="node1" presStyleIdx="1" presStyleCnt="14"/>
      <dgm:spPr/>
    </dgm:pt>
    <dgm:pt modelId="{40745189-FB3A-468A-BFB2-9ABB5EC5B776}" type="pres">
      <dgm:prSet presAssocID="{4773C466-5921-4B5D-BDB1-EA3762146227}" presName="Parent7" presStyleLbl="fgAcc0" presStyleIdx="0" presStyleCnt="0">
        <dgm:presLayoutVars>
          <dgm:chMax val="1"/>
          <dgm:chPref val="1"/>
          <dgm:bulletEnabled val="1"/>
        </dgm:presLayoutVars>
      </dgm:prSet>
      <dgm:spPr/>
    </dgm:pt>
    <dgm:pt modelId="{06A8730C-D8DD-4A8C-9299-B070EC34356F}" type="pres">
      <dgm:prSet presAssocID="{9C5A62F1-93EC-4973-A304-F8C1DB2B41FA}" presName="Accent6" presStyleCnt="0"/>
      <dgm:spPr/>
    </dgm:pt>
    <dgm:pt modelId="{8484D2B3-E1C1-4AA4-AD03-AC1710FDFC48}" type="pres">
      <dgm:prSet presAssocID="{9C5A62F1-93EC-4973-A304-F8C1DB2B41FA}" presName="Accent" presStyleLbl="node1" presStyleIdx="2" presStyleCnt="14"/>
      <dgm:spPr/>
    </dgm:pt>
    <dgm:pt modelId="{11F5A27C-F40F-4E65-B5B1-C06FB55ABBBC}" type="pres">
      <dgm:prSet presAssocID="{9C5A62F1-93EC-4973-A304-F8C1DB2B41FA}" presName="ParentBackground6" presStyleCnt="0"/>
      <dgm:spPr/>
    </dgm:pt>
    <dgm:pt modelId="{853A37E7-B466-4E5D-8802-4C0DDBAB55A8}" type="pres">
      <dgm:prSet presAssocID="{9C5A62F1-93EC-4973-A304-F8C1DB2B41FA}" presName="ParentBackground" presStyleLbl="node1" presStyleIdx="3" presStyleCnt="14"/>
      <dgm:spPr/>
    </dgm:pt>
    <dgm:pt modelId="{6DE651FA-A942-4AED-A7DF-3477E8141FFC}" type="pres">
      <dgm:prSet presAssocID="{9C5A62F1-93EC-4973-A304-F8C1DB2B41FA}" presName="Parent6" presStyleLbl="fgAcc0" presStyleIdx="0" presStyleCnt="0">
        <dgm:presLayoutVars>
          <dgm:chMax val="1"/>
          <dgm:chPref val="1"/>
          <dgm:bulletEnabled val="1"/>
        </dgm:presLayoutVars>
      </dgm:prSet>
      <dgm:spPr/>
    </dgm:pt>
    <dgm:pt modelId="{15726310-A89F-4925-A38C-4A7F2B0DC91F}" type="pres">
      <dgm:prSet presAssocID="{A250F179-5704-4C7A-9886-945F588FA0D8}" presName="Accent5" presStyleCnt="0"/>
      <dgm:spPr/>
    </dgm:pt>
    <dgm:pt modelId="{2A721DCA-AA38-436F-8C2E-2DAA738C1BB9}" type="pres">
      <dgm:prSet presAssocID="{A250F179-5704-4C7A-9886-945F588FA0D8}" presName="Accent" presStyleLbl="node1" presStyleIdx="4" presStyleCnt="14"/>
      <dgm:spPr/>
    </dgm:pt>
    <dgm:pt modelId="{F7BB3D3E-C1C7-48F7-9090-A891859FB597}" type="pres">
      <dgm:prSet presAssocID="{A250F179-5704-4C7A-9886-945F588FA0D8}" presName="ParentBackground5" presStyleCnt="0"/>
      <dgm:spPr/>
    </dgm:pt>
    <dgm:pt modelId="{CB999B8B-0887-4407-93E6-3A60780608E5}" type="pres">
      <dgm:prSet presAssocID="{A250F179-5704-4C7A-9886-945F588FA0D8}" presName="ParentBackground" presStyleLbl="node1" presStyleIdx="5" presStyleCnt="14"/>
      <dgm:spPr/>
    </dgm:pt>
    <dgm:pt modelId="{7FD6B6B7-E690-4082-81C9-DACFA1E33A3B}" type="pres">
      <dgm:prSet presAssocID="{A250F179-5704-4C7A-9886-945F588FA0D8}" presName="Parent5" presStyleLbl="fgAcc0" presStyleIdx="0" presStyleCnt="0">
        <dgm:presLayoutVars>
          <dgm:chMax val="1"/>
          <dgm:chPref val="1"/>
          <dgm:bulletEnabled val="1"/>
        </dgm:presLayoutVars>
      </dgm:prSet>
      <dgm:spPr/>
    </dgm:pt>
    <dgm:pt modelId="{10BF2F64-7FD6-43B9-9F88-AD876FE5E445}" type="pres">
      <dgm:prSet presAssocID="{CEBABCE7-1D91-41F6-A49B-4D91BB490C59}" presName="Accent4" presStyleCnt="0"/>
      <dgm:spPr/>
    </dgm:pt>
    <dgm:pt modelId="{6EC1DAFE-0BB3-45C6-873E-04486FDB7ED4}" type="pres">
      <dgm:prSet presAssocID="{CEBABCE7-1D91-41F6-A49B-4D91BB490C59}" presName="Accent" presStyleLbl="node1" presStyleIdx="6" presStyleCnt="14"/>
      <dgm:spPr/>
    </dgm:pt>
    <dgm:pt modelId="{3A47925C-6F1E-44A1-BA83-2F4D4B6C0C2A}" type="pres">
      <dgm:prSet presAssocID="{CEBABCE7-1D91-41F6-A49B-4D91BB490C59}" presName="ParentBackground4" presStyleCnt="0"/>
      <dgm:spPr/>
    </dgm:pt>
    <dgm:pt modelId="{576AC626-40A1-4B7E-84FB-5769FB52D745}" type="pres">
      <dgm:prSet presAssocID="{CEBABCE7-1D91-41F6-A49B-4D91BB490C59}" presName="ParentBackground" presStyleLbl="node1" presStyleIdx="7" presStyleCnt="14"/>
      <dgm:spPr/>
    </dgm:pt>
    <dgm:pt modelId="{4C718C1D-7986-490A-8050-C720B5A45304}" type="pres">
      <dgm:prSet presAssocID="{CEBABCE7-1D91-41F6-A49B-4D91BB490C59}" presName="Parent4" presStyleLbl="fgAcc0" presStyleIdx="0" presStyleCnt="0">
        <dgm:presLayoutVars>
          <dgm:chMax val="1"/>
          <dgm:chPref val="1"/>
          <dgm:bulletEnabled val="1"/>
        </dgm:presLayoutVars>
      </dgm:prSet>
      <dgm:spPr/>
    </dgm:pt>
    <dgm:pt modelId="{08211256-B7C0-421E-887D-8DB370134012}" type="pres">
      <dgm:prSet presAssocID="{D6FB8E33-C74B-4F3E-80D2-80A7325E83CF}" presName="Accent3" presStyleCnt="0"/>
      <dgm:spPr/>
    </dgm:pt>
    <dgm:pt modelId="{4800C520-70CC-4C14-AC6A-E7BBA8798C5D}" type="pres">
      <dgm:prSet presAssocID="{D6FB8E33-C74B-4F3E-80D2-80A7325E83CF}" presName="Accent" presStyleLbl="node1" presStyleIdx="8" presStyleCnt="14"/>
      <dgm:spPr/>
    </dgm:pt>
    <dgm:pt modelId="{0031A93D-D2B5-4AE3-9F18-FCD54A5CDEF2}" type="pres">
      <dgm:prSet presAssocID="{D6FB8E33-C74B-4F3E-80D2-80A7325E83CF}" presName="ParentBackground3" presStyleCnt="0"/>
      <dgm:spPr/>
    </dgm:pt>
    <dgm:pt modelId="{0290A118-5532-4F6F-A44F-137E4276BDA1}" type="pres">
      <dgm:prSet presAssocID="{D6FB8E33-C74B-4F3E-80D2-80A7325E83CF}" presName="ParentBackground" presStyleLbl="node1" presStyleIdx="9" presStyleCnt="14"/>
      <dgm:spPr/>
    </dgm:pt>
    <dgm:pt modelId="{62E04F22-8371-46A3-8899-A4D792043092}" type="pres">
      <dgm:prSet presAssocID="{D6FB8E33-C74B-4F3E-80D2-80A7325E83CF}" presName="Parent3" presStyleLbl="fgAcc0" presStyleIdx="0" presStyleCnt="0">
        <dgm:presLayoutVars>
          <dgm:chMax val="1"/>
          <dgm:chPref val="1"/>
          <dgm:bulletEnabled val="1"/>
        </dgm:presLayoutVars>
      </dgm:prSet>
      <dgm:spPr/>
    </dgm:pt>
    <dgm:pt modelId="{0469735C-9BEE-4289-B13C-9B1485E4DA25}" type="pres">
      <dgm:prSet presAssocID="{0C6A717D-CC33-4423-9BCE-E2B7F8C8B2C6}" presName="Accent2" presStyleCnt="0"/>
      <dgm:spPr/>
    </dgm:pt>
    <dgm:pt modelId="{AB16B26A-46A3-45A1-8882-0F49C25C6E45}" type="pres">
      <dgm:prSet presAssocID="{0C6A717D-CC33-4423-9BCE-E2B7F8C8B2C6}" presName="Accent" presStyleLbl="node1" presStyleIdx="10" presStyleCnt="14"/>
      <dgm:spPr/>
    </dgm:pt>
    <dgm:pt modelId="{74DCB210-D95B-41B9-A7DC-C8340B603420}" type="pres">
      <dgm:prSet presAssocID="{0C6A717D-CC33-4423-9BCE-E2B7F8C8B2C6}" presName="ParentBackground2" presStyleCnt="0"/>
      <dgm:spPr/>
    </dgm:pt>
    <dgm:pt modelId="{390993B5-1A5F-46BD-8836-2A7FA2616D5C}" type="pres">
      <dgm:prSet presAssocID="{0C6A717D-CC33-4423-9BCE-E2B7F8C8B2C6}" presName="ParentBackground" presStyleLbl="node1" presStyleIdx="11" presStyleCnt="14"/>
      <dgm:spPr/>
    </dgm:pt>
    <dgm:pt modelId="{19F7E613-DB69-4BED-B665-9B655067A940}" type="pres">
      <dgm:prSet presAssocID="{0C6A717D-CC33-4423-9BCE-E2B7F8C8B2C6}" presName="Parent2" presStyleLbl="fgAcc0" presStyleIdx="0" presStyleCnt="0">
        <dgm:presLayoutVars>
          <dgm:chMax val="1"/>
          <dgm:chPref val="1"/>
          <dgm:bulletEnabled val="1"/>
        </dgm:presLayoutVars>
      </dgm:prSet>
      <dgm:spPr/>
    </dgm:pt>
    <dgm:pt modelId="{958E1664-5633-4328-9417-53B0471E3838}" type="pres">
      <dgm:prSet presAssocID="{7819AE39-0EC5-4D29-9A57-2C73FF4F703C}" presName="Accent1" presStyleCnt="0"/>
      <dgm:spPr/>
    </dgm:pt>
    <dgm:pt modelId="{EED744A7-2B33-422E-84DD-0635B0DE461F}" type="pres">
      <dgm:prSet presAssocID="{7819AE39-0EC5-4D29-9A57-2C73FF4F703C}" presName="Accent" presStyleLbl="node1" presStyleIdx="12" presStyleCnt="14"/>
      <dgm:spPr/>
    </dgm:pt>
    <dgm:pt modelId="{68DB92C0-89CE-455F-AFE7-51E878926CCB}" type="pres">
      <dgm:prSet presAssocID="{7819AE39-0EC5-4D29-9A57-2C73FF4F703C}" presName="ParentBackground1" presStyleCnt="0"/>
      <dgm:spPr/>
    </dgm:pt>
    <dgm:pt modelId="{E3889C65-4D82-403B-AAEC-49E2BE2F0BA2}" type="pres">
      <dgm:prSet presAssocID="{7819AE39-0EC5-4D29-9A57-2C73FF4F703C}" presName="ParentBackground" presStyleLbl="node1" presStyleIdx="13" presStyleCnt="14"/>
      <dgm:spPr/>
    </dgm:pt>
    <dgm:pt modelId="{F1BFFFD4-A959-4254-A718-DA8FD0EE6193}" type="pres">
      <dgm:prSet presAssocID="{7819AE39-0EC5-4D29-9A57-2C73FF4F703C}" presName="Parent1" presStyleLbl="fgAcc0" presStyleIdx="0" presStyleCnt="0">
        <dgm:presLayoutVars>
          <dgm:chMax val="1"/>
          <dgm:chPref val="1"/>
          <dgm:bulletEnabled val="1"/>
        </dgm:presLayoutVars>
      </dgm:prSet>
      <dgm:spPr/>
    </dgm:pt>
  </dgm:ptLst>
  <dgm:cxnLst>
    <dgm:cxn modelId="{324C8B06-4903-420E-8D24-78B3AC7ACBCB}" srcId="{446A6366-0DED-433C-A9AF-0538297C7EA1}" destId="{9C5A62F1-93EC-4973-A304-F8C1DB2B41FA}" srcOrd="5" destOrd="0" parTransId="{872AF6F6-6488-4368-B1C9-1C006D3F0FA2}" sibTransId="{D46A251E-4E0E-4D76-A046-3BDF0154FED7}"/>
    <dgm:cxn modelId="{FB0C2C0C-4DB3-423D-BFFD-963D70C34B67}" type="presOf" srcId="{A250F179-5704-4C7A-9886-945F588FA0D8}" destId="{7FD6B6B7-E690-4082-81C9-DACFA1E33A3B}" srcOrd="1" destOrd="0" presId="urn:microsoft.com/office/officeart/2018/layout/CircleProcess"/>
    <dgm:cxn modelId="{FFCE9717-1C73-4549-8ADE-E651F064EB2A}" type="presOf" srcId="{9C5A62F1-93EC-4973-A304-F8C1DB2B41FA}" destId="{6DE651FA-A942-4AED-A7DF-3477E8141FFC}" srcOrd="1" destOrd="0" presId="urn:microsoft.com/office/officeart/2018/layout/CircleProcess"/>
    <dgm:cxn modelId="{D2B6322F-CECA-41C9-A172-3354F945EF96}" type="presOf" srcId="{D6FB8E33-C74B-4F3E-80D2-80A7325E83CF}" destId="{62E04F22-8371-46A3-8899-A4D792043092}" srcOrd="1" destOrd="0" presId="urn:microsoft.com/office/officeart/2018/layout/CircleProcess"/>
    <dgm:cxn modelId="{41215D34-4B64-4D20-A208-677BF113D3B6}" type="presOf" srcId="{A250F179-5704-4C7A-9886-945F588FA0D8}" destId="{CB999B8B-0887-4407-93E6-3A60780608E5}" srcOrd="0" destOrd="0" presId="urn:microsoft.com/office/officeart/2018/layout/CircleProcess"/>
    <dgm:cxn modelId="{863EF237-8DCA-4082-9B93-6D49DEAEF8B3}" srcId="{446A6366-0DED-433C-A9AF-0538297C7EA1}" destId="{7819AE39-0EC5-4D29-9A57-2C73FF4F703C}" srcOrd="0" destOrd="0" parTransId="{26578C1B-F27A-480D-BD9A-98254369A060}" sibTransId="{952029A0-7A3E-426D-9C52-B89212E811B8}"/>
    <dgm:cxn modelId="{2629A544-3F18-465E-8814-B57FE3A2C28B}" type="presOf" srcId="{446A6366-0DED-433C-A9AF-0538297C7EA1}" destId="{F1E2DE1F-4097-4110-B0B4-6BF2906DE7D9}" srcOrd="0" destOrd="0" presId="urn:microsoft.com/office/officeart/2018/layout/CircleProcess"/>
    <dgm:cxn modelId="{8F842C46-2977-4D83-A4FD-3A2654ACEDF2}" type="presOf" srcId="{0C6A717D-CC33-4423-9BCE-E2B7F8C8B2C6}" destId="{390993B5-1A5F-46BD-8836-2A7FA2616D5C}" srcOrd="0" destOrd="0" presId="urn:microsoft.com/office/officeart/2018/layout/CircleProcess"/>
    <dgm:cxn modelId="{5BBD214F-56D3-4D28-BA1B-E60A35647D4A}" type="presOf" srcId="{CEBABCE7-1D91-41F6-A49B-4D91BB490C59}" destId="{4C718C1D-7986-490A-8050-C720B5A45304}" srcOrd="1" destOrd="0" presId="urn:microsoft.com/office/officeart/2018/layout/CircleProcess"/>
    <dgm:cxn modelId="{16B5B087-5E12-48C0-9F13-71DFC30902AF}" srcId="{446A6366-0DED-433C-A9AF-0538297C7EA1}" destId="{A250F179-5704-4C7A-9886-945F588FA0D8}" srcOrd="4" destOrd="0" parTransId="{AE23FC00-0097-49B9-A4B3-761E0B0EE8D9}" sibTransId="{46C5AB1D-65B0-4862-A9B7-DD7AFD7065F3}"/>
    <dgm:cxn modelId="{7A98278B-D97A-452B-81E1-7AB108BC697A}" type="presOf" srcId="{9C5A62F1-93EC-4973-A304-F8C1DB2B41FA}" destId="{853A37E7-B466-4E5D-8802-4C0DDBAB55A8}" srcOrd="0" destOrd="0" presId="urn:microsoft.com/office/officeart/2018/layout/CircleProcess"/>
    <dgm:cxn modelId="{EF241E92-5600-4F72-B1CF-C4D63B9FB33C}" type="presOf" srcId="{D6FB8E33-C74B-4F3E-80D2-80A7325E83CF}" destId="{0290A118-5532-4F6F-A44F-137E4276BDA1}" srcOrd="0" destOrd="0" presId="urn:microsoft.com/office/officeart/2018/layout/CircleProcess"/>
    <dgm:cxn modelId="{4EE4F395-8723-4A84-92C0-CE0317F26604}" type="presOf" srcId="{0C6A717D-CC33-4423-9BCE-E2B7F8C8B2C6}" destId="{19F7E613-DB69-4BED-B665-9B655067A940}" srcOrd="1" destOrd="0" presId="urn:microsoft.com/office/officeart/2018/layout/CircleProcess"/>
    <dgm:cxn modelId="{9ECC3698-D0F4-45D4-A124-098DC8DE9D03}" srcId="{446A6366-0DED-433C-A9AF-0538297C7EA1}" destId="{4773C466-5921-4B5D-BDB1-EA3762146227}" srcOrd="6" destOrd="0" parTransId="{0F80B5C4-8FE2-47EF-9C01-44BB45248ADC}" sibTransId="{F2C9C4A2-AC7B-4193-A334-3174C533BAB7}"/>
    <dgm:cxn modelId="{CA1C13A2-2981-4DC8-BC94-525230C9E087}" type="presOf" srcId="{CEBABCE7-1D91-41F6-A49B-4D91BB490C59}" destId="{576AC626-40A1-4B7E-84FB-5769FB52D745}" srcOrd="0" destOrd="0" presId="urn:microsoft.com/office/officeart/2018/layout/CircleProcess"/>
    <dgm:cxn modelId="{079A9AB5-762D-467B-9A2E-03D20D11D5AA}" srcId="{446A6366-0DED-433C-A9AF-0538297C7EA1}" destId="{0C6A717D-CC33-4423-9BCE-E2B7F8C8B2C6}" srcOrd="1" destOrd="0" parTransId="{D76426E6-27A8-4BE9-8A0C-EF617562D0D5}" sibTransId="{22AC0747-60A0-448A-A4C1-35D147797FE2}"/>
    <dgm:cxn modelId="{AEFFFFD7-4E91-4794-9547-07D2BEE521A4}" srcId="{446A6366-0DED-433C-A9AF-0538297C7EA1}" destId="{D6FB8E33-C74B-4F3E-80D2-80A7325E83CF}" srcOrd="2" destOrd="0" parTransId="{5BE1B301-97B7-4356-A691-FC5E5DB85D0F}" sibTransId="{60F9BB81-98BD-42E9-9418-8CABF219B475}"/>
    <dgm:cxn modelId="{779CFDD8-51A7-4DFD-B2CC-3E4612E5EB1F}" srcId="{446A6366-0DED-433C-A9AF-0538297C7EA1}" destId="{CEBABCE7-1D91-41F6-A49B-4D91BB490C59}" srcOrd="3" destOrd="0" parTransId="{033ABB3B-10B6-4CDC-B87F-1E7113053041}" sibTransId="{47955EAF-C5FC-4943-920D-1FA29E4967EF}"/>
    <dgm:cxn modelId="{900483DB-D0E6-404E-BACA-B43561CD08CE}" type="presOf" srcId="{4773C466-5921-4B5D-BDB1-EA3762146227}" destId="{C4E56C13-86A6-4A18-A160-655A4DB6257D}" srcOrd="0" destOrd="0" presId="urn:microsoft.com/office/officeart/2018/layout/CircleProcess"/>
    <dgm:cxn modelId="{869B98DE-C528-4520-8C0D-8FD7CAE83F7D}" type="presOf" srcId="{7819AE39-0EC5-4D29-9A57-2C73FF4F703C}" destId="{F1BFFFD4-A959-4254-A718-DA8FD0EE6193}" srcOrd="1" destOrd="0" presId="urn:microsoft.com/office/officeart/2018/layout/CircleProcess"/>
    <dgm:cxn modelId="{3B40EBEF-EE6A-407A-BB76-10FA5F141CB5}" type="presOf" srcId="{7819AE39-0EC5-4D29-9A57-2C73FF4F703C}" destId="{E3889C65-4D82-403B-AAEC-49E2BE2F0BA2}" srcOrd="0" destOrd="0" presId="urn:microsoft.com/office/officeart/2018/layout/CircleProcess"/>
    <dgm:cxn modelId="{3FE144FB-965F-449F-91CF-AC42C6E2CCFD}" type="presOf" srcId="{4773C466-5921-4B5D-BDB1-EA3762146227}" destId="{40745189-FB3A-468A-BFB2-9ABB5EC5B776}" srcOrd="1" destOrd="0" presId="urn:microsoft.com/office/officeart/2018/layout/CircleProcess"/>
    <dgm:cxn modelId="{DB440168-E488-4545-88B5-1D758C62DEBF}" type="presParOf" srcId="{F1E2DE1F-4097-4110-B0B4-6BF2906DE7D9}" destId="{8543F6CD-8D7A-4329-9F6D-5C4FE527D756}" srcOrd="0" destOrd="0" presId="urn:microsoft.com/office/officeart/2018/layout/CircleProcess"/>
    <dgm:cxn modelId="{69588096-FDDD-4A88-B351-7C72F1B6068B}" type="presParOf" srcId="{8543F6CD-8D7A-4329-9F6D-5C4FE527D756}" destId="{6E2BDA34-1525-4A12-B932-424654A0D684}" srcOrd="0" destOrd="0" presId="urn:microsoft.com/office/officeart/2018/layout/CircleProcess"/>
    <dgm:cxn modelId="{2248C95F-A00E-4970-85D1-AD1ADFED89A3}" type="presParOf" srcId="{F1E2DE1F-4097-4110-B0B4-6BF2906DE7D9}" destId="{1F2E04D1-D56F-4427-831C-49AFAD514CA5}" srcOrd="1" destOrd="0" presId="urn:microsoft.com/office/officeart/2018/layout/CircleProcess"/>
    <dgm:cxn modelId="{086136B9-0AB1-43F7-A487-30BE73FB99A3}" type="presParOf" srcId="{1F2E04D1-D56F-4427-831C-49AFAD514CA5}" destId="{C4E56C13-86A6-4A18-A160-655A4DB6257D}" srcOrd="0" destOrd="0" presId="urn:microsoft.com/office/officeart/2018/layout/CircleProcess"/>
    <dgm:cxn modelId="{26BDEC0D-0639-4842-8B76-4943027C3AA4}" type="presParOf" srcId="{F1E2DE1F-4097-4110-B0B4-6BF2906DE7D9}" destId="{40745189-FB3A-468A-BFB2-9ABB5EC5B776}" srcOrd="2" destOrd="0" presId="urn:microsoft.com/office/officeart/2018/layout/CircleProcess"/>
    <dgm:cxn modelId="{9E574065-C679-42A6-833F-C413C7B660C1}" type="presParOf" srcId="{F1E2DE1F-4097-4110-B0B4-6BF2906DE7D9}" destId="{06A8730C-D8DD-4A8C-9299-B070EC34356F}" srcOrd="3" destOrd="0" presId="urn:microsoft.com/office/officeart/2018/layout/CircleProcess"/>
    <dgm:cxn modelId="{3FB0F6A0-6AAE-4FC5-8F95-D30E6EDCB5A4}" type="presParOf" srcId="{06A8730C-D8DD-4A8C-9299-B070EC34356F}" destId="{8484D2B3-E1C1-4AA4-AD03-AC1710FDFC48}" srcOrd="0" destOrd="0" presId="urn:microsoft.com/office/officeart/2018/layout/CircleProcess"/>
    <dgm:cxn modelId="{34DECA75-561A-41BD-98A6-7BA722ED8129}" type="presParOf" srcId="{F1E2DE1F-4097-4110-B0B4-6BF2906DE7D9}" destId="{11F5A27C-F40F-4E65-B5B1-C06FB55ABBBC}" srcOrd="4" destOrd="0" presId="urn:microsoft.com/office/officeart/2018/layout/CircleProcess"/>
    <dgm:cxn modelId="{C54EFC77-66F8-478D-AEFE-B5C49A620026}" type="presParOf" srcId="{11F5A27C-F40F-4E65-B5B1-C06FB55ABBBC}" destId="{853A37E7-B466-4E5D-8802-4C0DDBAB55A8}" srcOrd="0" destOrd="0" presId="urn:microsoft.com/office/officeart/2018/layout/CircleProcess"/>
    <dgm:cxn modelId="{7636AF91-3FB0-4FBC-A974-DB2E6B63395B}" type="presParOf" srcId="{F1E2DE1F-4097-4110-B0B4-6BF2906DE7D9}" destId="{6DE651FA-A942-4AED-A7DF-3477E8141FFC}" srcOrd="5" destOrd="0" presId="urn:microsoft.com/office/officeart/2018/layout/CircleProcess"/>
    <dgm:cxn modelId="{C4428AA1-ABAC-4E5B-BE55-26D2AE73CC4A}" type="presParOf" srcId="{F1E2DE1F-4097-4110-B0B4-6BF2906DE7D9}" destId="{15726310-A89F-4925-A38C-4A7F2B0DC91F}" srcOrd="6" destOrd="0" presId="urn:microsoft.com/office/officeart/2018/layout/CircleProcess"/>
    <dgm:cxn modelId="{C1851307-CE97-4DA5-AFE6-C3ABF625E363}" type="presParOf" srcId="{15726310-A89F-4925-A38C-4A7F2B0DC91F}" destId="{2A721DCA-AA38-436F-8C2E-2DAA738C1BB9}" srcOrd="0" destOrd="0" presId="urn:microsoft.com/office/officeart/2018/layout/CircleProcess"/>
    <dgm:cxn modelId="{9AF18833-92B2-413E-8E1D-9994A8EC663C}" type="presParOf" srcId="{F1E2DE1F-4097-4110-B0B4-6BF2906DE7D9}" destId="{F7BB3D3E-C1C7-48F7-9090-A891859FB597}" srcOrd="7" destOrd="0" presId="urn:microsoft.com/office/officeart/2018/layout/CircleProcess"/>
    <dgm:cxn modelId="{68B21BA1-99AF-4D7D-93B0-1C710968402E}" type="presParOf" srcId="{F7BB3D3E-C1C7-48F7-9090-A891859FB597}" destId="{CB999B8B-0887-4407-93E6-3A60780608E5}" srcOrd="0" destOrd="0" presId="urn:microsoft.com/office/officeart/2018/layout/CircleProcess"/>
    <dgm:cxn modelId="{4BE3D24F-327B-4E0B-9408-C7D4F8719A1C}" type="presParOf" srcId="{F1E2DE1F-4097-4110-B0B4-6BF2906DE7D9}" destId="{7FD6B6B7-E690-4082-81C9-DACFA1E33A3B}" srcOrd="8" destOrd="0" presId="urn:microsoft.com/office/officeart/2018/layout/CircleProcess"/>
    <dgm:cxn modelId="{8DB10B16-3AE5-41A6-BEF1-467393070BCE}" type="presParOf" srcId="{F1E2DE1F-4097-4110-B0B4-6BF2906DE7D9}" destId="{10BF2F64-7FD6-43B9-9F88-AD876FE5E445}" srcOrd="9" destOrd="0" presId="urn:microsoft.com/office/officeart/2018/layout/CircleProcess"/>
    <dgm:cxn modelId="{15C04A70-046D-4737-8EB3-2A79E9EDB02F}" type="presParOf" srcId="{10BF2F64-7FD6-43B9-9F88-AD876FE5E445}" destId="{6EC1DAFE-0BB3-45C6-873E-04486FDB7ED4}" srcOrd="0" destOrd="0" presId="urn:microsoft.com/office/officeart/2018/layout/CircleProcess"/>
    <dgm:cxn modelId="{C59379C4-3958-4B9B-B56A-B5E3C0B08A98}" type="presParOf" srcId="{F1E2DE1F-4097-4110-B0B4-6BF2906DE7D9}" destId="{3A47925C-6F1E-44A1-BA83-2F4D4B6C0C2A}" srcOrd="10" destOrd="0" presId="urn:microsoft.com/office/officeart/2018/layout/CircleProcess"/>
    <dgm:cxn modelId="{42F1865D-8379-4497-AA35-5F0461ECAE4A}" type="presParOf" srcId="{3A47925C-6F1E-44A1-BA83-2F4D4B6C0C2A}" destId="{576AC626-40A1-4B7E-84FB-5769FB52D745}" srcOrd="0" destOrd="0" presId="urn:microsoft.com/office/officeart/2018/layout/CircleProcess"/>
    <dgm:cxn modelId="{FC18443E-ADC6-4BA2-A2BF-73B8DDD22800}" type="presParOf" srcId="{F1E2DE1F-4097-4110-B0B4-6BF2906DE7D9}" destId="{4C718C1D-7986-490A-8050-C720B5A45304}" srcOrd="11" destOrd="0" presId="urn:microsoft.com/office/officeart/2018/layout/CircleProcess"/>
    <dgm:cxn modelId="{71D95A39-47F5-4E7C-ABD6-527DCEF66B65}" type="presParOf" srcId="{F1E2DE1F-4097-4110-B0B4-6BF2906DE7D9}" destId="{08211256-B7C0-421E-887D-8DB370134012}" srcOrd="12" destOrd="0" presId="urn:microsoft.com/office/officeart/2018/layout/CircleProcess"/>
    <dgm:cxn modelId="{56F3DCA9-77E2-4BB1-B76C-7E5BF8A8DD7B}" type="presParOf" srcId="{08211256-B7C0-421E-887D-8DB370134012}" destId="{4800C520-70CC-4C14-AC6A-E7BBA8798C5D}" srcOrd="0" destOrd="0" presId="urn:microsoft.com/office/officeart/2018/layout/CircleProcess"/>
    <dgm:cxn modelId="{5C6BC015-485E-4D16-A1DE-5D8421A48563}" type="presParOf" srcId="{F1E2DE1F-4097-4110-B0B4-6BF2906DE7D9}" destId="{0031A93D-D2B5-4AE3-9F18-FCD54A5CDEF2}" srcOrd="13" destOrd="0" presId="urn:microsoft.com/office/officeart/2018/layout/CircleProcess"/>
    <dgm:cxn modelId="{7FBBE322-5EA5-43EF-B8A9-A2523657152C}" type="presParOf" srcId="{0031A93D-D2B5-4AE3-9F18-FCD54A5CDEF2}" destId="{0290A118-5532-4F6F-A44F-137E4276BDA1}" srcOrd="0" destOrd="0" presId="urn:microsoft.com/office/officeart/2018/layout/CircleProcess"/>
    <dgm:cxn modelId="{F1D34BCD-D123-4C44-AD91-FF74256A3EF1}" type="presParOf" srcId="{F1E2DE1F-4097-4110-B0B4-6BF2906DE7D9}" destId="{62E04F22-8371-46A3-8899-A4D792043092}" srcOrd="14" destOrd="0" presId="urn:microsoft.com/office/officeart/2018/layout/CircleProcess"/>
    <dgm:cxn modelId="{9875D4E6-AB51-422A-85C2-651A84AF58AB}" type="presParOf" srcId="{F1E2DE1F-4097-4110-B0B4-6BF2906DE7D9}" destId="{0469735C-9BEE-4289-B13C-9B1485E4DA25}" srcOrd="15" destOrd="0" presId="urn:microsoft.com/office/officeart/2018/layout/CircleProcess"/>
    <dgm:cxn modelId="{CA84F675-EF3C-4085-A375-F22CF849B91E}" type="presParOf" srcId="{0469735C-9BEE-4289-B13C-9B1485E4DA25}" destId="{AB16B26A-46A3-45A1-8882-0F49C25C6E45}" srcOrd="0" destOrd="0" presId="urn:microsoft.com/office/officeart/2018/layout/CircleProcess"/>
    <dgm:cxn modelId="{82867F71-7EDA-4F8B-AAD9-F8E9B4BFE05A}" type="presParOf" srcId="{F1E2DE1F-4097-4110-B0B4-6BF2906DE7D9}" destId="{74DCB210-D95B-41B9-A7DC-C8340B603420}" srcOrd="16" destOrd="0" presId="urn:microsoft.com/office/officeart/2018/layout/CircleProcess"/>
    <dgm:cxn modelId="{E3947748-F33C-49F7-9711-5B2BEC468071}" type="presParOf" srcId="{74DCB210-D95B-41B9-A7DC-C8340B603420}" destId="{390993B5-1A5F-46BD-8836-2A7FA2616D5C}" srcOrd="0" destOrd="0" presId="urn:microsoft.com/office/officeart/2018/layout/CircleProcess"/>
    <dgm:cxn modelId="{5F0EF35B-8AEE-4F8A-9911-147B4C95FE00}" type="presParOf" srcId="{F1E2DE1F-4097-4110-B0B4-6BF2906DE7D9}" destId="{19F7E613-DB69-4BED-B665-9B655067A940}" srcOrd="17" destOrd="0" presId="urn:microsoft.com/office/officeart/2018/layout/CircleProcess"/>
    <dgm:cxn modelId="{7CF32686-EB55-496D-BA38-0BD86D07BD82}" type="presParOf" srcId="{F1E2DE1F-4097-4110-B0B4-6BF2906DE7D9}" destId="{958E1664-5633-4328-9417-53B0471E3838}" srcOrd="18" destOrd="0" presId="urn:microsoft.com/office/officeart/2018/layout/CircleProcess"/>
    <dgm:cxn modelId="{19126755-01DF-458B-B8A0-BD2C3DCAB5FB}" type="presParOf" srcId="{958E1664-5633-4328-9417-53B0471E3838}" destId="{EED744A7-2B33-422E-84DD-0635B0DE461F}" srcOrd="0" destOrd="0" presId="urn:microsoft.com/office/officeart/2018/layout/CircleProcess"/>
    <dgm:cxn modelId="{E206AE63-3A16-4E79-8D38-583AFB4DF8B3}" type="presParOf" srcId="{F1E2DE1F-4097-4110-B0B4-6BF2906DE7D9}" destId="{68DB92C0-89CE-455F-AFE7-51E878926CCB}" srcOrd="19" destOrd="0" presId="urn:microsoft.com/office/officeart/2018/layout/CircleProcess"/>
    <dgm:cxn modelId="{2C9BB7DC-528F-4A34-8987-8D8C8B95152D}" type="presParOf" srcId="{68DB92C0-89CE-455F-AFE7-51E878926CCB}" destId="{E3889C65-4D82-403B-AAEC-49E2BE2F0BA2}" srcOrd="0" destOrd="0" presId="urn:microsoft.com/office/officeart/2018/layout/CircleProcess"/>
    <dgm:cxn modelId="{7285D538-5E0D-4580-B5D0-E4EA19B8F97F}" type="presParOf" srcId="{F1E2DE1F-4097-4110-B0B4-6BF2906DE7D9}" destId="{F1BFFFD4-A959-4254-A718-DA8FD0EE6193}" srcOrd="20" destOrd="0" presId="urn:microsoft.com/office/officeart/2018/layout/CircleProcess"/>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7305BC-7E3D-415E-A1E1-62AFD64DC1FB}">
      <dsp:nvSpPr>
        <dsp:cNvPr id="0" name=""/>
        <dsp:cNvSpPr/>
      </dsp:nvSpPr>
      <dsp:spPr>
        <a:xfrm>
          <a:off x="0" y="0"/>
          <a:ext cx="3694284" cy="435308"/>
        </a:xfrm>
        <a:prstGeom prst="roundRect">
          <a:avLst>
            <a:gd name="adj" fmla="val 10000"/>
          </a:avLst>
        </a:prstGeom>
        <a:solidFill>
          <a:schemeClr val="dk2">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6762858D-8C9D-4550-8756-4331A7E0A2D8}">
      <dsp:nvSpPr>
        <dsp:cNvPr id="0" name=""/>
        <dsp:cNvSpPr/>
      </dsp:nvSpPr>
      <dsp:spPr>
        <a:xfrm>
          <a:off x="131680" y="98260"/>
          <a:ext cx="239419" cy="2394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45EDEB0-6A76-4D44-BACF-7CC4954B3A5B}">
      <dsp:nvSpPr>
        <dsp:cNvPr id="0" name=""/>
        <dsp:cNvSpPr/>
      </dsp:nvSpPr>
      <dsp:spPr>
        <a:xfrm>
          <a:off x="502781" y="316"/>
          <a:ext cx="3191502" cy="435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070" tIns="46070" rIns="46070" bIns="46070" numCol="1" spcCol="1270" anchor="ctr" anchorCtr="0">
          <a:noAutofit/>
        </a:bodyPr>
        <a:lstStyle/>
        <a:p>
          <a:pPr marL="0" lvl="0" indent="0" algn="l" defTabSz="711200">
            <a:lnSpc>
              <a:spcPct val="100000"/>
            </a:lnSpc>
            <a:spcBef>
              <a:spcPct val="0"/>
            </a:spcBef>
            <a:spcAft>
              <a:spcPct val="35000"/>
            </a:spcAft>
            <a:buNone/>
          </a:pPr>
          <a:r>
            <a:rPr lang="en-US" sz="1600" kern="1200" dirty="0"/>
            <a:t>Data Analysis Workflow</a:t>
          </a:r>
        </a:p>
      </dsp:txBody>
      <dsp:txXfrm>
        <a:off x="502781" y="316"/>
        <a:ext cx="3191502" cy="435308"/>
      </dsp:txXfrm>
    </dsp:sp>
    <dsp:sp modelId="{6941CE1B-C24F-4669-A488-2E835713D021}">
      <dsp:nvSpPr>
        <dsp:cNvPr id="0" name=""/>
        <dsp:cNvSpPr/>
      </dsp:nvSpPr>
      <dsp:spPr>
        <a:xfrm>
          <a:off x="0" y="544451"/>
          <a:ext cx="3694284" cy="435308"/>
        </a:xfrm>
        <a:prstGeom prst="roundRect">
          <a:avLst>
            <a:gd name="adj" fmla="val 10000"/>
          </a:avLst>
        </a:prstGeom>
        <a:solidFill>
          <a:schemeClr val="dk2">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AADB29B2-1367-4841-9733-EDDC1D9A1C31}">
      <dsp:nvSpPr>
        <dsp:cNvPr id="0" name=""/>
        <dsp:cNvSpPr/>
      </dsp:nvSpPr>
      <dsp:spPr>
        <a:xfrm>
          <a:off x="131680" y="642396"/>
          <a:ext cx="239419" cy="239419"/>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CA1CB78-8C4C-464B-91D7-E4ADC1A09213}">
      <dsp:nvSpPr>
        <dsp:cNvPr id="0" name=""/>
        <dsp:cNvSpPr/>
      </dsp:nvSpPr>
      <dsp:spPr>
        <a:xfrm>
          <a:off x="502781" y="544451"/>
          <a:ext cx="3191502" cy="435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070" tIns="46070" rIns="46070" bIns="46070" numCol="1" spcCol="1270" anchor="ctr" anchorCtr="0">
          <a:noAutofit/>
        </a:bodyPr>
        <a:lstStyle/>
        <a:p>
          <a:pPr marL="0" lvl="0" indent="0" algn="l" defTabSz="711200">
            <a:lnSpc>
              <a:spcPct val="100000"/>
            </a:lnSpc>
            <a:spcBef>
              <a:spcPct val="0"/>
            </a:spcBef>
            <a:spcAft>
              <a:spcPct val="35000"/>
            </a:spcAft>
            <a:buNone/>
          </a:pPr>
          <a:r>
            <a:rPr lang="en-US" sz="1600" kern="1200" dirty="0"/>
            <a:t>Data Types Handling</a:t>
          </a:r>
        </a:p>
      </dsp:txBody>
      <dsp:txXfrm>
        <a:off x="502781" y="544451"/>
        <a:ext cx="3191502" cy="435308"/>
      </dsp:txXfrm>
    </dsp:sp>
    <dsp:sp modelId="{7170A30D-1358-4F5B-8859-94C6159A06D6}">
      <dsp:nvSpPr>
        <dsp:cNvPr id="0" name=""/>
        <dsp:cNvSpPr/>
      </dsp:nvSpPr>
      <dsp:spPr>
        <a:xfrm>
          <a:off x="0" y="1088587"/>
          <a:ext cx="3694284" cy="435308"/>
        </a:xfrm>
        <a:prstGeom prst="roundRect">
          <a:avLst>
            <a:gd name="adj" fmla="val 10000"/>
          </a:avLst>
        </a:prstGeom>
        <a:solidFill>
          <a:schemeClr val="dk2">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C6514EEC-3AF2-4D6A-BEFC-8C6772427074}">
      <dsp:nvSpPr>
        <dsp:cNvPr id="0" name=""/>
        <dsp:cNvSpPr/>
      </dsp:nvSpPr>
      <dsp:spPr>
        <a:xfrm>
          <a:off x="131680" y="1186531"/>
          <a:ext cx="239419" cy="239419"/>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6383D1B-6F09-4C4D-ABAF-22458B65A057}">
      <dsp:nvSpPr>
        <dsp:cNvPr id="0" name=""/>
        <dsp:cNvSpPr/>
      </dsp:nvSpPr>
      <dsp:spPr>
        <a:xfrm>
          <a:off x="502781" y="1088587"/>
          <a:ext cx="3191502" cy="435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070" tIns="46070" rIns="46070" bIns="46070" numCol="1" spcCol="1270" anchor="ctr" anchorCtr="0">
          <a:noAutofit/>
        </a:bodyPr>
        <a:lstStyle/>
        <a:p>
          <a:pPr marL="0" lvl="0" indent="0" algn="l" defTabSz="711200">
            <a:lnSpc>
              <a:spcPct val="100000"/>
            </a:lnSpc>
            <a:spcBef>
              <a:spcPct val="0"/>
            </a:spcBef>
            <a:spcAft>
              <a:spcPct val="35000"/>
            </a:spcAft>
            <a:buNone/>
          </a:pPr>
          <a:r>
            <a:rPr lang="en-US" sz="1600" kern="1200" dirty="0"/>
            <a:t>Data Exploration Methodologies</a:t>
          </a:r>
        </a:p>
      </dsp:txBody>
      <dsp:txXfrm>
        <a:off x="502781" y="1088587"/>
        <a:ext cx="3191502" cy="435308"/>
      </dsp:txXfrm>
    </dsp:sp>
    <dsp:sp modelId="{C4363102-2183-4C94-9293-336146E86661}">
      <dsp:nvSpPr>
        <dsp:cNvPr id="0" name=""/>
        <dsp:cNvSpPr/>
      </dsp:nvSpPr>
      <dsp:spPr>
        <a:xfrm>
          <a:off x="0" y="1632722"/>
          <a:ext cx="3694284" cy="435308"/>
        </a:xfrm>
        <a:prstGeom prst="roundRect">
          <a:avLst>
            <a:gd name="adj" fmla="val 10000"/>
          </a:avLst>
        </a:prstGeom>
        <a:solidFill>
          <a:schemeClr val="dk2">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CA5F1670-B262-4F71-9560-BA0CB83BDA3C}">
      <dsp:nvSpPr>
        <dsp:cNvPr id="0" name=""/>
        <dsp:cNvSpPr/>
      </dsp:nvSpPr>
      <dsp:spPr>
        <a:xfrm>
          <a:off x="131680" y="1730667"/>
          <a:ext cx="239419" cy="23941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628FEE5-587C-4EB3-863E-AFB3E8A6B769}">
      <dsp:nvSpPr>
        <dsp:cNvPr id="0" name=""/>
        <dsp:cNvSpPr/>
      </dsp:nvSpPr>
      <dsp:spPr>
        <a:xfrm>
          <a:off x="502781" y="1632722"/>
          <a:ext cx="3191502" cy="435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070" tIns="46070" rIns="46070" bIns="46070" numCol="1" spcCol="1270" anchor="ctr" anchorCtr="0">
          <a:noAutofit/>
        </a:bodyPr>
        <a:lstStyle/>
        <a:p>
          <a:pPr marL="0" lvl="0" indent="0" algn="l" defTabSz="711200">
            <a:lnSpc>
              <a:spcPct val="100000"/>
            </a:lnSpc>
            <a:spcBef>
              <a:spcPct val="0"/>
            </a:spcBef>
            <a:spcAft>
              <a:spcPct val="35000"/>
            </a:spcAft>
            <a:buNone/>
          </a:pPr>
          <a:r>
            <a:rPr lang="en-US" sz="1600" kern="1200" dirty="0"/>
            <a:t>Data Challenges</a:t>
          </a:r>
        </a:p>
      </dsp:txBody>
      <dsp:txXfrm>
        <a:off x="502781" y="1632722"/>
        <a:ext cx="3191502" cy="435308"/>
      </dsp:txXfrm>
    </dsp:sp>
    <dsp:sp modelId="{AB0273FD-C376-4FDF-AA5E-42D9BB4F25CD}">
      <dsp:nvSpPr>
        <dsp:cNvPr id="0" name=""/>
        <dsp:cNvSpPr/>
      </dsp:nvSpPr>
      <dsp:spPr>
        <a:xfrm>
          <a:off x="0" y="2176858"/>
          <a:ext cx="3694284" cy="435308"/>
        </a:xfrm>
        <a:prstGeom prst="roundRect">
          <a:avLst>
            <a:gd name="adj" fmla="val 10000"/>
          </a:avLst>
        </a:prstGeom>
        <a:solidFill>
          <a:schemeClr val="dk2">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A4F7C215-439A-4B36-AA26-62E6B11500CA}">
      <dsp:nvSpPr>
        <dsp:cNvPr id="0" name=""/>
        <dsp:cNvSpPr/>
      </dsp:nvSpPr>
      <dsp:spPr>
        <a:xfrm>
          <a:off x="131680" y="2274802"/>
          <a:ext cx="239419" cy="239419"/>
        </a:xfrm>
        <a:prstGeom prst="rect">
          <a:avLst/>
        </a:prstGeom>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36FCAAA-3B44-4198-96A6-C356C8977C50}">
      <dsp:nvSpPr>
        <dsp:cNvPr id="0" name=""/>
        <dsp:cNvSpPr/>
      </dsp:nvSpPr>
      <dsp:spPr>
        <a:xfrm>
          <a:off x="502781" y="2176858"/>
          <a:ext cx="3191502" cy="435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070" tIns="46070" rIns="46070" bIns="46070" numCol="1" spcCol="1270" anchor="ctr" anchorCtr="0">
          <a:noAutofit/>
        </a:bodyPr>
        <a:lstStyle/>
        <a:p>
          <a:pPr marL="0" lvl="0" indent="0" algn="l" defTabSz="711200">
            <a:lnSpc>
              <a:spcPct val="100000"/>
            </a:lnSpc>
            <a:spcBef>
              <a:spcPct val="0"/>
            </a:spcBef>
            <a:spcAft>
              <a:spcPct val="35000"/>
            </a:spcAft>
            <a:buNone/>
          </a:pPr>
          <a:r>
            <a:rPr lang="en-US" sz="1600" kern="1200" dirty="0"/>
            <a:t>Missing values Handling</a:t>
          </a:r>
        </a:p>
      </dsp:txBody>
      <dsp:txXfrm>
        <a:off x="502781" y="2176858"/>
        <a:ext cx="3191502" cy="435308"/>
      </dsp:txXfrm>
    </dsp:sp>
    <dsp:sp modelId="{396630F7-850A-4831-92B4-3B62AA0BE097}">
      <dsp:nvSpPr>
        <dsp:cNvPr id="0" name=""/>
        <dsp:cNvSpPr/>
      </dsp:nvSpPr>
      <dsp:spPr>
        <a:xfrm>
          <a:off x="0" y="2720993"/>
          <a:ext cx="3694284" cy="435308"/>
        </a:xfrm>
        <a:prstGeom prst="roundRect">
          <a:avLst>
            <a:gd name="adj" fmla="val 10000"/>
          </a:avLst>
        </a:prstGeom>
        <a:solidFill>
          <a:schemeClr val="dk2">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E2F138FF-2020-4150-B7FD-E0805714E3ED}">
      <dsp:nvSpPr>
        <dsp:cNvPr id="0" name=""/>
        <dsp:cNvSpPr/>
      </dsp:nvSpPr>
      <dsp:spPr>
        <a:xfrm>
          <a:off x="131680" y="2818938"/>
          <a:ext cx="239419" cy="23941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43B4B2B-E452-48EE-81E8-1EB0525718E8}">
      <dsp:nvSpPr>
        <dsp:cNvPr id="0" name=""/>
        <dsp:cNvSpPr/>
      </dsp:nvSpPr>
      <dsp:spPr>
        <a:xfrm>
          <a:off x="502781" y="2720993"/>
          <a:ext cx="3191502" cy="435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070" tIns="46070" rIns="46070" bIns="46070" numCol="1" spcCol="1270" anchor="ctr" anchorCtr="0">
          <a:noAutofit/>
        </a:bodyPr>
        <a:lstStyle/>
        <a:p>
          <a:pPr marL="0" lvl="0" indent="0" algn="l" defTabSz="711200">
            <a:lnSpc>
              <a:spcPct val="100000"/>
            </a:lnSpc>
            <a:spcBef>
              <a:spcPct val="0"/>
            </a:spcBef>
            <a:spcAft>
              <a:spcPct val="35000"/>
            </a:spcAft>
            <a:buNone/>
          </a:pPr>
          <a:r>
            <a:rPr lang="en-US" sz="1600" kern="1200" dirty="0"/>
            <a:t>Outliers Handling</a:t>
          </a:r>
        </a:p>
      </dsp:txBody>
      <dsp:txXfrm>
        <a:off x="502781" y="2720993"/>
        <a:ext cx="3191502" cy="435308"/>
      </dsp:txXfrm>
    </dsp:sp>
    <dsp:sp modelId="{DC586F23-3838-4C8C-A0B3-AE7FEE90454E}">
      <dsp:nvSpPr>
        <dsp:cNvPr id="0" name=""/>
        <dsp:cNvSpPr/>
      </dsp:nvSpPr>
      <dsp:spPr>
        <a:xfrm>
          <a:off x="0" y="3265129"/>
          <a:ext cx="3694284" cy="435308"/>
        </a:xfrm>
        <a:prstGeom prst="roundRect">
          <a:avLst>
            <a:gd name="adj" fmla="val 10000"/>
          </a:avLst>
        </a:prstGeom>
        <a:solidFill>
          <a:schemeClr val="dk2">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CBD584D1-FD85-4C3B-974E-9D025C17CCB0}">
      <dsp:nvSpPr>
        <dsp:cNvPr id="0" name=""/>
        <dsp:cNvSpPr/>
      </dsp:nvSpPr>
      <dsp:spPr>
        <a:xfrm>
          <a:off x="131680" y="3363073"/>
          <a:ext cx="239419" cy="23941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F286D66-C21D-49DC-B39D-14A236909FC2}">
      <dsp:nvSpPr>
        <dsp:cNvPr id="0" name=""/>
        <dsp:cNvSpPr/>
      </dsp:nvSpPr>
      <dsp:spPr>
        <a:xfrm>
          <a:off x="502781" y="3265129"/>
          <a:ext cx="3191502" cy="435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070" tIns="46070" rIns="46070" bIns="46070" numCol="1" spcCol="1270" anchor="ctr" anchorCtr="0">
          <a:noAutofit/>
        </a:bodyPr>
        <a:lstStyle/>
        <a:p>
          <a:pPr marL="0" lvl="0" indent="0" algn="l" defTabSz="711200">
            <a:lnSpc>
              <a:spcPct val="100000"/>
            </a:lnSpc>
            <a:spcBef>
              <a:spcPct val="0"/>
            </a:spcBef>
            <a:spcAft>
              <a:spcPct val="35000"/>
            </a:spcAft>
            <a:buNone/>
          </a:pPr>
          <a:r>
            <a:rPr lang="en-US" sz="1600" kern="1200" dirty="0"/>
            <a:t>Data Quality</a:t>
          </a:r>
        </a:p>
      </dsp:txBody>
      <dsp:txXfrm>
        <a:off x="502781" y="3265129"/>
        <a:ext cx="3191502" cy="4353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2BDA34-1525-4A12-B932-424654A0D684}">
      <dsp:nvSpPr>
        <dsp:cNvPr id="0" name=""/>
        <dsp:cNvSpPr/>
      </dsp:nvSpPr>
      <dsp:spPr>
        <a:xfrm>
          <a:off x="6023249" y="705209"/>
          <a:ext cx="930892" cy="930607"/>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E56C13-86A6-4A18-A160-655A4DB6257D}">
      <dsp:nvSpPr>
        <dsp:cNvPr id="0" name=""/>
        <dsp:cNvSpPr/>
      </dsp:nvSpPr>
      <dsp:spPr>
        <a:xfrm>
          <a:off x="6054874" y="736235"/>
          <a:ext cx="868329" cy="868556"/>
        </a:xfrm>
        <a:prstGeom prst="ellipse">
          <a:avLst/>
        </a:prstGeom>
        <a:solidFill>
          <a:srgbClr val="59539F"/>
        </a:solidFill>
        <a:ln w="25400" cap="flat" cmpd="sng" algn="ctr">
          <a:solidFill>
            <a:schemeClr val="accent1">
              <a:lumMod val="75000"/>
              <a:lumOff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bg1"/>
              </a:solidFill>
            </a:rPr>
            <a:t>Standard Deviation</a:t>
          </a:r>
        </a:p>
      </dsp:txBody>
      <dsp:txXfrm>
        <a:off x="6178627" y="860338"/>
        <a:ext cx="620136" cy="620350"/>
      </dsp:txXfrm>
    </dsp:sp>
    <dsp:sp modelId="{8484D2B3-E1C1-4AA4-AD03-AC1710FDFC48}">
      <dsp:nvSpPr>
        <dsp:cNvPr id="0" name=""/>
        <dsp:cNvSpPr/>
      </dsp:nvSpPr>
      <dsp:spPr>
        <a:xfrm rot="2700000">
          <a:off x="5061881" y="705105"/>
          <a:ext cx="930653" cy="930653"/>
        </a:xfrm>
        <a:prstGeom prst="teardrop">
          <a:avLst>
            <a:gd name="adj" fmla="val 10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3A37E7-B466-4E5D-8802-4C0DDBAB55A8}">
      <dsp:nvSpPr>
        <dsp:cNvPr id="0" name=""/>
        <dsp:cNvSpPr/>
      </dsp:nvSpPr>
      <dsp:spPr>
        <a:xfrm>
          <a:off x="5093043" y="736235"/>
          <a:ext cx="868329" cy="868556"/>
        </a:xfrm>
        <a:prstGeom prst="ellipse">
          <a:avLst/>
        </a:prstGeom>
        <a:solidFill>
          <a:srgbClr val="59539F"/>
        </a:solidFill>
        <a:ln w="25400" cap="flat" cmpd="sng" algn="ctr">
          <a:solidFill>
            <a:schemeClr val="accent1">
              <a:lumMod val="75000"/>
              <a:lumOff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bg1"/>
              </a:solidFill>
            </a:rPr>
            <a:t>Variance</a:t>
          </a:r>
        </a:p>
      </dsp:txBody>
      <dsp:txXfrm>
        <a:off x="5216796" y="860338"/>
        <a:ext cx="620136" cy="620350"/>
      </dsp:txXfrm>
    </dsp:sp>
    <dsp:sp modelId="{2A721DCA-AA38-436F-8C2E-2DAA738C1BB9}">
      <dsp:nvSpPr>
        <dsp:cNvPr id="0" name=""/>
        <dsp:cNvSpPr/>
      </dsp:nvSpPr>
      <dsp:spPr>
        <a:xfrm rot="2700000">
          <a:off x="4100738" y="705105"/>
          <a:ext cx="930653" cy="930653"/>
        </a:xfrm>
        <a:prstGeom prst="teardrop">
          <a:avLst>
            <a:gd name="adj" fmla="val 10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999B8B-0887-4407-93E6-3A60780608E5}">
      <dsp:nvSpPr>
        <dsp:cNvPr id="0" name=""/>
        <dsp:cNvSpPr/>
      </dsp:nvSpPr>
      <dsp:spPr>
        <a:xfrm>
          <a:off x="4131212" y="736235"/>
          <a:ext cx="868329" cy="868556"/>
        </a:xfrm>
        <a:prstGeom prst="ellipse">
          <a:avLst/>
        </a:prstGeom>
        <a:solidFill>
          <a:srgbClr val="59539F"/>
        </a:solidFill>
        <a:ln w="25400" cap="flat" cmpd="sng" algn="ctr">
          <a:solidFill>
            <a:schemeClr val="accent1">
              <a:lumMod val="75000"/>
              <a:lumOff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bg1"/>
              </a:solidFill>
            </a:rPr>
            <a:t>Maximum</a:t>
          </a:r>
        </a:p>
      </dsp:txBody>
      <dsp:txXfrm>
        <a:off x="4255652" y="860338"/>
        <a:ext cx="620136" cy="620350"/>
      </dsp:txXfrm>
    </dsp:sp>
    <dsp:sp modelId="{6EC1DAFE-0BB3-45C6-873E-04486FDB7ED4}">
      <dsp:nvSpPr>
        <dsp:cNvPr id="0" name=""/>
        <dsp:cNvSpPr/>
      </dsp:nvSpPr>
      <dsp:spPr>
        <a:xfrm rot="2700000">
          <a:off x="3138907" y="705105"/>
          <a:ext cx="930653" cy="930653"/>
        </a:xfrm>
        <a:prstGeom prst="teardrop">
          <a:avLst>
            <a:gd name="adj" fmla="val 10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6AC626-40A1-4B7E-84FB-5769FB52D745}">
      <dsp:nvSpPr>
        <dsp:cNvPr id="0" name=""/>
        <dsp:cNvSpPr/>
      </dsp:nvSpPr>
      <dsp:spPr>
        <a:xfrm>
          <a:off x="3170069" y="736235"/>
          <a:ext cx="868329" cy="868556"/>
        </a:xfrm>
        <a:prstGeom prst="ellipse">
          <a:avLst/>
        </a:prstGeom>
        <a:solidFill>
          <a:srgbClr val="59539F"/>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bg1"/>
              </a:solidFill>
            </a:rPr>
            <a:t>Median</a:t>
          </a:r>
        </a:p>
      </dsp:txBody>
      <dsp:txXfrm>
        <a:off x="3293821" y="860338"/>
        <a:ext cx="620136" cy="620350"/>
      </dsp:txXfrm>
    </dsp:sp>
    <dsp:sp modelId="{4800C520-70CC-4C14-AC6A-E7BBA8798C5D}">
      <dsp:nvSpPr>
        <dsp:cNvPr id="0" name=""/>
        <dsp:cNvSpPr/>
      </dsp:nvSpPr>
      <dsp:spPr>
        <a:xfrm rot="2700000">
          <a:off x="2177076" y="705105"/>
          <a:ext cx="930653" cy="930653"/>
        </a:xfrm>
        <a:prstGeom prst="teardrop">
          <a:avLst>
            <a:gd name="adj" fmla="val 10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90A118-5532-4F6F-A44F-137E4276BDA1}">
      <dsp:nvSpPr>
        <dsp:cNvPr id="0" name=""/>
        <dsp:cNvSpPr/>
      </dsp:nvSpPr>
      <dsp:spPr>
        <a:xfrm>
          <a:off x="2208238" y="736235"/>
          <a:ext cx="868329" cy="868556"/>
        </a:xfrm>
        <a:prstGeom prst="ellipse">
          <a:avLst/>
        </a:prstGeom>
        <a:solidFill>
          <a:srgbClr val="59539F"/>
        </a:solidFill>
        <a:ln w="25400" cap="flat" cmpd="sng" algn="ctr">
          <a:solidFill>
            <a:schemeClr val="accent1">
              <a:lumMod val="75000"/>
              <a:lumOff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bg1"/>
              </a:solidFill>
            </a:rPr>
            <a:t>Mode</a:t>
          </a:r>
        </a:p>
      </dsp:txBody>
      <dsp:txXfrm>
        <a:off x="2331990" y="860338"/>
        <a:ext cx="620136" cy="620350"/>
      </dsp:txXfrm>
    </dsp:sp>
    <dsp:sp modelId="{AB16B26A-46A3-45A1-8882-0F49C25C6E45}">
      <dsp:nvSpPr>
        <dsp:cNvPr id="0" name=""/>
        <dsp:cNvSpPr/>
      </dsp:nvSpPr>
      <dsp:spPr>
        <a:xfrm rot="2700000">
          <a:off x="1215932" y="705105"/>
          <a:ext cx="930653" cy="930653"/>
        </a:xfrm>
        <a:prstGeom prst="teardrop">
          <a:avLst>
            <a:gd name="adj" fmla="val 10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0993B5-1A5F-46BD-8836-2A7FA2616D5C}">
      <dsp:nvSpPr>
        <dsp:cNvPr id="0" name=""/>
        <dsp:cNvSpPr/>
      </dsp:nvSpPr>
      <dsp:spPr>
        <a:xfrm>
          <a:off x="1246407" y="736235"/>
          <a:ext cx="868329" cy="868556"/>
        </a:xfrm>
        <a:prstGeom prst="ellipse">
          <a:avLst/>
        </a:prstGeom>
        <a:solidFill>
          <a:srgbClr val="59539F"/>
        </a:solidFill>
        <a:ln w="25400" cap="flat" cmpd="sng" algn="ctr">
          <a:solidFill>
            <a:schemeClr val="accent1">
              <a:lumMod val="75000"/>
              <a:lumOff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bg1"/>
              </a:solidFill>
            </a:rPr>
            <a:t>Mean</a:t>
          </a:r>
        </a:p>
      </dsp:txBody>
      <dsp:txXfrm>
        <a:off x="1370847" y="860338"/>
        <a:ext cx="620136" cy="620350"/>
      </dsp:txXfrm>
    </dsp:sp>
    <dsp:sp modelId="{EED744A7-2B33-422E-84DD-0635B0DE461F}">
      <dsp:nvSpPr>
        <dsp:cNvPr id="0" name=""/>
        <dsp:cNvSpPr/>
      </dsp:nvSpPr>
      <dsp:spPr>
        <a:xfrm rot="2700000">
          <a:off x="254102" y="705105"/>
          <a:ext cx="930653" cy="930653"/>
        </a:xfrm>
        <a:prstGeom prst="teardrop">
          <a:avLst>
            <a:gd name="adj" fmla="val 10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889C65-4D82-403B-AAEC-49E2BE2F0BA2}">
      <dsp:nvSpPr>
        <dsp:cNvPr id="0" name=""/>
        <dsp:cNvSpPr/>
      </dsp:nvSpPr>
      <dsp:spPr>
        <a:xfrm>
          <a:off x="285264" y="736235"/>
          <a:ext cx="868329" cy="868556"/>
        </a:xfrm>
        <a:prstGeom prst="ellipse">
          <a:avLst/>
        </a:prstGeom>
        <a:solidFill>
          <a:srgbClr val="59539F"/>
        </a:solidFill>
        <a:ln w="25400" cap="flat" cmpd="sng" algn="ctr">
          <a:solidFill>
            <a:schemeClr val="accent1">
              <a:lumMod val="75000"/>
              <a:lumOff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bg1"/>
              </a:solidFill>
            </a:rPr>
            <a:t>Minimum</a:t>
          </a:r>
        </a:p>
      </dsp:txBody>
      <dsp:txXfrm>
        <a:off x="409016" y="860338"/>
        <a:ext cx="620136" cy="62035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node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267d23812ae_2_582:notes"/>
          <p:cNvSpPr>
            <a:spLocks noGrp="1" noRot="1" noChangeAspect="1"/>
          </p:cNvSpPr>
          <p:nvPr>
            <p:ph type="sldImg" idx="2"/>
          </p:nvPr>
        </p:nvSpPr>
        <p:spPr>
          <a:xfrm>
            <a:off x="142875" y="568325"/>
            <a:ext cx="6554788" cy="368776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34" name="Google Shape;634;g267d23812ae_2_582:notes"/>
          <p:cNvSpPr txBox="1">
            <a:spLocks noGrp="1"/>
          </p:cNvSpPr>
          <p:nvPr>
            <p:ph type="body" idx="1"/>
          </p:nvPr>
        </p:nvSpPr>
        <p:spPr>
          <a:xfrm>
            <a:off x="256081" y="4667653"/>
            <a:ext cx="6328459" cy="3731374"/>
          </a:xfrm>
          <a:prstGeom prst="rect">
            <a:avLst/>
          </a:prstGeom>
          <a:noFill/>
          <a:ln>
            <a:noFill/>
          </a:ln>
        </p:spPr>
        <p:txBody>
          <a:bodyPr spcFirstLastPara="1" wrap="square" lIns="91325" tIns="45650" rIns="91325" bIns="45650" anchor="t" anchorCtr="0">
            <a:noAutofit/>
          </a:bodyPr>
          <a:lstStyle/>
          <a:p>
            <a:pPr marL="0" lvl="0" indent="0" algn="l" rtl="0">
              <a:spcBef>
                <a:spcPts val="0"/>
              </a:spcBef>
              <a:spcAft>
                <a:spcPts val="0"/>
              </a:spcAft>
              <a:buClr>
                <a:schemeClr val="dk1"/>
              </a:buClr>
              <a:buSzPts val="1200"/>
              <a:buNone/>
            </a:pPr>
            <a:endParaRPr sz="1400"/>
          </a:p>
        </p:txBody>
      </p:sp>
      <p:sp>
        <p:nvSpPr>
          <p:cNvPr id="635" name="Google Shape;635;g267d23812ae_2_582:notes"/>
          <p:cNvSpPr txBox="1">
            <a:spLocks noGrp="1"/>
          </p:cNvSpPr>
          <p:nvPr>
            <p:ph type="sldNum" idx="12"/>
          </p:nvPr>
        </p:nvSpPr>
        <p:spPr>
          <a:xfrm>
            <a:off x="3884615" y="8656926"/>
            <a:ext cx="2881274" cy="458788"/>
          </a:xfrm>
          <a:prstGeom prst="rect">
            <a:avLst/>
          </a:prstGeom>
          <a:noFill/>
          <a:ln>
            <a:noFill/>
          </a:ln>
        </p:spPr>
        <p:txBody>
          <a:bodyPr spcFirstLastPara="1" wrap="square" lIns="91325" tIns="45650" rIns="91325" bIns="45650" anchor="b" anchorCtr="0">
            <a:noAutofit/>
          </a:bodyPr>
          <a:lstStyle/>
          <a:p>
            <a:pPr marL="0" lvl="0" indent="0" algn="r" rtl="0">
              <a:spcBef>
                <a:spcPts val="0"/>
              </a:spcBef>
              <a:spcAft>
                <a:spcPts val="0"/>
              </a:spcAft>
              <a:buNone/>
            </a:pPr>
            <a:r>
              <a:rPr lang="en" sz="1400">
                <a:latin typeface="Arial"/>
                <a:ea typeface="Arial"/>
                <a:cs typeface="Arial"/>
                <a:sym typeface="Arial"/>
              </a:rPr>
              <a:t>Notes view: </a:t>
            </a:r>
            <a:fld id="{00000000-1234-1234-1234-123412341234}" type="slidenum">
              <a:rPr lang="en" sz="1400">
                <a:latin typeface="Arial"/>
                <a:ea typeface="Arial"/>
                <a:cs typeface="Arial"/>
                <a:sym typeface="Arial"/>
              </a:rPr>
              <a:t>1</a:t>
            </a:fld>
            <a:endParaRPr sz="1400">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ECECEC"/>
                </a:solidFill>
                <a:effectLst/>
                <a:latin typeface="Söhne"/>
              </a:rPr>
              <a:t>Data analysis involves several systematic steps to effectively understand, interpret, and derive insights from data. While the specific steps can vary slightly depending on the nature of the project, the general flow usually includes the following stages:</a:t>
            </a:r>
          </a:p>
          <a:p>
            <a:pPr algn="l">
              <a:buFont typeface="+mj-lt"/>
              <a:buAutoNum type="arabicPeriod"/>
            </a:pPr>
            <a:r>
              <a:rPr lang="en-US" b="1" i="0" dirty="0">
                <a:solidFill>
                  <a:srgbClr val="ECECEC"/>
                </a:solidFill>
                <a:effectLst/>
                <a:latin typeface="Söhne"/>
              </a:rPr>
              <a:t>Define Your Questions</a:t>
            </a:r>
            <a:r>
              <a:rPr lang="en-US" b="0" i="0" dirty="0">
                <a:solidFill>
                  <a:srgbClr val="ECECEC"/>
                </a:solidFill>
                <a:effectLst/>
                <a:latin typeface="Söhne"/>
              </a:rPr>
              <a:t>: Start by clearly defining the questions you want your data analysis to answer. This helps in guiding the entire process and setting objectives.</a:t>
            </a:r>
          </a:p>
          <a:p>
            <a:pPr algn="l">
              <a:buFont typeface="+mj-lt"/>
              <a:buAutoNum type="arabicPeriod"/>
            </a:pPr>
            <a:r>
              <a:rPr lang="en-US" b="1" i="0" dirty="0">
                <a:solidFill>
                  <a:srgbClr val="ECECEC"/>
                </a:solidFill>
                <a:effectLst/>
                <a:latin typeface="Söhne"/>
              </a:rPr>
              <a:t>Set Clear Measurement Priorities</a:t>
            </a:r>
            <a:r>
              <a:rPr lang="en-US" b="0" i="0" dirty="0">
                <a:solidFill>
                  <a:srgbClr val="ECECEC"/>
                </a:solidFill>
                <a:effectLst/>
                <a:latin typeface="Söhne"/>
              </a:rPr>
              <a:t>: Determine what data is needed to answer your questions, and identify which metrics are most relevant to your analysis.</a:t>
            </a:r>
          </a:p>
          <a:p>
            <a:pPr algn="l">
              <a:buFont typeface="+mj-lt"/>
              <a:buAutoNum type="arabicPeriod"/>
            </a:pPr>
            <a:r>
              <a:rPr lang="en-US" b="1" i="0" dirty="0">
                <a:solidFill>
                  <a:srgbClr val="ECECEC"/>
                </a:solidFill>
                <a:effectLst/>
                <a:latin typeface="Söhne"/>
              </a:rPr>
              <a:t>Collect Data</a:t>
            </a:r>
            <a:r>
              <a:rPr lang="en-US" b="0" i="0" dirty="0">
                <a:solidFill>
                  <a:srgbClr val="ECECEC"/>
                </a:solidFill>
                <a:effectLst/>
                <a:latin typeface="Söhne"/>
              </a:rPr>
              <a:t>: Gather the required data from various sources. This could involve extracting data from internal databases, conducting surveys, or using public datasets.</a:t>
            </a:r>
          </a:p>
          <a:p>
            <a:pPr algn="l">
              <a:buFont typeface="+mj-lt"/>
              <a:buAutoNum type="arabicPeriod"/>
            </a:pPr>
            <a:r>
              <a:rPr lang="en-US" b="1" i="0" dirty="0">
                <a:solidFill>
                  <a:srgbClr val="ECECEC"/>
                </a:solidFill>
                <a:effectLst/>
                <a:latin typeface="Söhne"/>
              </a:rPr>
              <a:t>Clean Data</a:t>
            </a:r>
            <a:r>
              <a:rPr lang="en-US" b="0" i="0" dirty="0">
                <a:solidFill>
                  <a:srgbClr val="ECECEC"/>
                </a:solidFill>
                <a:effectLst/>
                <a:latin typeface="Söhne"/>
              </a:rPr>
              <a:t>: Prepare your data for analysis by cleaning it. This includes handling missing values, removing duplicates, and correcting errors in the data.</a:t>
            </a:r>
          </a:p>
          <a:p>
            <a:pPr algn="l">
              <a:buFont typeface="+mj-lt"/>
              <a:buAutoNum type="arabicPeriod"/>
            </a:pPr>
            <a:r>
              <a:rPr lang="en-US" b="1" i="0" dirty="0">
                <a:solidFill>
                  <a:srgbClr val="ECECEC"/>
                </a:solidFill>
                <a:effectLst/>
                <a:latin typeface="Söhne"/>
              </a:rPr>
              <a:t>Explorable Analyze Data</a:t>
            </a:r>
            <a:r>
              <a:rPr lang="en-US" b="0" i="0" dirty="0">
                <a:solidFill>
                  <a:srgbClr val="ECECEC"/>
                </a:solidFill>
                <a:effectLst/>
                <a:latin typeface="Söhne"/>
              </a:rPr>
              <a:t>: Use statistical methods and analysis techniques to explore the data. This could involve descriptive analytics to summarize the data, inferential analytics to make predictions, or exploratory data analysis to find patterns and relationships.</a:t>
            </a:r>
          </a:p>
          <a:p>
            <a:pPr algn="l">
              <a:buFont typeface="+mj-lt"/>
              <a:buAutoNum type="arabicPeriod"/>
            </a:pPr>
            <a:r>
              <a:rPr lang="en-US" b="1" i="0" dirty="0">
                <a:solidFill>
                  <a:srgbClr val="ECECEC"/>
                </a:solidFill>
                <a:effectLst/>
                <a:latin typeface="Söhne"/>
              </a:rPr>
              <a:t>Interpret Results</a:t>
            </a:r>
            <a:r>
              <a:rPr lang="en-US" b="0" i="0" dirty="0">
                <a:solidFill>
                  <a:srgbClr val="ECECEC"/>
                </a:solidFill>
                <a:effectLst/>
                <a:latin typeface="Söhne"/>
              </a:rPr>
              <a:t>: Draw conclusions from your analysis. This involves interpreting the statistical results in the context of your research questions and the data's limitations.</a:t>
            </a:r>
          </a:p>
          <a:p>
            <a:pPr algn="l">
              <a:buFont typeface="+mj-lt"/>
              <a:buAutoNum type="arabicPeriod"/>
            </a:pPr>
            <a:r>
              <a:rPr lang="en-US" b="1" i="0" dirty="0">
                <a:solidFill>
                  <a:srgbClr val="ECECEC"/>
                </a:solidFill>
                <a:effectLst/>
                <a:latin typeface="Söhne"/>
              </a:rPr>
              <a:t>Visualize Data</a:t>
            </a:r>
            <a:r>
              <a:rPr lang="en-US" b="0" i="0" dirty="0">
                <a:solidFill>
                  <a:srgbClr val="ECECEC"/>
                </a:solidFill>
                <a:effectLst/>
                <a:latin typeface="Söhne"/>
              </a:rPr>
              <a:t>: Present your findings through visualizations such as charts, graphs, and dashboards. Effective visualizations can make complex data more accessible.</a:t>
            </a:r>
          </a:p>
          <a:p>
            <a:pPr algn="l">
              <a:buFont typeface="+mj-lt"/>
              <a:buAutoNum type="arabicPeriod"/>
            </a:pPr>
            <a:r>
              <a:rPr lang="en-US" b="1" i="0" dirty="0">
                <a:solidFill>
                  <a:srgbClr val="ECECEC"/>
                </a:solidFill>
                <a:effectLst/>
                <a:latin typeface="Söhne"/>
              </a:rPr>
              <a:t>Make Data-Informed Decisions</a:t>
            </a:r>
            <a:r>
              <a:rPr lang="en-US" b="0" i="0" dirty="0">
                <a:solidFill>
                  <a:srgbClr val="ECECEC"/>
                </a:solidFill>
                <a:effectLst/>
                <a:latin typeface="Söhne"/>
              </a:rPr>
              <a:t>: Use the insights gained from your analysis to inform decisions, solve problems, or answer your research questions.</a:t>
            </a:r>
          </a:p>
          <a:p>
            <a:pPr algn="l">
              <a:buFont typeface="+mj-lt"/>
              <a:buAutoNum type="arabicPeriod"/>
            </a:pPr>
            <a:r>
              <a:rPr lang="en-US" b="1" i="0" dirty="0">
                <a:solidFill>
                  <a:srgbClr val="ECECEC"/>
                </a:solidFill>
                <a:effectLst/>
                <a:latin typeface="Söhne"/>
              </a:rPr>
              <a:t>Report Your Findings</a:t>
            </a:r>
            <a:r>
              <a:rPr lang="en-US" b="0" i="0" dirty="0">
                <a:solidFill>
                  <a:srgbClr val="ECECEC"/>
                </a:solidFill>
                <a:effectLst/>
                <a:latin typeface="Söhne"/>
              </a:rPr>
              <a:t>: Compile a report or presentation that summarizes the analysis process, findings, and conclusions. Tailor your reporting to your audience, ensuring it's understandable and actionable.</a:t>
            </a:r>
          </a:p>
          <a:p>
            <a:pPr algn="l">
              <a:buFont typeface="+mj-lt"/>
              <a:buAutoNum type="arabicPeriod"/>
            </a:pPr>
            <a:r>
              <a:rPr lang="en-US" b="1" i="0" dirty="0">
                <a:solidFill>
                  <a:srgbClr val="ECECEC"/>
                </a:solidFill>
                <a:effectLst/>
                <a:latin typeface="Söhne"/>
              </a:rPr>
              <a:t>Act on Your Insights</a:t>
            </a:r>
            <a:r>
              <a:rPr lang="en-US" b="0" i="0" dirty="0">
                <a:solidFill>
                  <a:srgbClr val="ECECEC"/>
                </a:solidFill>
                <a:effectLst/>
                <a:latin typeface="Söhne"/>
              </a:rPr>
              <a:t>: Implement the decisions or actions based on your analysis. This could involve making changes to business strategies, improving processes, or pursuing further research.</a:t>
            </a:r>
          </a:p>
          <a:p>
            <a:pPr algn="l">
              <a:buFont typeface="+mj-lt"/>
              <a:buAutoNum type="arabicPeriod"/>
            </a:pPr>
            <a:r>
              <a:rPr lang="en-US" b="1" i="0" dirty="0">
                <a:solidFill>
                  <a:srgbClr val="ECECEC"/>
                </a:solidFill>
                <a:effectLst/>
                <a:latin typeface="Söhne"/>
              </a:rPr>
              <a:t>Review and Iterate</a:t>
            </a:r>
            <a:r>
              <a:rPr lang="en-US" b="0" i="0" dirty="0">
                <a:solidFill>
                  <a:srgbClr val="ECECEC"/>
                </a:solidFill>
                <a:effectLst/>
                <a:latin typeface="Söhne"/>
              </a:rPr>
              <a:t>: Finally, review the outcomes of the decisions or actions taken. Use what you've learned to refine your analysis and explore additional questions as needed.</a:t>
            </a:r>
          </a:p>
          <a:p>
            <a:endParaRPr lang="en-US" dirty="0"/>
          </a:p>
          <a:p>
            <a:endParaRPr lang="en-US" dirty="0"/>
          </a:p>
        </p:txBody>
      </p:sp>
    </p:spTree>
    <p:extLst>
      <p:ext uri="{BB962C8B-B14F-4D97-AF65-F5344CB8AC3E}">
        <p14:creationId xmlns:p14="http://schemas.microsoft.com/office/powerpoint/2010/main" val="3847184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ECECEC"/>
                </a:solidFill>
                <a:effectLst/>
                <a:latin typeface="Söhne"/>
              </a:rPr>
              <a:t>Data analysis involves several systematic steps to effectively understand, interpret, and derive insights from data. While the specific steps can vary slightly depending on the nature of the project, the general flow usually includes the following stages:</a:t>
            </a:r>
          </a:p>
          <a:p>
            <a:pPr algn="l">
              <a:buFont typeface="+mj-lt"/>
              <a:buAutoNum type="arabicPeriod"/>
            </a:pPr>
            <a:r>
              <a:rPr lang="en-US" b="1" i="0" dirty="0">
                <a:solidFill>
                  <a:srgbClr val="ECECEC"/>
                </a:solidFill>
                <a:effectLst/>
                <a:latin typeface="Söhne"/>
              </a:rPr>
              <a:t>Define Your Questions</a:t>
            </a:r>
            <a:r>
              <a:rPr lang="en-US" b="0" i="0" dirty="0">
                <a:solidFill>
                  <a:srgbClr val="ECECEC"/>
                </a:solidFill>
                <a:effectLst/>
                <a:latin typeface="Söhne"/>
              </a:rPr>
              <a:t>: Start by clearly defining the questions you want your data analysis to answer. This helps in guiding the entire process and setting objectives.</a:t>
            </a:r>
          </a:p>
          <a:p>
            <a:pPr algn="l">
              <a:buFont typeface="+mj-lt"/>
              <a:buAutoNum type="arabicPeriod"/>
            </a:pPr>
            <a:r>
              <a:rPr lang="en-US" b="1" i="0" dirty="0">
                <a:solidFill>
                  <a:srgbClr val="ECECEC"/>
                </a:solidFill>
                <a:effectLst/>
                <a:latin typeface="Söhne"/>
              </a:rPr>
              <a:t>Set Clear Measurement Priorities</a:t>
            </a:r>
            <a:r>
              <a:rPr lang="en-US" b="0" i="0" dirty="0">
                <a:solidFill>
                  <a:srgbClr val="ECECEC"/>
                </a:solidFill>
                <a:effectLst/>
                <a:latin typeface="Söhne"/>
              </a:rPr>
              <a:t>: Determine what data is needed to answer your questions, and identify which metrics are most relevant to your analysis.</a:t>
            </a:r>
          </a:p>
          <a:p>
            <a:pPr algn="l">
              <a:buFont typeface="+mj-lt"/>
              <a:buAutoNum type="arabicPeriod"/>
            </a:pPr>
            <a:r>
              <a:rPr lang="en-US" b="1" i="0" dirty="0">
                <a:solidFill>
                  <a:srgbClr val="ECECEC"/>
                </a:solidFill>
                <a:effectLst/>
                <a:latin typeface="Söhne"/>
              </a:rPr>
              <a:t>Collect Data</a:t>
            </a:r>
            <a:r>
              <a:rPr lang="en-US" b="0" i="0" dirty="0">
                <a:solidFill>
                  <a:srgbClr val="ECECEC"/>
                </a:solidFill>
                <a:effectLst/>
                <a:latin typeface="Söhne"/>
              </a:rPr>
              <a:t>: Gather the required data from various sources. This could involve extracting data from internal databases, conducting surveys, or using public datasets.</a:t>
            </a:r>
          </a:p>
          <a:p>
            <a:pPr algn="l">
              <a:buFont typeface="+mj-lt"/>
              <a:buAutoNum type="arabicPeriod"/>
            </a:pPr>
            <a:r>
              <a:rPr lang="en-US" b="1" i="0" dirty="0">
                <a:solidFill>
                  <a:srgbClr val="ECECEC"/>
                </a:solidFill>
                <a:effectLst/>
                <a:latin typeface="Söhne"/>
              </a:rPr>
              <a:t>Clean Data</a:t>
            </a:r>
            <a:r>
              <a:rPr lang="en-US" b="0" i="0" dirty="0">
                <a:solidFill>
                  <a:srgbClr val="ECECEC"/>
                </a:solidFill>
                <a:effectLst/>
                <a:latin typeface="Söhne"/>
              </a:rPr>
              <a:t>: Prepare your data for analysis by cleaning it. This includes handling missing values, removing duplicates, and correcting errors in the data.</a:t>
            </a:r>
          </a:p>
          <a:p>
            <a:pPr algn="l">
              <a:buFont typeface="+mj-lt"/>
              <a:buAutoNum type="arabicPeriod"/>
            </a:pPr>
            <a:r>
              <a:rPr lang="en-US" b="1" i="0" dirty="0">
                <a:solidFill>
                  <a:srgbClr val="ECECEC"/>
                </a:solidFill>
                <a:effectLst/>
                <a:latin typeface="Söhne"/>
              </a:rPr>
              <a:t>Explorable Analyze Data</a:t>
            </a:r>
            <a:r>
              <a:rPr lang="en-US" b="0" i="0" dirty="0">
                <a:solidFill>
                  <a:srgbClr val="ECECEC"/>
                </a:solidFill>
                <a:effectLst/>
                <a:latin typeface="Söhne"/>
              </a:rPr>
              <a:t>: Use statistical methods and analysis techniques to explore the data. This could involve descriptive analytics to summarize the data, inferential analytics to make predictions, or exploratory data analysis to find patterns and relationships.</a:t>
            </a:r>
          </a:p>
          <a:p>
            <a:pPr algn="l">
              <a:buFont typeface="+mj-lt"/>
              <a:buAutoNum type="arabicPeriod"/>
            </a:pPr>
            <a:r>
              <a:rPr lang="en-US" b="1" i="0" dirty="0">
                <a:solidFill>
                  <a:srgbClr val="ECECEC"/>
                </a:solidFill>
                <a:effectLst/>
                <a:latin typeface="Söhne"/>
              </a:rPr>
              <a:t>Interpret Results</a:t>
            </a:r>
            <a:r>
              <a:rPr lang="en-US" b="0" i="0" dirty="0">
                <a:solidFill>
                  <a:srgbClr val="ECECEC"/>
                </a:solidFill>
                <a:effectLst/>
                <a:latin typeface="Söhne"/>
              </a:rPr>
              <a:t>: Draw conclusions from your analysis. This involves interpreting the statistical results in the context of your research questions and the data's limitations.</a:t>
            </a:r>
          </a:p>
          <a:p>
            <a:pPr algn="l">
              <a:buFont typeface="+mj-lt"/>
              <a:buAutoNum type="arabicPeriod"/>
            </a:pPr>
            <a:r>
              <a:rPr lang="en-US" b="1" i="0" dirty="0">
                <a:solidFill>
                  <a:srgbClr val="ECECEC"/>
                </a:solidFill>
                <a:effectLst/>
                <a:latin typeface="Söhne"/>
              </a:rPr>
              <a:t>Visualize Data</a:t>
            </a:r>
            <a:r>
              <a:rPr lang="en-US" b="0" i="0" dirty="0">
                <a:solidFill>
                  <a:srgbClr val="ECECEC"/>
                </a:solidFill>
                <a:effectLst/>
                <a:latin typeface="Söhne"/>
              </a:rPr>
              <a:t>: Present your findings through visualizations such as charts, graphs, and dashboards. Effective visualizations can make complex data more accessible.</a:t>
            </a:r>
          </a:p>
          <a:p>
            <a:pPr algn="l">
              <a:buFont typeface="+mj-lt"/>
              <a:buAutoNum type="arabicPeriod"/>
            </a:pPr>
            <a:r>
              <a:rPr lang="en-US" b="1" i="0" dirty="0">
                <a:solidFill>
                  <a:srgbClr val="ECECEC"/>
                </a:solidFill>
                <a:effectLst/>
                <a:latin typeface="Söhne"/>
              </a:rPr>
              <a:t>Make Data-Informed Decisions</a:t>
            </a:r>
            <a:r>
              <a:rPr lang="en-US" b="0" i="0" dirty="0">
                <a:solidFill>
                  <a:srgbClr val="ECECEC"/>
                </a:solidFill>
                <a:effectLst/>
                <a:latin typeface="Söhne"/>
              </a:rPr>
              <a:t>: Use the insights gained from your analysis to inform decisions, solve problems, or answer your research questions.</a:t>
            </a:r>
          </a:p>
          <a:p>
            <a:pPr algn="l">
              <a:buFont typeface="+mj-lt"/>
              <a:buAutoNum type="arabicPeriod"/>
            </a:pPr>
            <a:r>
              <a:rPr lang="en-US" b="1" i="0" dirty="0">
                <a:solidFill>
                  <a:srgbClr val="ECECEC"/>
                </a:solidFill>
                <a:effectLst/>
                <a:latin typeface="Söhne"/>
              </a:rPr>
              <a:t>Report Your Findings</a:t>
            </a:r>
            <a:r>
              <a:rPr lang="en-US" b="0" i="0" dirty="0">
                <a:solidFill>
                  <a:srgbClr val="ECECEC"/>
                </a:solidFill>
                <a:effectLst/>
                <a:latin typeface="Söhne"/>
              </a:rPr>
              <a:t>: Compile a report or presentation that summarizes the analysis process, findings, and conclusions. Tailor your reporting to your audience, ensuring it's understandable and actionable.</a:t>
            </a:r>
          </a:p>
          <a:p>
            <a:pPr algn="l">
              <a:buFont typeface="+mj-lt"/>
              <a:buAutoNum type="arabicPeriod"/>
            </a:pPr>
            <a:r>
              <a:rPr lang="en-US" b="1" i="0" dirty="0">
                <a:solidFill>
                  <a:srgbClr val="ECECEC"/>
                </a:solidFill>
                <a:effectLst/>
                <a:latin typeface="Söhne"/>
              </a:rPr>
              <a:t>Act on Your Insights</a:t>
            </a:r>
            <a:r>
              <a:rPr lang="en-US" b="0" i="0" dirty="0">
                <a:solidFill>
                  <a:srgbClr val="ECECEC"/>
                </a:solidFill>
                <a:effectLst/>
                <a:latin typeface="Söhne"/>
              </a:rPr>
              <a:t>: Implement the decisions or actions based on your analysis. This could involve making changes to business strategies, improving processes, or pursuing further research.</a:t>
            </a:r>
          </a:p>
          <a:p>
            <a:pPr algn="l">
              <a:buFont typeface="+mj-lt"/>
              <a:buAutoNum type="arabicPeriod"/>
            </a:pPr>
            <a:r>
              <a:rPr lang="en-US" b="1" i="0" dirty="0">
                <a:solidFill>
                  <a:srgbClr val="ECECEC"/>
                </a:solidFill>
                <a:effectLst/>
                <a:latin typeface="Söhne"/>
              </a:rPr>
              <a:t>Review and Iterate</a:t>
            </a:r>
            <a:r>
              <a:rPr lang="en-US" b="0" i="0" dirty="0">
                <a:solidFill>
                  <a:srgbClr val="ECECEC"/>
                </a:solidFill>
                <a:effectLst/>
                <a:latin typeface="Söhne"/>
              </a:rPr>
              <a:t>: Finally, review the outcomes of the decisions or actions taken. Use what you've learned to refine your analysis and explore additional questions as needed.</a:t>
            </a:r>
          </a:p>
          <a:p>
            <a:endParaRPr lang="en-US" dirty="0"/>
          </a:p>
        </p:txBody>
      </p:sp>
    </p:spTree>
    <p:extLst>
      <p:ext uri="{BB962C8B-B14F-4D97-AF65-F5344CB8AC3E}">
        <p14:creationId xmlns:p14="http://schemas.microsoft.com/office/powerpoint/2010/main" val="2313228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Understanding data types is crucial for selecting the appropriate analysis technique and tools.</a:t>
            </a:r>
          </a:p>
          <a:p>
            <a:r>
              <a:rPr lang="en-US" dirty="0"/>
              <a:t>Categorical Data: Nominal (no natural order) and Ordinal (natural order).</a:t>
            </a:r>
          </a:p>
          <a:p>
            <a:r>
              <a:rPr lang="en-US" dirty="0"/>
              <a:t>Numeric Data: Discrete (countable, e.g., number of students) and Continuous (measurable, e.g., temperature).</a:t>
            </a:r>
          </a:p>
          <a:p>
            <a:r>
              <a:rPr lang="en-US" dirty="0"/>
              <a:t>Time Series Data: Sequential data points indexed in time order (e.g., daily stock prices).</a:t>
            </a:r>
          </a:p>
          <a:p>
            <a:r>
              <a:rPr lang="en-US" dirty="0"/>
              <a:t>Dates: Specific moments in time, often tied with time series data but also standalone (e.g., birthdates, event dates).</a:t>
            </a:r>
          </a:p>
          <a:p>
            <a:endParaRPr lang="en-US" dirty="0"/>
          </a:p>
          <a:p>
            <a:r>
              <a:rPr lang="en-US" dirty="0"/>
              <a:t>Notes:</a:t>
            </a:r>
          </a:p>
          <a:p>
            <a:r>
              <a:rPr lang="en-US" dirty="0"/>
              <a:t>Definition and Importance: Start by emphasizing how the nature of the data informs the preprocessing steps, analysis techniques, and even the choice of algorithms. Mention that incorrect handling of data types can lead to misleading results or errors in analysis.</a:t>
            </a:r>
          </a:p>
          <a:p>
            <a:r>
              <a:rPr lang="en-US" dirty="0"/>
              <a:t>Categorical Data: Explain the difference between nominal and ordinal data with examples. Nominal data examples could include countries, colors, or brands. Ordinal data examples might be rating scales (e.g., satisfaction from 1 to 5), educational levels, or any category that implies a ranking or order.</a:t>
            </a:r>
          </a:p>
          <a:p>
            <a:r>
              <a:rPr lang="en-US" dirty="0"/>
              <a:t>Numeric Data: Discuss the difference between discrete and continuous data, noting that discrete data often results from counting processes while continuous data from measuring processes. Highlight the importance of recognizing this difference in statistical analysis and modeling.</a:t>
            </a:r>
          </a:p>
          <a:p>
            <a:r>
              <a:rPr lang="en-US" dirty="0"/>
              <a:t>Time Series Data: Clarify that time series data is not just any data that includes times or dates but specifically refers to data points collected or recorded at regular time intervals. This could be financial data, weather data, or even something like the number of daily visits to a website.</a:t>
            </a:r>
          </a:p>
          <a:p>
            <a:r>
              <a:rPr lang="en-US" dirty="0"/>
              <a:t>Dates: Point out that while dates can be part of time series data, they also stand alone in many datasets as significant markers or features. Handling dates properly can unlock valuable insights, such as seasonal trends or age calculations</a:t>
            </a:r>
          </a:p>
          <a:p>
            <a:endParaRPr lang="en-US" dirty="0"/>
          </a:p>
        </p:txBody>
      </p:sp>
    </p:spTree>
    <p:extLst>
      <p:ext uri="{BB962C8B-B14F-4D97-AF65-F5344CB8AC3E}">
        <p14:creationId xmlns:p14="http://schemas.microsoft.com/office/powerpoint/2010/main" val="897723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Understanding data types is crucial for selecting the appropriate analysis technique and tools.</a:t>
            </a:r>
          </a:p>
          <a:p>
            <a:r>
              <a:rPr lang="en-US" dirty="0"/>
              <a:t>Categorical Data: Nominal (no natural order) and Ordinal (natural order).</a:t>
            </a:r>
          </a:p>
          <a:p>
            <a:r>
              <a:rPr lang="en-US" dirty="0"/>
              <a:t>Numeric Data: Discrete (countable, e.g., number of students) and Continuous (measurable, e.g., temperature).</a:t>
            </a:r>
          </a:p>
          <a:p>
            <a:r>
              <a:rPr lang="en-US" dirty="0"/>
              <a:t>Time Series Data: Sequential data points indexed in time order (e.g., daily stock prices).</a:t>
            </a:r>
          </a:p>
          <a:p>
            <a:r>
              <a:rPr lang="en-US" dirty="0"/>
              <a:t>Dates: Specific moments in time, often tied with time series data but also standalone (e.g., birthdates, event dates).</a:t>
            </a:r>
          </a:p>
          <a:p>
            <a:endParaRPr lang="en-US" dirty="0"/>
          </a:p>
          <a:p>
            <a:r>
              <a:rPr lang="en-US" dirty="0"/>
              <a:t>Notes:</a:t>
            </a:r>
          </a:p>
          <a:p>
            <a:r>
              <a:rPr lang="en-US" dirty="0"/>
              <a:t>Definition and Importance: Start by emphasizing how the nature of the data informs the preprocessing steps, analysis techniques, and even the choice of algorithms. Mention that incorrect handling of data types can lead to misleading results or errors in analysis.</a:t>
            </a:r>
          </a:p>
          <a:p>
            <a:r>
              <a:rPr lang="en-US" dirty="0"/>
              <a:t>Categorical Data: Explain the difference between nominal and ordinal data with examples. Nominal data examples could include countries, colors, or brands. Ordinal data examples might be rating scales (e.g., satisfaction from 1 to 5), educational levels, or any category that implies a ranking or order.</a:t>
            </a:r>
          </a:p>
          <a:p>
            <a:r>
              <a:rPr lang="en-US" dirty="0"/>
              <a:t>Numeric Data: Discuss the difference between discrete and continuous data, noting that discrete data often results from counting processes while continuous data from measuring processes. Highlight the importance of recognizing this difference in statistical analysis and modeling.</a:t>
            </a:r>
          </a:p>
          <a:p>
            <a:r>
              <a:rPr lang="en-US" dirty="0"/>
              <a:t>Time Series Data: Clarify that time series data is not just any data that includes times or dates but specifically refers to data points collected or recorded at regular time intervals. This could be financial data, weather data, or even something like the number of daily visits to a website.</a:t>
            </a:r>
          </a:p>
          <a:p>
            <a:r>
              <a:rPr lang="en-US" dirty="0"/>
              <a:t>Dates: Point out that while dates can be part of time series data, they also stand alone in many datasets as significant markers or features. Handling dates properly can unlock valuable insights, such as seasonal trends or age calculations</a:t>
            </a:r>
          </a:p>
          <a:p>
            <a:endParaRPr lang="en-US" dirty="0"/>
          </a:p>
        </p:txBody>
      </p:sp>
    </p:spTree>
    <p:extLst>
      <p:ext uri="{BB962C8B-B14F-4D97-AF65-F5344CB8AC3E}">
        <p14:creationId xmlns:p14="http://schemas.microsoft.com/office/powerpoint/2010/main" val="22680223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Understanding data types is crucial for selecting the appropriate analysis technique and tools.</a:t>
            </a:r>
          </a:p>
          <a:p>
            <a:r>
              <a:rPr lang="en-US" dirty="0"/>
              <a:t>Categorical Data: Nominal (no natural order) and Ordinal (natural order).</a:t>
            </a:r>
          </a:p>
          <a:p>
            <a:r>
              <a:rPr lang="en-US" dirty="0"/>
              <a:t>Numeric Data: Discrete (countable, e.g., number of students) and Continuous (measurable, e.g., temperature).</a:t>
            </a:r>
          </a:p>
          <a:p>
            <a:r>
              <a:rPr lang="en-US" dirty="0"/>
              <a:t>Time Series Data: Sequential data points indexed in time order (e.g., daily stock prices).</a:t>
            </a:r>
          </a:p>
          <a:p>
            <a:r>
              <a:rPr lang="en-US" dirty="0"/>
              <a:t>Dates: Specific moments in time, often tied with time series data but also standalone (e.g., birthdates, event dates).</a:t>
            </a:r>
          </a:p>
          <a:p>
            <a:endParaRPr lang="en-US" dirty="0"/>
          </a:p>
          <a:p>
            <a:r>
              <a:rPr lang="en-US" dirty="0"/>
              <a:t>Notes:</a:t>
            </a:r>
          </a:p>
          <a:p>
            <a:r>
              <a:rPr lang="en-US" dirty="0"/>
              <a:t>Definition and Importance: Start by emphasizing how the nature of the data informs the preprocessing steps, analysis techniques, and even the choice of algorithms. Mention that incorrect handling of data types can lead to misleading results or errors in analysis.</a:t>
            </a:r>
          </a:p>
          <a:p>
            <a:r>
              <a:rPr lang="en-US" dirty="0"/>
              <a:t>Categorical Data: Explain the difference between nominal and ordinal data with examples. Nominal data examples could include countries, colors, or brands. Ordinal data examples might be rating scales (e.g., satisfaction from 1 to 5), educational levels, or any category that implies a ranking or order.</a:t>
            </a:r>
          </a:p>
          <a:p>
            <a:r>
              <a:rPr lang="en-US" dirty="0"/>
              <a:t>Numeric Data: Discuss the difference between discrete and continuous data, noting that discrete data often results from counting processes while continuous data from measuring processes. Highlight the importance of recognizing this difference in statistical analysis and modeling.</a:t>
            </a:r>
          </a:p>
          <a:p>
            <a:r>
              <a:rPr lang="en-US" dirty="0"/>
              <a:t>Time Series Data: Clarify that time series data is not just any data that includes times or dates but specifically refers to data points collected or recorded at regular time intervals. This could be financial data, weather data, or even something like the number of daily visits to a website.</a:t>
            </a:r>
          </a:p>
          <a:p>
            <a:r>
              <a:rPr lang="en-US" dirty="0"/>
              <a:t>Dates: Point out that while dates can be part of time series data, they also stand alone in many datasets as significant markers or features. Handling dates properly can unlock valuable insights, such as seasonal trends or age calculations</a:t>
            </a:r>
          </a:p>
        </p:txBody>
      </p:sp>
    </p:spTree>
    <p:extLst>
      <p:ext uri="{BB962C8B-B14F-4D97-AF65-F5344CB8AC3E}">
        <p14:creationId xmlns:p14="http://schemas.microsoft.com/office/powerpoint/2010/main" val="143302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Understanding data types is crucial for selecting the appropriate analysis technique and tools.</a:t>
            </a:r>
          </a:p>
          <a:p>
            <a:r>
              <a:rPr lang="en-US" dirty="0"/>
              <a:t>Categorical Data: Nominal (no natural order) and Ordinal (natural order).</a:t>
            </a:r>
          </a:p>
          <a:p>
            <a:r>
              <a:rPr lang="en-US" dirty="0"/>
              <a:t>Numeric Data: Discrete (countable, e.g., number of students) and Continuous (measurable, e.g., temperature).</a:t>
            </a:r>
          </a:p>
          <a:p>
            <a:r>
              <a:rPr lang="en-US" dirty="0"/>
              <a:t>Time Series Data: Sequential data points indexed in time order (e.g., daily stock prices).</a:t>
            </a:r>
          </a:p>
          <a:p>
            <a:r>
              <a:rPr lang="en-US" dirty="0"/>
              <a:t>Dates: Specific moments in time, often tied with time series data but also standalone (e.g., birthdates, event dates).</a:t>
            </a:r>
          </a:p>
          <a:p>
            <a:endParaRPr lang="en-US" dirty="0"/>
          </a:p>
          <a:p>
            <a:r>
              <a:rPr lang="en-US" dirty="0"/>
              <a:t>Notes:</a:t>
            </a:r>
          </a:p>
          <a:p>
            <a:r>
              <a:rPr lang="en-US" dirty="0"/>
              <a:t>Definition and Importance: Start by emphasizing how the nature of the data informs the preprocessing steps, analysis techniques, and even the choice of algorithms. Mention that incorrect handling of data types can lead to misleading results or errors in analysis.</a:t>
            </a:r>
          </a:p>
          <a:p>
            <a:r>
              <a:rPr lang="en-US" dirty="0"/>
              <a:t>Categorical Data: Explain the difference between nominal and ordinal data with examples. Nominal data examples could include countries, colors, or brands. Ordinal data examples might be rating scales (e.g., satisfaction from 1 to 5), educational levels, or any category that implies a ranking or order.</a:t>
            </a:r>
          </a:p>
          <a:p>
            <a:r>
              <a:rPr lang="en-US" dirty="0"/>
              <a:t>Numeric Data: Discuss the difference between discrete and continuous data, noting that discrete data often results from counting processes while continuous data from measuring processes. Highlight the importance of recognizing this difference in statistical analysis and modeling.</a:t>
            </a:r>
          </a:p>
          <a:p>
            <a:r>
              <a:rPr lang="en-US" dirty="0"/>
              <a:t>Time Series Data: Clarify that time series data is not just any data that includes times or dates but specifically refers to data points collected or recorded at regular time intervals. This could be financial data, weather data, or even something like the number of daily visits to a website.</a:t>
            </a:r>
          </a:p>
          <a:p>
            <a:r>
              <a:rPr lang="en-US" dirty="0"/>
              <a:t>Dates: Point out that while dates can be part of time series data, they also stand alone in many datasets as significant markers or features. Handling dates properly can unlock valuable insights, such as seasonal trends or age calculations</a:t>
            </a:r>
          </a:p>
        </p:txBody>
      </p:sp>
    </p:spTree>
    <p:extLst>
      <p:ext uri="{BB962C8B-B14F-4D97-AF65-F5344CB8AC3E}">
        <p14:creationId xmlns:p14="http://schemas.microsoft.com/office/powerpoint/2010/main" val="1147906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131371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8497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540591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12116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248412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207561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831202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780268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ECECEC"/>
                </a:solidFill>
                <a:effectLst/>
                <a:latin typeface="Söhne"/>
              </a:rPr>
              <a:t>Inconsistent Data Formats:</a:t>
            </a:r>
            <a:r>
              <a:rPr lang="en-US" b="0" i="0" dirty="0">
                <a:solidFill>
                  <a:srgbClr val="ECECEC"/>
                </a:solidFill>
                <a:effectLst/>
                <a:latin typeface="Söhne"/>
              </a:rPr>
              <a:t> Variations in how data is formatted across different sources can create inconsistencies. Examples include different date formats (MM/DD/YYYY vs. YYYY-MM-DD), numerical formats (comma vs. dot as decimal separator), or string formatting (uppercase vs. lowercase).</a:t>
            </a:r>
          </a:p>
          <a:p>
            <a:pPr algn="l">
              <a:buFont typeface="+mj-lt"/>
              <a:buAutoNum type="arabicPeriod"/>
            </a:pPr>
            <a:r>
              <a:rPr lang="en-US" b="1" i="0" dirty="0">
                <a:solidFill>
                  <a:srgbClr val="ECECEC"/>
                </a:solidFill>
                <a:effectLst/>
                <a:latin typeface="Söhne"/>
              </a:rPr>
              <a:t>Missing Values:</a:t>
            </a:r>
            <a:r>
              <a:rPr lang="en-US" b="0" i="0" dirty="0">
                <a:solidFill>
                  <a:srgbClr val="ECECEC"/>
                </a:solidFill>
                <a:effectLst/>
                <a:latin typeface="Söhne"/>
              </a:rPr>
              <a:t> Data can have missing values for various reasons, such as errors in data collection, transmission losses, or simply because some information was not applicable. Handling missing data requires careful consideration to avoid introducing bias or inaccuracies.</a:t>
            </a:r>
          </a:p>
          <a:p>
            <a:pPr algn="l">
              <a:buFont typeface="+mj-lt"/>
              <a:buAutoNum type="arabicPeriod"/>
            </a:pPr>
            <a:r>
              <a:rPr lang="en-US" b="1" i="0" dirty="0">
                <a:solidFill>
                  <a:srgbClr val="ECECEC"/>
                </a:solidFill>
                <a:effectLst/>
                <a:latin typeface="Söhne"/>
              </a:rPr>
              <a:t>Duplicate Data:</a:t>
            </a:r>
            <a:r>
              <a:rPr lang="en-US" b="0" i="0" dirty="0">
                <a:solidFill>
                  <a:srgbClr val="ECECEC"/>
                </a:solidFill>
                <a:effectLst/>
                <a:latin typeface="Söhne"/>
              </a:rPr>
              <a:t> Duplicate entries can occur due to errors in data entry, merging datasets without proper deduplication, or repeated data collection. Duplicates can skew analysis results and lead to incorrect conclusions.</a:t>
            </a:r>
          </a:p>
          <a:p>
            <a:pPr algn="l">
              <a:buFont typeface="+mj-lt"/>
              <a:buAutoNum type="arabicPeriod"/>
            </a:pPr>
            <a:r>
              <a:rPr lang="en-US" b="1" i="0" dirty="0">
                <a:solidFill>
                  <a:srgbClr val="ECECEC"/>
                </a:solidFill>
                <a:effectLst/>
                <a:latin typeface="Söhne"/>
              </a:rPr>
              <a:t>Outliers:</a:t>
            </a:r>
            <a:r>
              <a:rPr lang="en-US" b="0" i="0" dirty="0">
                <a:solidFill>
                  <a:srgbClr val="ECECEC"/>
                </a:solidFill>
                <a:effectLst/>
                <a:latin typeface="Söhne"/>
              </a:rPr>
              <a:t> Data points that deviate significantly from other observations can indicate variability in measurement or errors. Outliers need to be detected and appropriately handled, whether that means removing them or understanding their impact on the analysis.</a:t>
            </a:r>
          </a:p>
          <a:p>
            <a:pPr algn="l">
              <a:buFont typeface="+mj-lt"/>
              <a:buAutoNum type="arabicPeriod"/>
            </a:pPr>
            <a:r>
              <a:rPr lang="en-US" b="1" i="0" dirty="0">
                <a:solidFill>
                  <a:srgbClr val="ECECEC"/>
                </a:solidFill>
                <a:effectLst/>
                <a:latin typeface="Söhne"/>
              </a:rPr>
              <a:t>Mixed Data Types in Single Columns:</a:t>
            </a:r>
            <a:r>
              <a:rPr lang="en-US" b="0" i="0" dirty="0">
                <a:solidFill>
                  <a:srgbClr val="ECECEC"/>
                </a:solidFill>
                <a:effectLst/>
                <a:latin typeface="Söhne"/>
              </a:rPr>
              <a:t> A single column containing multiple types of data, such as numeric and text data together, can complicate parsing, analysis, and visualization.</a:t>
            </a:r>
          </a:p>
          <a:p>
            <a:pPr algn="l">
              <a:buFont typeface="+mj-lt"/>
              <a:buAutoNum type="arabicPeriod"/>
            </a:pPr>
            <a:r>
              <a:rPr lang="en-US" b="1" i="0" dirty="0">
                <a:solidFill>
                  <a:srgbClr val="ECECEC"/>
                </a:solidFill>
                <a:effectLst/>
                <a:latin typeface="Söhne"/>
              </a:rPr>
              <a:t>Erroneous Data:</a:t>
            </a:r>
            <a:r>
              <a:rPr lang="en-US" b="0" i="0" dirty="0">
                <a:solidFill>
                  <a:srgbClr val="ECECEC"/>
                </a:solidFill>
                <a:effectLst/>
                <a:latin typeface="Söhne"/>
              </a:rPr>
              <a:t> Errors in data can arise from faulty data collection instruments, human error during data entry, or misinterpretation of data sources. Identifying and correcting errors is crucial for maintaining data integrity.</a:t>
            </a:r>
          </a:p>
          <a:p>
            <a:pPr algn="l">
              <a:buFont typeface="+mj-lt"/>
              <a:buAutoNum type="arabicPeriod"/>
            </a:pPr>
            <a:r>
              <a:rPr lang="en-US" b="1" i="0" dirty="0">
                <a:solidFill>
                  <a:srgbClr val="ECECEC"/>
                </a:solidFill>
                <a:effectLst/>
                <a:latin typeface="Söhne"/>
              </a:rPr>
              <a:t>Data Sprawl:</a:t>
            </a:r>
            <a:r>
              <a:rPr lang="en-US" b="0" i="0" dirty="0">
                <a:solidFill>
                  <a:srgbClr val="ECECEC"/>
                </a:solidFill>
                <a:effectLst/>
                <a:latin typeface="Söhne"/>
              </a:rPr>
              <a:t> The sheer volume and variety of data spread across different platforms and formats can make it challenging to manage and analyze data effectively.</a:t>
            </a:r>
          </a:p>
          <a:p>
            <a:pPr algn="l">
              <a:buFont typeface="+mj-lt"/>
              <a:buAutoNum type="arabicPeriod"/>
            </a:pPr>
            <a:r>
              <a:rPr lang="en-US" b="1" i="0" dirty="0">
                <a:solidFill>
                  <a:srgbClr val="ECECEC"/>
                </a:solidFill>
                <a:effectLst/>
                <a:latin typeface="Söhne"/>
              </a:rPr>
              <a:t>Structural Issues:</a:t>
            </a:r>
            <a:r>
              <a:rPr lang="en-US" b="0" i="0" dirty="0">
                <a:solidFill>
                  <a:srgbClr val="ECECEC"/>
                </a:solidFill>
                <a:effectLst/>
                <a:latin typeface="Söhne"/>
              </a:rPr>
              <a:t> Problems with how data is organized, such as pivoted data that needs to be unpivoted for analysis or hierarchical data that is challenging to flatten, can pose significant obstacles.</a:t>
            </a:r>
          </a:p>
          <a:p>
            <a:pPr algn="l">
              <a:buFont typeface="+mj-lt"/>
              <a:buAutoNum type="arabicPeriod"/>
            </a:pPr>
            <a:r>
              <a:rPr lang="en-US" b="1" i="0" dirty="0">
                <a:solidFill>
                  <a:srgbClr val="ECECEC"/>
                </a:solidFill>
                <a:effectLst/>
                <a:latin typeface="Söhne"/>
              </a:rPr>
              <a:t>Unstandardized Data:</a:t>
            </a:r>
            <a:r>
              <a:rPr lang="en-US" b="0" i="0" dirty="0">
                <a:solidFill>
                  <a:srgbClr val="ECECEC"/>
                </a:solidFill>
                <a:effectLst/>
                <a:latin typeface="Söhne"/>
              </a:rPr>
              <a:t> Lack of standardization across data sources, such as varying codes or names for the same item, can lead to </a:t>
            </a:r>
            <a:r>
              <a:rPr lang="en-US" b="0" i="0" dirty="0" err="1">
                <a:solidFill>
                  <a:srgbClr val="ECECEC"/>
                </a:solidFill>
                <a:effectLst/>
                <a:latin typeface="Söhne"/>
              </a:rPr>
              <a:t>misaggregation</a:t>
            </a:r>
            <a:r>
              <a:rPr lang="en-US" b="0" i="0" dirty="0">
                <a:solidFill>
                  <a:srgbClr val="ECECEC"/>
                </a:solidFill>
                <a:effectLst/>
                <a:latin typeface="Söhne"/>
              </a:rPr>
              <a:t> or missed insights.</a:t>
            </a:r>
          </a:p>
          <a:p>
            <a:pPr algn="l">
              <a:buFont typeface="+mj-lt"/>
              <a:buAutoNum type="arabicPeriod"/>
            </a:pPr>
            <a:r>
              <a:rPr lang="en-US" b="1" i="0" dirty="0">
                <a:solidFill>
                  <a:srgbClr val="ECECEC"/>
                </a:solidFill>
                <a:effectLst/>
                <a:latin typeface="Söhne"/>
              </a:rPr>
              <a:t>Language and Encoding Issues:</a:t>
            </a:r>
            <a:r>
              <a:rPr lang="en-US" b="0" i="0" dirty="0">
                <a:solidFill>
                  <a:srgbClr val="ECECEC"/>
                </a:solidFill>
                <a:effectLst/>
                <a:latin typeface="Söhne"/>
              </a:rPr>
              <a:t> Data collected from different countries or regions might contain language-specific characters or be encoded in ways that create challenges in data processing.</a:t>
            </a:r>
          </a:p>
          <a:p>
            <a:endParaRPr lang="en-US" dirty="0"/>
          </a:p>
        </p:txBody>
      </p:sp>
    </p:spTree>
    <p:extLst>
      <p:ext uri="{BB962C8B-B14F-4D97-AF65-F5344CB8AC3E}">
        <p14:creationId xmlns:p14="http://schemas.microsoft.com/office/powerpoint/2010/main" val="6644747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131371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145449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591844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ECECEC"/>
                </a:solidFill>
                <a:effectLst/>
                <a:latin typeface="Söhne"/>
              </a:rPr>
              <a:t>IQR (Interquartile Range)</a:t>
            </a:r>
            <a:r>
              <a:rPr lang="en-US" b="0" i="0" dirty="0">
                <a:solidFill>
                  <a:srgbClr val="ECECEC"/>
                </a:solidFill>
                <a:effectLst/>
                <a:latin typeface="Söhne"/>
              </a:rPr>
              <a:t>: Measures the spread of the middle 50% of data.</a:t>
            </a:r>
          </a:p>
          <a:p>
            <a:pPr algn="l">
              <a:buFont typeface="Arial" panose="020B0604020202020204" pitchFamily="34" charset="0"/>
              <a:buChar char="•"/>
            </a:pPr>
            <a:r>
              <a:rPr lang="en-US" b="1" i="0" dirty="0">
                <a:solidFill>
                  <a:srgbClr val="ECECEC"/>
                </a:solidFill>
                <a:effectLst/>
                <a:latin typeface="Söhne"/>
              </a:rPr>
              <a:t>Calculation</a:t>
            </a:r>
            <a:r>
              <a:rPr lang="en-US" b="0" i="0" dirty="0">
                <a:solidFill>
                  <a:srgbClr val="ECECEC"/>
                </a:solidFill>
                <a:effectLst/>
                <a:latin typeface="Söhne"/>
              </a:rPr>
              <a:t>: Subtract the first quartile (Q1, 25th percentile) from the third quartile (Q3, 75th percentile).</a:t>
            </a:r>
          </a:p>
          <a:p>
            <a:pPr algn="l">
              <a:buFont typeface="Arial" panose="020B0604020202020204" pitchFamily="34" charset="0"/>
              <a:buChar char="•"/>
            </a:pPr>
            <a:r>
              <a:rPr lang="en-US" b="1" i="0" dirty="0">
                <a:solidFill>
                  <a:srgbClr val="ECECEC"/>
                </a:solidFill>
                <a:effectLst/>
                <a:latin typeface="Söhne"/>
              </a:rPr>
              <a:t>Use</a:t>
            </a:r>
            <a:r>
              <a:rPr lang="en-US" b="0" i="0" dirty="0">
                <a:solidFill>
                  <a:srgbClr val="ECECEC"/>
                </a:solidFill>
                <a:effectLst/>
                <a:latin typeface="Söhne"/>
              </a:rPr>
              <a:t>: Identifies outliers by setting thresholds (typically 1.5*IQR above Q3 and below Q1) beyond which data points are considered outliers.</a:t>
            </a:r>
          </a:p>
          <a:p>
            <a:endParaRPr lang="en-US" dirty="0"/>
          </a:p>
        </p:txBody>
      </p:sp>
    </p:spTree>
    <p:extLst>
      <p:ext uri="{BB962C8B-B14F-4D97-AF65-F5344CB8AC3E}">
        <p14:creationId xmlns:p14="http://schemas.microsoft.com/office/powerpoint/2010/main" val="3059733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776450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267d23812ae_0_296:notes"/>
          <p:cNvSpPr>
            <a:spLocks noGrp="1" noRot="1" noChangeAspect="1"/>
          </p:cNvSpPr>
          <p:nvPr>
            <p:ph type="sldImg" idx="2"/>
          </p:nvPr>
        </p:nvSpPr>
        <p:spPr>
          <a:xfrm>
            <a:off x="144463" y="568325"/>
            <a:ext cx="6553200" cy="368776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86" name="Google Shape;686;g267d23812ae_0_296:notes"/>
          <p:cNvSpPr txBox="1">
            <a:spLocks noGrp="1"/>
          </p:cNvSpPr>
          <p:nvPr>
            <p:ph type="body" idx="1"/>
          </p:nvPr>
        </p:nvSpPr>
        <p:spPr>
          <a:xfrm>
            <a:off x="256081" y="4667653"/>
            <a:ext cx="6328500" cy="3731400"/>
          </a:xfrm>
          <a:prstGeom prst="rect">
            <a:avLst/>
          </a:prstGeom>
          <a:noFill/>
          <a:ln>
            <a:noFill/>
          </a:ln>
        </p:spPr>
        <p:txBody>
          <a:bodyPr spcFirstLastPara="1" wrap="square" lIns="91325" tIns="45650" rIns="91325" bIns="45650" anchor="t" anchorCtr="0">
            <a:noAutofit/>
          </a:bodyPr>
          <a:lstStyle/>
          <a:p>
            <a:pPr marL="0" lvl="0" indent="0" algn="l" rtl="0">
              <a:spcBef>
                <a:spcPts val="0"/>
              </a:spcBef>
              <a:spcAft>
                <a:spcPts val="0"/>
              </a:spcAft>
              <a:buClr>
                <a:schemeClr val="dk1"/>
              </a:buClr>
              <a:buSzPts val="1200"/>
              <a:buNone/>
            </a:pPr>
            <a:endParaRPr sz="1400"/>
          </a:p>
        </p:txBody>
      </p:sp>
      <p:sp>
        <p:nvSpPr>
          <p:cNvPr id="687" name="Google Shape;687;g267d23812ae_0_296:notes"/>
          <p:cNvSpPr txBox="1">
            <a:spLocks noGrp="1"/>
          </p:cNvSpPr>
          <p:nvPr>
            <p:ph type="sldNum" idx="12"/>
          </p:nvPr>
        </p:nvSpPr>
        <p:spPr>
          <a:xfrm>
            <a:off x="3884615" y="8656926"/>
            <a:ext cx="2881200" cy="458700"/>
          </a:xfrm>
          <a:prstGeom prst="rect">
            <a:avLst/>
          </a:prstGeom>
          <a:noFill/>
          <a:ln>
            <a:noFill/>
          </a:ln>
        </p:spPr>
        <p:txBody>
          <a:bodyPr spcFirstLastPara="1" wrap="square" lIns="91325" tIns="45650" rIns="91325" bIns="45650" anchor="b" anchorCtr="0">
            <a:noAutofit/>
          </a:bodyPr>
          <a:lstStyle/>
          <a:p>
            <a:pPr marL="0" lvl="0" indent="0" algn="r" rtl="0">
              <a:spcBef>
                <a:spcPts val="0"/>
              </a:spcBef>
              <a:spcAft>
                <a:spcPts val="0"/>
              </a:spcAft>
              <a:buNone/>
            </a:pPr>
            <a:r>
              <a:rPr lang="en" sz="1400">
                <a:latin typeface="Arial"/>
                <a:ea typeface="Arial"/>
                <a:cs typeface="Arial"/>
                <a:sym typeface="Arial"/>
              </a:rPr>
              <a:t>Notes view: </a:t>
            </a:r>
            <a:fld id="{00000000-1234-1234-1234-123412341234}" type="slidenum">
              <a:rPr lang="en" sz="1400">
                <a:latin typeface="Arial"/>
                <a:ea typeface="Arial"/>
                <a:cs typeface="Arial"/>
                <a:sym typeface="Arial"/>
              </a:rPr>
              <a:t>30</a:t>
            </a:fld>
            <a:endParaRPr sz="1400">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ECECEC"/>
                </a:solidFill>
                <a:effectLst/>
                <a:latin typeface="Söhne"/>
              </a:rPr>
              <a:t>Data analysis involves several systematic steps to effectively understand, interpret, and derive insights from data. While the specific steps can vary slightly depending on the nature of the project, the general flow usually includes the following stages:</a:t>
            </a:r>
          </a:p>
          <a:p>
            <a:pPr algn="l">
              <a:buFont typeface="+mj-lt"/>
              <a:buAutoNum type="arabicPeriod"/>
            </a:pPr>
            <a:r>
              <a:rPr lang="en-US" b="1" i="0" dirty="0">
                <a:solidFill>
                  <a:srgbClr val="ECECEC"/>
                </a:solidFill>
                <a:effectLst/>
                <a:latin typeface="Söhne"/>
              </a:rPr>
              <a:t>Define Your Questions</a:t>
            </a:r>
            <a:r>
              <a:rPr lang="en-US" b="0" i="0" dirty="0">
                <a:solidFill>
                  <a:srgbClr val="ECECEC"/>
                </a:solidFill>
                <a:effectLst/>
                <a:latin typeface="Söhne"/>
              </a:rPr>
              <a:t>: Start by clearly defining the questions you want your data analysis to answer. This helps in guiding the entire process and setting objectives.</a:t>
            </a:r>
          </a:p>
          <a:p>
            <a:pPr algn="l">
              <a:buFont typeface="+mj-lt"/>
              <a:buAutoNum type="arabicPeriod"/>
            </a:pPr>
            <a:r>
              <a:rPr lang="en-US" b="1" i="0" dirty="0">
                <a:solidFill>
                  <a:srgbClr val="ECECEC"/>
                </a:solidFill>
                <a:effectLst/>
                <a:latin typeface="Söhne"/>
              </a:rPr>
              <a:t>Set Clear Measurement Priorities</a:t>
            </a:r>
            <a:r>
              <a:rPr lang="en-US" b="0" i="0" dirty="0">
                <a:solidFill>
                  <a:srgbClr val="ECECEC"/>
                </a:solidFill>
                <a:effectLst/>
                <a:latin typeface="Söhne"/>
              </a:rPr>
              <a:t>: Determine what data is needed to answer your questions, and identify which metrics are most relevant to your analysis.</a:t>
            </a:r>
          </a:p>
          <a:p>
            <a:pPr algn="l">
              <a:buFont typeface="+mj-lt"/>
              <a:buAutoNum type="arabicPeriod"/>
            </a:pPr>
            <a:r>
              <a:rPr lang="en-US" b="1" i="0" dirty="0">
                <a:solidFill>
                  <a:srgbClr val="ECECEC"/>
                </a:solidFill>
                <a:effectLst/>
                <a:latin typeface="Söhne"/>
              </a:rPr>
              <a:t>Collect Data</a:t>
            </a:r>
            <a:r>
              <a:rPr lang="en-US" b="0" i="0" dirty="0">
                <a:solidFill>
                  <a:srgbClr val="ECECEC"/>
                </a:solidFill>
                <a:effectLst/>
                <a:latin typeface="Söhne"/>
              </a:rPr>
              <a:t>: Gather the required data from various sources. This could involve extracting data from internal databases, conducting surveys, or using public datasets.</a:t>
            </a:r>
          </a:p>
          <a:p>
            <a:pPr algn="l">
              <a:buFont typeface="+mj-lt"/>
              <a:buAutoNum type="arabicPeriod"/>
            </a:pPr>
            <a:r>
              <a:rPr lang="en-US" b="1" i="0" dirty="0">
                <a:solidFill>
                  <a:srgbClr val="ECECEC"/>
                </a:solidFill>
                <a:effectLst/>
                <a:latin typeface="Söhne"/>
              </a:rPr>
              <a:t>Clean Data</a:t>
            </a:r>
            <a:r>
              <a:rPr lang="en-US" b="0" i="0" dirty="0">
                <a:solidFill>
                  <a:srgbClr val="ECECEC"/>
                </a:solidFill>
                <a:effectLst/>
                <a:latin typeface="Söhne"/>
              </a:rPr>
              <a:t>: Prepare your data for analysis by cleaning it. This includes handling missing values, removing duplicates, and correcting errors in the data.</a:t>
            </a:r>
          </a:p>
          <a:p>
            <a:pPr algn="l">
              <a:buFont typeface="+mj-lt"/>
              <a:buAutoNum type="arabicPeriod"/>
            </a:pPr>
            <a:r>
              <a:rPr lang="en-US" b="1" i="0" dirty="0">
                <a:solidFill>
                  <a:srgbClr val="ECECEC"/>
                </a:solidFill>
                <a:effectLst/>
                <a:latin typeface="Söhne"/>
              </a:rPr>
              <a:t>Explorable Analyze Data</a:t>
            </a:r>
            <a:r>
              <a:rPr lang="en-US" b="0" i="0" dirty="0">
                <a:solidFill>
                  <a:srgbClr val="ECECEC"/>
                </a:solidFill>
                <a:effectLst/>
                <a:latin typeface="Söhne"/>
              </a:rPr>
              <a:t>: Use statistical methods and analysis techniques to explore the data. This could involve descriptive analytics to summarize the data, inferential analytics to make predictions, or exploratory data analysis to find patterns and relationships.</a:t>
            </a:r>
          </a:p>
          <a:p>
            <a:pPr algn="l">
              <a:buFont typeface="+mj-lt"/>
              <a:buAutoNum type="arabicPeriod"/>
            </a:pPr>
            <a:r>
              <a:rPr lang="en-US" b="1" i="0" dirty="0">
                <a:solidFill>
                  <a:srgbClr val="ECECEC"/>
                </a:solidFill>
                <a:effectLst/>
                <a:latin typeface="Söhne"/>
              </a:rPr>
              <a:t>Interpret Results</a:t>
            </a:r>
            <a:r>
              <a:rPr lang="en-US" b="0" i="0" dirty="0">
                <a:solidFill>
                  <a:srgbClr val="ECECEC"/>
                </a:solidFill>
                <a:effectLst/>
                <a:latin typeface="Söhne"/>
              </a:rPr>
              <a:t>: Draw conclusions from your analysis. This involves interpreting the statistical results in the context of your research questions and the data's limitations.</a:t>
            </a:r>
          </a:p>
          <a:p>
            <a:pPr algn="l">
              <a:buFont typeface="+mj-lt"/>
              <a:buAutoNum type="arabicPeriod"/>
            </a:pPr>
            <a:r>
              <a:rPr lang="en-US" b="1" i="0" dirty="0">
                <a:solidFill>
                  <a:srgbClr val="ECECEC"/>
                </a:solidFill>
                <a:effectLst/>
                <a:latin typeface="Söhne"/>
              </a:rPr>
              <a:t>Visualize Data</a:t>
            </a:r>
            <a:r>
              <a:rPr lang="en-US" b="0" i="0" dirty="0">
                <a:solidFill>
                  <a:srgbClr val="ECECEC"/>
                </a:solidFill>
                <a:effectLst/>
                <a:latin typeface="Söhne"/>
              </a:rPr>
              <a:t>: Present your findings through visualizations such as charts, graphs, and dashboards. Effective visualizations can make complex data more accessible.</a:t>
            </a:r>
          </a:p>
          <a:p>
            <a:pPr algn="l">
              <a:buFont typeface="+mj-lt"/>
              <a:buAutoNum type="arabicPeriod"/>
            </a:pPr>
            <a:r>
              <a:rPr lang="en-US" b="1" i="0" dirty="0">
                <a:solidFill>
                  <a:srgbClr val="ECECEC"/>
                </a:solidFill>
                <a:effectLst/>
                <a:latin typeface="Söhne"/>
              </a:rPr>
              <a:t>Make Data-Informed Decisions</a:t>
            </a:r>
            <a:r>
              <a:rPr lang="en-US" b="0" i="0" dirty="0">
                <a:solidFill>
                  <a:srgbClr val="ECECEC"/>
                </a:solidFill>
                <a:effectLst/>
                <a:latin typeface="Söhne"/>
              </a:rPr>
              <a:t>: Use the insights gained from your analysis to inform decisions, solve problems, or answer your research questions.</a:t>
            </a:r>
          </a:p>
          <a:p>
            <a:pPr algn="l">
              <a:buFont typeface="+mj-lt"/>
              <a:buAutoNum type="arabicPeriod"/>
            </a:pPr>
            <a:r>
              <a:rPr lang="en-US" b="1" i="0" dirty="0">
                <a:solidFill>
                  <a:srgbClr val="ECECEC"/>
                </a:solidFill>
                <a:effectLst/>
                <a:latin typeface="Söhne"/>
              </a:rPr>
              <a:t>Report Your Findings</a:t>
            </a:r>
            <a:r>
              <a:rPr lang="en-US" b="0" i="0" dirty="0">
                <a:solidFill>
                  <a:srgbClr val="ECECEC"/>
                </a:solidFill>
                <a:effectLst/>
                <a:latin typeface="Söhne"/>
              </a:rPr>
              <a:t>: Compile a report or presentation that summarizes the analysis process, findings, and conclusions. Tailor your reporting to your audience, ensuring it's understandable and actionable.</a:t>
            </a:r>
          </a:p>
          <a:p>
            <a:pPr algn="l">
              <a:buFont typeface="+mj-lt"/>
              <a:buAutoNum type="arabicPeriod"/>
            </a:pPr>
            <a:r>
              <a:rPr lang="en-US" b="1" i="0" dirty="0">
                <a:solidFill>
                  <a:srgbClr val="ECECEC"/>
                </a:solidFill>
                <a:effectLst/>
                <a:latin typeface="Söhne"/>
              </a:rPr>
              <a:t>Act on Your Insights</a:t>
            </a:r>
            <a:r>
              <a:rPr lang="en-US" b="0" i="0" dirty="0">
                <a:solidFill>
                  <a:srgbClr val="ECECEC"/>
                </a:solidFill>
                <a:effectLst/>
                <a:latin typeface="Söhne"/>
              </a:rPr>
              <a:t>: Implement the decisions or actions based on your analysis. This could involve making changes to business strategies, improving processes, or pursuing further research.</a:t>
            </a:r>
          </a:p>
          <a:p>
            <a:pPr algn="l">
              <a:buFont typeface="+mj-lt"/>
              <a:buAutoNum type="arabicPeriod"/>
            </a:pPr>
            <a:r>
              <a:rPr lang="en-US" b="1" i="0" dirty="0">
                <a:solidFill>
                  <a:srgbClr val="ECECEC"/>
                </a:solidFill>
                <a:effectLst/>
                <a:latin typeface="Söhne"/>
              </a:rPr>
              <a:t>Review and Iterate</a:t>
            </a:r>
            <a:r>
              <a:rPr lang="en-US" b="0" i="0" dirty="0">
                <a:solidFill>
                  <a:srgbClr val="ECECEC"/>
                </a:solidFill>
                <a:effectLst/>
                <a:latin typeface="Söhne"/>
              </a:rPr>
              <a:t>: Finally, review the outcomes of the decisions or actions taken. Use what you've learned to refine your analysis and explore additional questions as needed.</a:t>
            </a:r>
          </a:p>
          <a:p>
            <a:endParaRPr lang="en-US" dirty="0"/>
          </a:p>
          <a:p>
            <a:endParaRPr lang="en-US" dirty="0"/>
          </a:p>
        </p:txBody>
      </p:sp>
    </p:spTree>
    <p:extLst>
      <p:ext uri="{BB962C8B-B14F-4D97-AF65-F5344CB8AC3E}">
        <p14:creationId xmlns:p14="http://schemas.microsoft.com/office/powerpoint/2010/main" val="3813137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ECECEC"/>
                </a:solidFill>
                <a:effectLst/>
                <a:latin typeface="Söhne"/>
              </a:rPr>
              <a:t>Data analysis involves several systematic steps to effectively understand, interpret, and derive insights from data. While the specific steps can vary slightly depending on the nature of the project, the general flow usually includes the following stages:</a:t>
            </a:r>
          </a:p>
          <a:p>
            <a:pPr algn="l">
              <a:buFont typeface="+mj-lt"/>
              <a:buAutoNum type="arabicPeriod"/>
            </a:pPr>
            <a:r>
              <a:rPr lang="en-US" b="1" i="0" dirty="0">
                <a:solidFill>
                  <a:srgbClr val="ECECEC"/>
                </a:solidFill>
                <a:effectLst/>
                <a:latin typeface="Söhne"/>
              </a:rPr>
              <a:t>Define Your Questions</a:t>
            </a:r>
            <a:r>
              <a:rPr lang="en-US" b="0" i="0" dirty="0">
                <a:solidFill>
                  <a:srgbClr val="ECECEC"/>
                </a:solidFill>
                <a:effectLst/>
                <a:latin typeface="Söhne"/>
              </a:rPr>
              <a:t>: Start by clearly defining the questions you want your data analysis to answer. This helps in guiding the entire process and setting objectives.</a:t>
            </a:r>
          </a:p>
          <a:p>
            <a:pPr algn="l">
              <a:buFont typeface="+mj-lt"/>
              <a:buAutoNum type="arabicPeriod"/>
            </a:pPr>
            <a:r>
              <a:rPr lang="en-US" b="1" i="0" dirty="0">
                <a:solidFill>
                  <a:srgbClr val="ECECEC"/>
                </a:solidFill>
                <a:effectLst/>
                <a:latin typeface="Söhne"/>
              </a:rPr>
              <a:t>Set Clear Measurement Priorities</a:t>
            </a:r>
            <a:r>
              <a:rPr lang="en-US" b="0" i="0" dirty="0">
                <a:solidFill>
                  <a:srgbClr val="ECECEC"/>
                </a:solidFill>
                <a:effectLst/>
                <a:latin typeface="Söhne"/>
              </a:rPr>
              <a:t>: Determine what data is needed to answer your questions, and identify which metrics are most relevant to your analysis.</a:t>
            </a:r>
          </a:p>
          <a:p>
            <a:pPr algn="l">
              <a:buFont typeface="+mj-lt"/>
              <a:buAutoNum type="arabicPeriod"/>
            </a:pPr>
            <a:r>
              <a:rPr lang="en-US" b="1" i="0" dirty="0">
                <a:solidFill>
                  <a:srgbClr val="ECECEC"/>
                </a:solidFill>
                <a:effectLst/>
                <a:latin typeface="Söhne"/>
              </a:rPr>
              <a:t>Collect Data</a:t>
            </a:r>
            <a:r>
              <a:rPr lang="en-US" b="0" i="0" dirty="0">
                <a:solidFill>
                  <a:srgbClr val="ECECEC"/>
                </a:solidFill>
                <a:effectLst/>
                <a:latin typeface="Söhne"/>
              </a:rPr>
              <a:t>: Gather the required data from various sources. This could involve extracting data from internal databases, conducting surveys, or using public datasets.</a:t>
            </a:r>
          </a:p>
          <a:p>
            <a:pPr algn="l">
              <a:buFont typeface="+mj-lt"/>
              <a:buAutoNum type="arabicPeriod"/>
            </a:pPr>
            <a:r>
              <a:rPr lang="en-US" b="1" i="0" dirty="0">
                <a:solidFill>
                  <a:srgbClr val="ECECEC"/>
                </a:solidFill>
                <a:effectLst/>
                <a:latin typeface="Söhne"/>
              </a:rPr>
              <a:t>Clean Data</a:t>
            </a:r>
            <a:r>
              <a:rPr lang="en-US" b="0" i="0" dirty="0">
                <a:solidFill>
                  <a:srgbClr val="ECECEC"/>
                </a:solidFill>
                <a:effectLst/>
                <a:latin typeface="Söhne"/>
              </a:rPr>
              <a:t>: Prepare your data for analysis by cleaning it. This includes handling missing values, removing duplicates, and correcting errors in the data.</a:t>
            </a:r>
          </a:p>
          <a:p>
            <a:pPr algn="l">
              <a:buFont typeface="+mj-lt"/>
              <a:buAutoNum type="arabicPeriod"/>
            </a:pPr>
            <a:r>
              <a:rPr lang="en-US" b="1" i="0" dirty="0">
                <a:solidFill>
                  <a:srgbClr val="ECECEC"/>
                </a:solidFill>
                <a:effectLst/>
                <a:latin typeface="Söhne"/>
              </a:rPr>
              <a:t>Explorable Analyze Data</a:t>
            </a:r>
            <a:r>
              <a:rPr lang="en-US" b="0" i="0" dirty="0">
                <a:solidFill>
                  <a:srgbClr val="ECECEC"/>
                </a:solidFill>
                <a:effectLst/>
                <a:latin typeface="Söhne"/>
              </a:rPr>
              <a:t>: Use statistical methods and analysis techniques to explore the data. This could involve descriptive analytics to summarize the data, inferential analytics to make predictions, or exploratory data analysis to find patterns and relationships.</a:t>
            </a:r>
          </a:p>
          <a:p>
            <a:pPr algn="l">
              <a:buFont typeface="+mj-lt"/>
              <a:buAutoNum type="arabicPeriod"/>
            </a:pPr>
            <a:r>
              <a:rPr lang="en-US" b="1" i="0" dirty="0">
                <a:solidFill>
                  <a:srgbClr val="ECECEC"/>
                </a:solidFill>
                <a:effectLst/>
                <a:latin typeface="Söhne"/>
              </a:rPr>
              <a:t>Interpret Results</a:t>
            </a:r>
            <a:r>
              <a:rPr lang="en-US" b="0" i="0" dirty="0">
                <a:solidFill>
                  <a:srgbClr val="ECECEC"/>
                </a:solidFill>
                <a:effectLst/>
                <a:latin typeface="Söhne"/>
              </a:rPr>
              <a:t>: Draw conclusions from your analysis. This involves interpreting the statistical results in the context of your research questions and the data's limitations.</a:t>
            </a:r>
          </a:p>
          <a:p>
            <a:pPr algn="l">
              <a:buFont typeface="+mj-lt"/>
              <a:buAutoNum type="arabicPeriod"/>
            </a:pPr>
            <a:r>
              <a:rPr lang="en-US" b="1" i="0" dirty="0">
                <a:solidFill>
                  <a:srgbClr val="ECECEC"/>
                </a:solidFill>
                <a:effectLst/>
                <a:latin typeface="Söhne"/>
              </a:rPr>
              <a:t>Visualize Data</a:t>
            </a:r>
            <a:r>
              <a:rPr lang="en-US" b="0" i="0" dirty="0">
                <a:solidFill>
                  <a:srgbClr val="ECECEC"/>
                </a:solidFill>
                <a:effectLst/>
                <a:latin typeface="Söhne"/>
              </a:rPr>
              <a:t>: Present your findings through visualizations such as charts, graphs, and dashboards. Effective visualizations can make complex data more accessible.</a:t>
            </a:r>
          </a:p>
          <a:p>
            <a:pPr algn="l">
              <a:buFont typeface="+mj-lt"/>
              <a:buAutoNum type="arabicPeriod"/>
            </a:pPr>
            <a:r>
              <a:rPr lang="en-US" b="1" i="0" dirty="0">
                <a:solidFill>
                  <a:srgbClr val="ECECEC"/>
                </a:solidFill>
                <a:effectLst/>
                <a:latin typeface="Söhne"/>
              </a:rPr>
              <a:t>Make Data-Informed Decisions</a:t>
            </a:r>
            <a:r>
              <a:rPr lang="en-US" b="0" i="0" dirty="0">
                <a:solidFill>
                  <a:srgbClr val="ECECEC"/>
                </a:solidFill>
                <a:effectLst/>
                <a:latin typeface="Söhne"/>
              </a:rPr>
              <a:t>: Use the insights gained from your analysis to inform decisions, solve problems, or answer your research questions.</a:t>
            </a:r>
          </a:p>
          <a:p>
            <a:pPr algn="l">
              <a:buFont typeface="+mj-lt"/>
              <a:buAutoNum type="arabicPeriod"/>
            </a:pPr>
            <a:r>
              <a:rPr lang="en-US" b="1" i="0" dirty="0">
                <a:solidFill>
                  <a:srgbClr val="ECECEC"/>
                </a:solidFill>
                <a:effectLst/>
                <a:latin typeface="Söhne"/>
              </a:rPr>
              <a:t>Report Your Findings</a:t>
            </a:r>
            <a:r>
              <a:rPr lang="en-US" b="0" i="0" dirty="0">
                <a:solidFill>
                  <a:srgbClr val="ECECEC"/>
                </a:solidFill>
                <a:effectLst/>
                <a:latin typeface="Söhne"/>
              </a:rPr>
              <a:t>: Compile a report or presentation that summarizes the analysis process, findings, and conclusions. Tailor your reporting to your audience, ensuring it's understandable and actionable.</a:t>
            </a:r>
          </a:p>
          <a:p>
            <a:pPr algn="l">
              <a:buFont typeface="+mj-lt"/>
              <a:buAutoNum type="arabicPeriod"/>
            </a:pPr>
            <a:r>
              <a:rPr lang="en-US" b="1" i="0" dirty="0">
                <a:solidFill>
                  <a:srgbClr val="ECECEC"/>
                </a:solidFill>
                <a:effectLst/>
                <a:latin typeface="Söhne"/>
              </a:rPr>
              <a:t>Act on Your Insights</a:t>
            </a:r>
            <a:r>
              <a:rPr lang="en-US" b="0" i="0" dirty="0">
                <a:solidFill>
                  <a:srgbClr val="ECECEC"/>
                </a:solidFill>
                <a:effectLst/>
                <a:latin typeface="Söhne"/>
              </a:rPr>
              <a:t>: Implement the decisions or actions based on your analysis. This could involve making changes to business strategies, improving processes, or pursuing further research.</a:t>
            </a:r>
          </a:p>
          <a:p>
            <a:pPr algn="l">
              <a:buFont typeface="+mj-lt"/>
              <a:buAutoNum type="arabicPeriod"/>
            </a:pPr>
            <a:r>
              <a:rPr lang="en-US" b="1" i="0" dirty="0">
                <a:solidFill>
                  <a:srgbClr val="ECECEC"/>
                </a:solidFill>
                <a:effectLst/>
                <a:latin typeface="Söhne"/>
              </a:rPr>
              <a:t>Review and Iterate</a:t>
            </a:r>
            <a:r>
              <a:rPr lang="en-US" b="0" i="0" dirty="0">
                <a:solidFill>
                  <a:srgbClr val="ECECEC"/>
                </a:solidFill>
                <a:effectLst/>
                <a:latin typeface="Söhne"/>
              </a:rPr>
              <a:t>: Finally, review the outcomes of the decisions or actions taken. Use what you've learned to refine your analysis and explore additional questions as needed.</a:t>
            </a:r>
          </a:p>
          <a:p>
            <a:endParaRPr lang="en-US" dirty="0"/>
          </a:p>
          <a:p>
            <a:endParaRPr lang="en-US" dirty="0"/>
          </a:p>
        </p:txBody>
      </p:sp>
    </p:spTree>
    <p:extLst>
      <p:ext uri="{BB962C8B-B14F-4D97-AF65-F5344CB8AC3E}">
        <p14:creationId xmlns:p14="http://schemas.microsoft.com/office/powerpoint/2010/main" val="3480668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ECECEC"/>
                </a:solidFill>
                <a:effectLst/>
                <a:latin typeface="Söhne"/>
              </a:rPr>
              <a:t>Data analysis involves several systematic steps to effectively understand, interpret, and derive insights from data. While the specific steps can vary slightly depending on the nature of the project, the general flow usually includes the following stages:</a:t>
            </a:r>
          </a:p>
          <a:p>
            <a:pPr algn="l">
              <a:buFont typeface="+mj-lt"/>
              <a:buAutoNum type="arabicPeriod"/>
            </a:pPr>
            <a:r>
              <a:rPr lang="en-US" b="1" i="0" dirty="0">
                <a:solidFill>
                  <a:srgbClr val="ECECEC"/>
                </a:solidFill>
                <a:effectLst/>
                <a:latin typeface="Söhne"/>
              </a:rPr>
              <a:t>Define Your Questions</a:t>
            </a:r>
            <a:r>
              <a:rPr lang="en-US" b="0" i="0" dirty="0">
                <a:solidFill>
                  <a:srgbClr val="ECECEC"/>
                </a:solidFill>
                <a:effectLst/>
                <a:latin typeface="Söhne"/>
              </a:rPr>
              <a:t>: Start by clearly defining the questions you want your data analysis to answer. This helps in guiding the entire process and setting objectives.</a:t>
            </a:r>
          </a:p>
          <a:p>
            <a:pPr algn="l">
              <a:buFont typeface="+mj-lt"/>
              <a:buAutoNum type="arabicPeriod"/>
            </a:pPr>
            <a:r>
              <a:rPr lang="en-US" b="1" i="0" dirty="0">
                <a:solidFill>
                  <a:srgbClr val="ECECEC"/>
                </a:solidFill>
                <a:effectLst/>
                <a:latin typeface="Söhne"/>
              </a:rPr>
              <a:t>Set Clear Measurement Priorities</a:t>
            </a:r>
            <a:r>
              <a:rPr lang="en-US" b="0" i="0" dirty="0">
                <a:solidFill>
                  <a:srgbClr val="ECECEC"/>
                </a:solidFill>
                <a:effectLst/>
                <a:latin typeface="Söhne"/>
              </a:rPr>
              <a:t>: Determine what data is needed to answer your questions, and identify which metrics are most relevant to your analysis.</a:t>
            </a:r>
          </a:p>
          <a:p>
            <a:pPr algn="l">
              <a:buFont typeface="+mj-lt"/>
              <a:buAutoNum type="arabicPeriod"/>
            </a:pPr>
            <a:r>
              <a:rPr lang="en-US" b="1" i="0" dirty="0">
                <a:solidFill>
                  <a:srgbClr val="ECECEC"/>
                </a:solidFill>
                <a:effectLst/>
                <a:latin typeface="Söhne"/>
              </a:rPr>
              <a:t>Collect Data</a:t>
            </a:r>
            <a:r>
              <a:rPr lang="en-US" b="0" i="0" dirty="0">
                <a:solidFill>
                  <a:srgbClr val="ECECEC"/>
                </a:solidFill>
                <a:effectLst/>
                <a:latin typeface="Söhne"/>
              </a:rPr>
              <a:t>: Gather the required data from various sources. This could involve extracting data from internal databases, conducting surveys, or using public datasets.</a:t>
            </a:r>
          </a:p>
          <a:p>
            <a:pPr algn="l">
              <a:buFont typeface="+mj-lt"/>
              <a:buAutoNum type="arabicPeriod"/>
            </a:pPr>
            <a:r>
              <a:rPr lang="en-US" b="1" i="0" dirty="0">
                <a:solidFill>
                  <a:srgbClr val="ECECEC"/>
                </a:solidFill>
                <a:effectLst/>
                <a:latin typeface="Söhne"/>
              </a:rPr>
              <a:t>Clean Data</a:t>
            </a:r>
            <a:r>
              <a:rPr lang="en-US" b="0" i="0" dirty="0">
                <a:solidFill>
                  <a:srgbClr val="ECECEC"/>
                </a:solidFill>
                <a:effectLst/>
                <a:latin typeface="Söhne"/>
              </a:rPr>
              <a:t>: Prepare your data for analysis by cleaning it. This includes handling missing values, removing duplicates, and correcting errors in the data.</a:t>
            </a:r>
          </a:p>
          <a:p>
            <a:pPr algn="l">
              <a:buFont typeface="+mj-lt"/>
              <a:buAutoNum type="arabicPeriod"/>
            </a:pPr>
            <a:r>
              <a:rPr lang="en-US" b="1" i="0" dirty="0">
                <a:solidFill>
                  <a:srgbClr val="ECECEC"/>
                </a:solidFill>
                <a:effectLst/>
                <a:latin typeface="Söhne"/>
              </a:rPr>
              <a:t>Explorable Analyze Data</a:t>
            </a:r>
            <a:r>
              <a:rPr lang="en-US" b="0" i="0" dirty="0">
                <a:solidFill>
                  <a:srgbClr val="ECECEC"/>
                </a:solidFill>
                <a:effectLst/>
                <a:latin typeface="Söhne"/>
              </a:rPr>
              <a:t>: Use statistical methods and analysis techniques to explore the data. This could involve descriptive analytics to summarize the data, inferential analytics to make predictions, or exploratory data analysis to find patterns and relationships.</a:t>
            </a:r>
          </a:p>
          <a:p>
            <a:pPr algn="l">
              <a:buFont typeface="+mj-lt"/>
              <a:buAutoNum type="arabicPeriod"/>
            </a:pPr>
            <a:r>
              <a:rPr lang="en-US" b="1" i="0" dirty="0">
                <a:solidFill>
                  <a:srgbClr val="ECECEC"/>
                </a:solidFill>
                <a:effectLst/>
                <a:latin typeface="Söhne"/>
              </a:rPr>
              <a:t>Interpret Results</a:t>
            </a:r>
            <a:r>
              <a:rPr lang="en-US" b="0" i="0" dirty="0">
                <a:solidFill>
                  <a:srgbClr val="ECECEC"/>
                </a:solidFill>
                <a:effectLst/>
                <a:latin typeface="Söhne"/>
              </a:rPr>
              <a:t>: Draw conclusions from your analysis. This involves interpreting the statistical results in the context of your research questions and the data's limitations.</a:t>
            </a:r>
          </a:p>
          <a:p>
            <a:pPr algn="l">
              <a:buFont typeface="+mj-lt"/>
              <a:buAutoNum type="arabicPeriod"/>
            </a:pPr>
            <a:r>
              <a:rPr lang="en-US" b="1" i="0" dirty="0">
                <a:solidFill>
                  <a:srgbClr val="ECECEC"/>
                </a:solidFill>
                <a:effectLst/>
                <a:latin typeface="Söhne"/>
              </a:rPr>
              <a:t>Visualize Data</a:t>
            </a:r>
            <a:r>
              <a:rPr lang="en-US" b="0" i="0" dirty="0">
                <a:solidFill>
                  <a:srgbClr val="ECECEC"/>
                </a:solidFill>
                <a:effectLst/>
                <a:latin typeface="Söhne"/>
              </a:rPr>
              <a:t>: Present your findings through visualizations such as charts, graphs, and dashboards. Effective visualizations can make complex data more accessible.</a:t>
            </a:r>
          </a:p>
          <a:p>
            <a:pPr algn="l">
              <a:buFont typeface="+mj-lt"/>
              <a:buAutoNum type="arabicPeriod"/>
            </a:pPr>
            <a:r>
              <a:rPr lang="en-US" b="1" i="0" dirty="0">
                <a:solidFill>
                  <a:srgbClr val="ECECEC"/>
                </a:solidFill>
                <a:effectLst/>
                <a:latin typeface="Söhne"/>
              </a:rPr>
              <a:t>Make Data-Informed Decisions</a:t>
            </a:r>
            <a:r>
              <a:rPr lang="en-US" b="0" i="0" dirty="0">
                <a:solidFill>
                  <a:srgbClr val="ECECEC"/>
                </a:solidFill>
                <a:effectLst/>
                <a:latin typeface="Söhne"/>
              </a:rPr>
              <a:t>: Use the insights gained from your analysis to inform decisions, solve problems, or answer your research questions.</a:t>
            </a:r>
          </a:p>
          <a:p>
            <a:pPr algn="l">
              <a:buFont typeface="+mj-lt"/>
              <a:buAutoNum type="arabicPeriod"/>
            </a:pPr>
            <a:r>
              <a:rPr lang="en-US" b="1" i="0" dirty="0">
                <a:solidFill>
                  <a:srgbClr val="ECECEC"/>
                </a:solidFill>
                <a:effectLst/>
                <a:latin typeface="Söhne"/>
              </a:rPr>
              <a:t>Report Your Findings</a:t>
            </a:r>
            <a:r>
              <a:rPr lang="en-US" b="0" i="0" dirty="0">
                <a:solidFill>
                  <a:srgbClr val="ECECEC"/>
                </a:solidFill>
                <a:effectLst/>
                <a:latin typeface="Söhne"/>
              </a:rPr>
              <a:t>: Compile a report or presentation that summarizes the analysis process, findings, and conclusions. Tailor your reporting to your audience, ensuring it's understandable and actionable.</a:t>
            </a:r>
          </a:p>
          <a:p>
            <a:pPr algn="l">
              <a:buFont typeface="+mj-lt"/>
              <a:buAutoNum type="arabicPeriod"/>
            </a:pPr>
            <a:r>
              <a:rPr lang="en-US" b="1" i="0" dirty="0">
                <a:solidFill>
                  <a:srgbClr val="ECECEC"/>
                </a:solidFill>
                <a:effectLst/>
                <a:latin typeface="Söhne"/>
              </a:rPr>
              <a:t>Act on Your Insights</a:t>
            </a:r>
            <a:r>
              <a:rPr lang="en-US" b="0" i="0" dirty="0">
                <a:solidFill>
                  <a:srgbClr val="ECECEC"/>
                </a:solidFill>
                <a:effectLst/>
                <a:latin typeface="Söhne"/>
              </a:rPr>
              <a:t>: Implement the decisions or actions based on your analysis. This could involve making changes to business strategies, improving processes, or pursuing further research.</a:t>
            </a:r>
          </a:p>
          <a:p>
            <a:pPr algn="l">
              <a:buFont typeface="+mj-lt"/>
              <a:buAutoNum type="arabicPeriod"/>
            </a:pPr>
            <a:r>
              <a:rPr lang="en-US" b="1" i="0" dirty="0">
                <a:solidFill>
                  <a:srgbClr val="ECECEC"/>
                </a:solidFill>
                <a:effectLst/>
                <a:latin typeface="Söhne"/>
              </a:rPr>
              <a:t>Review and Iterate</a:t>
            </a:r>
            <a:r>
              <a:rPr lang="en-US" b="0" i="0" dirty="0">
                <a:solidFill>
                  <a:srgbClr val="ECECEC"/>
                </a:solidFill>
                <a:effectLst/>
                <a:latin typeface="Söhne"/>
              </a:rPr>
              <a:t>: Finally, review the outcomes of the decisions or actions taken. Use what you've learned to refine your analysis and explore additional questions as needed.</a:t>
            </a:r>
          </a:p>
          <a:p>
            <a:endParaRPr lang="en-US" dirty="0"/>
          </a:p>
          <a:p>
            <a:endParaRPr lang="en-US" dirty="0"/>
          </a:p>
        </p:txBody>
      </p:sp>
    </p:spTree>
    <p:extLst>
      <p:ext uri="{BB962C8B-B14F-4D97-AF65-F5344CB8AC3E}">
        <p14:creationId xmlns:p14="http://schemas.microsoft.com/office/powerpoint/2010/main" val="3919351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ECECEC"/>
                </a:solidFill>
                <a:effectLst/>
                <a:latin typeface="Söhne"/>
              </a:rPr>
              <a:t>Data analysis involves several systematic steps to effectively understand, interpret, and derive insights from data. While the specific steps can vary slightly depending on the nature of the project, the general flow usually includes the following stages:</a:t>
            </a:r>
          </a:p>
          <a:p>
            <a:pPr algn="l">
              <a:buFont typeface="+mj-lt"/>
              <a:buAutoNum type="arabicPeriod"/>
            </a:pPr>
            <a:r>
              <a:rPr lang="en-US" b="1" i="0" dirty="0">
                <a:solidFill>
                  <a:srgbClr val="ECECEC"/>
                </a:solidFill>
                <a:effectLst/>
                <a:latin typeface="Söhne"/>
              </a:rPr>
              <a:t>Define Your Questions</a:t>
            </a:r>
            <a:r>
              <a:rPr lang="en-US" b="0" i="0" dirty="0">
                <a:solidFill>
                  <a:srgbClr val="ECECEC"/>
                </a:solidFill>
                <a:effectLst/>
                <a:latin typeface="Söhne"/>
              </a:rPr>
              <a:t>: Start by clearly defining the questions you want your data analysis to answer. This helps in guiding the entire process and setting objectives.</a:t>
            </a:r>
          </a:p>
          <a:p>
            <a:pPr algn="l">
              <a:buFont typeface="+mj-lt"/>
              <a:buAutoNum type="arabicPeriod"/>
            </a:pPr>
            <a:r>
              <a:rPr lang="en-US" b="1" i="0" dirty="0">
                <a:solidFill>
                  <a:srgbClr val="ECECEC"/>
                </a:solidFill>
                <a:effectLst/>
                <a:latin typeface="Söhne"/>
              </a:rPr>
              <a:t>Set Clear Measurement Priorities</a:t>
            </a:r>
            <a:r>
              <a:rPr lang="en-US" b="0" i="0" dirty="0">
                <a:solidFill>
                  <a:srgbClr val="ECECEC"/>
                </a:solidFill>
                <a:effectLst/>
                <a:latin typeface="Söhne"/>
              </a:rPr>
              <a:t>: Determine what data is needed to answer your questions, and identify which metrics are most relevant to your analysis.</a:t>
            </a:r>
          </a:p>
          <a:p>
            <a:pPr algn="l">
              <a:buFont typeface="+mj-lt"/>
              <a:buAutoNum type="arabicPeriod"/>
            </a:pPr>
            <a:r>
              <a:rPr lang="en-US" b="1" i="0" dirty="0">
                <a:solidFill>
                  <a:srgbClr val="ECECEC"/>
                </a:solidFill>
                <a:effectLst/>
                <a:latin typeface="Söhne"/>
              </a:rPr>
              <a:t>Collect Data</a:t>
            </a:r>
            <a:r>
              <a:rPr lang="en-US" b="0" i="0" dirty="0">
                <a:solidFill>
                  <a:srgbClr val="ECECEC"/>
                </a:solidFill>
                <a:effectLst/>
                <a:latin typeface="Söhne"/>
              </a:rPr>
              <a:t>: Gather the required data from various sources. This could involve extracting data from internal databases, conducting surveys, or using public datasets.</a:t>
            </a:r>
          </a:p>
          <a:p>
            <a:pPr algn="l">
              <a:buFont typeface="+mj-lt"/>
              <a:buAutoNum type="arabicPeriod"/>
            </a:pPr>
            <a:r>
              <a:rPr lang="en-US" b="1" i="0" dirty="0">
                <a:solidFill>
                  <a:srgbClr val="ECECEC"/>
                </a:solidFill>
                <a:effectLst/>
                <a:latin typeface="Söhne"/>
              </a:rPr>
              <a:t>Clean Data</a:t>
            </a:r>
            <a:r>
              <a:rPr lang="en-US" b="0" i="0" dirty="0">
                <a:solidFill>
                  <a:srgbClr val="ECECEC"/>
                </a:solidFill>
                <a:effectLst/>
                <a:latin typeface="Söhne"/>
              </a:rPr>
              <a:t>: Prepare your data for analysis by cleaning it. This includes handling missing values, removing duplicates, and correcting errors in the data.</a:t>
            </a:r>
          </a:p>
          <a:p>
            <a:pPr algn="l">
              <a:buFont typeface="+mj-lt"/>
              <a:buAutoNum type="arabicPeriod"/>
            </a:pPr>
            <a:r>
              <a:rPr lang="en-US" b="1" i="0" dirty="0">
                <a:solidFill>
                  <a:srgbClr val="ECECEC"/>
                </a:solidFill>
                <a:effectLst/>
                <a:latin typeface="Söhne"/>
              </a:rPr>
              <a:t>Explorable Analyze Data</a:t>
            </a:r>
            <a:r>
              <a:rPr lang="en-US" b="0" i="0" dirty="0">
                <a:solidFill>
                  <a:srgbClr val="ECECEC"/>
                </a:solidFill>
                <a:effectLst/>
                <a:latin typeface="Söhne"/>
              </a:rPr>
              <a:t>: Use statistical methods and analysis techniques to explore the data. This could involve descriptive analytics to summarize the data, inferential analytics to make predictions, or exploratory data analysis to find patterns and relationships.</a:t>
            </a:r>
          </a:p>
          <a:p>
            <a:pPr algn="l">
              <a:buFont typeface="+mj-lt"/>
              <a:buAutoNum type="arabicPeriod"/>
            </a:pPr>
            <a:r>
              <a:rPr lang="en-US" b="1" i="0" dirty="0">
                <a:solidFill>
                  <a:srgbClr val="ECECEC"/>
                </a:solidFill>
                <a:effectLst/>
                <a:latin typeface="Söhne"/>
              </a:rPr>
              <a:t>Interpret Results</a:t>
            </a:r>
            <a:r>
              <a:rPr lang="en-US" b="0" i="0" dirty="0">
                <a:solidFill>
                  <a:srgbClr val="ECECEC"/>
                </a:solidFill>
                <a:effectLst/>
                <a:latin typeface="Söhne"/>
              </a:rPr>
              <a:t>: Draw conclusions from your analysis. This involves interpreting the statistical results in the context of your research questions and the data's limitations.</a:t>
            </a:r>
          </a:p>
          <a:p>
            <a:pPr algn="l">
              <a:buFont typeface="+mj-lt"/>
              <a:buAutoNum type="arabicPeriod"/>
            </a:pPr>
            <a:r>
              <a:rPr lang="en-US" b="1" i="0" dirty="0">
                <a:solidFill>
                  <a:srgbClr val="ECECEC"/>
                </a:solidFill>
                <a:effectLst/>
                <a:latin typeface="Söhne"/>
              </a:rPr>
              <a:t>Visualize Data</a:t>
            </a:r>
            <a:r>
              <a:rPr lang="en-US" b="0" i="0" dirty="0">
                <a:solidFill>
                  <a:srgbClr val="ECECEC"/>
                </a:solidFill>
                <a:effectLst/>
                <a:latin typeface="Söhne"/>
              </a:rPr>
              <a:t>: Present your findings through visualizations such as charts, graphs, and dashboards. Effective visualizations can make complex data more accessible.</a:t>
            </a:r>
          </a:p>
          <a:p>
            <a:pPr algn="l">
              <a:buFont typeface="+mj-lt"/>
              <a:buAutoNum type="arabicPeriod"/>
            </a:pPr>
            <a:r>
              <a:rPr lang="en-US" b="1" i="0" dirty="0">
                <a:solidFill>
                  <a:srgbClr val="ECECEC"/>
                </a:solidFill>
                <a:effectLst/>
                <a:latin typeface="Söhne"/>
              </a:rPr>
              <a:t>Make Data-Informed Decisions</a:t>
            </a:r>
            <a:r>
              <a:rPr lang="en-US" b="0" i="0" dirty="0">
                <a:solidFill>
                  <a:srgbClr val="ECECEC"/>
                </a:solidFill>
                <a:effectLst/>
                <a:latin typeface="Söhne"/>
              </a:rPr>
              <a:t>: Use the insights gained from your analysis to inform decisions, solve problems, or answer your research questions.</a:t>
            </a:r>
          </a:p>
          <a:p>
            <a:pPr algn="l">
              <a:buFont typeface="+mj-lt"/>
              <a:buAutoNum type="arabicPeriod"/>
            </a:pPr>
            <a:r>
              <a:rPr lang="en-US" b="1" i="0" dirty="0">
                <a:solidFill>
                  <a:srgbClr val="ECECEC"/>
                </a:solidFill>
                <a:effectLst/>
                <a:latin typeface="Söhne"/>
              </a:rPr>
              <a:t>Report Your Findings</a:t>
            </a:r>
            <a:r>
              <a:rPr lang="en-US" b="0" i="0" dirty="0">
                <a:solidFill>
                  <a:srgbClr val="ECECEC"/>
                </a:solidFill>
                <a:effectLst/>
                <a:latin typeface="Söhne"/>
              </a:rPr>
              <a:t>: Compile a report or presentation that summarizes the analysis process, findings, and conclusions. Tailor your reporting to your audience, ensuring it's understandable and actionable.</a:t>
            </a:r>
          </a:p>
          <a:p>
            <a:pPr algn="l">
              <a:buFont typeface="+mj-lt"/>
              <a:buAutoNum type="arabicPeriod"/>
            </a:pPr>
            <a:r>
              <a:rPr lang="en-US" b="1" i="0" dirty="0">
                <a:solidFill>
                  <a:srgbClr val="ECECEC"/>
                </a:solidFill>
                <a:effectLst/>
                <a:latin typeface="Söhne"/>
              </a:rPr>
              <a:t>Act on Your Insights</a:t>
            </a:r>
            <a:r>
              <a:rPr lang="en-US" b="0" i="0" dirty="0">
                <a:solidFill>
                  <a:srgbClr val="ECECEC"/>
                </a:solidFill>
                <a:effectLst/>
                <a:latin typeface="Söhne"/>
              </a:rPr>
              <a:t>: Implement the decisions or actions based on your analysis. This could involve making changes to business strategies, improving processes, or pursuing further research.</a:t>
            </a:r>
          </a:p>
          <a:p>
            <a:pPr algn="l">
              <a:buFont typeface="+mj-lt"/>
              <a:buAutoNum type="arabicPeriod"/>
            </a:pPr>
            <a:r>
              <a:rPr lang="en-US" b="1" i="0" dirty="0">
                <a:solidFill>
                  <a:srgbClr val="ECECEC"/>
                </a:solidFill>
                <a:effectLst/>
                <a:latin typeface="Söhne"/>
              </a:rPr>
              <a:t>Review and Iterate</a:t>
            </a:r>
            <a:r>
              <a:rPr lang="en-US" b="0" i="0" dirty="0">
                <a:solidFill>
                  <a:srgbClr val="ECECEC"/>
                </a:solidFill>
                <a:effectLst/>
                <a:latin typeface="Söhne"/>
              </a:rPr>
              <a:t>: Finally, review the outcomes of the decisions or actions taken. Use what you've learned to refine your analysis and explore additional questions as needed.</a:t>
            </a:r>
          </a:p>
          <a:p>
            <a:endParaRPr lang="en-US" dirty="0"/>
          </a:p>
          <a:p>
            <a:endParaRPr lang="en-US" dirty="0"/>
          </a:p>
        </p:txBody>
      </p:sp>
    </p:spTree>
    <p:extLst>
      <p:ext uri="{BB962C8B-B14F-4D97-AF65-F5344CB8AC3E}">
        <p14:creationId xmlns:p14="http://schemas.microsoft.com/office/powerpoint/2010/main" val="228842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ECECEC"/>
                </a:solidFill>
                <a:effectLst/>
                <a:latin typeface="Söhne"/>
              </a:rPr>
              <a:t>Data analysis involves several systematic steps to effectively understand, interpret, and derive insights from data. While the specific steps can vary slightly depending on the nature of the project, the general flow usually includes the following stages:</a:t>
            </a:r>
          </a:p>
          <a:p>
            <a:pPr algn="l">
              <a:buFont typeface="+mj-lt"/>
              <a:buAutoNum type="arabicPeriod"/>
            </a:pPr>
            <a:r>
              <a:rPr lang="en-US" b="1" i="0" dirty="0">
                <a:solidFill>
                  <a:srgbClr val="ECECEC"/>
                </a:solidFill>
                <a:effectLst/>
                <a:latin typeface="Söhne"/>
              </a:rPr>
              <a:t>Define Your Questions</a:t>
            </a:r>
            <a:r>
              <a:rPr lang="en-US" b="0" i="0" dirty="0">
                <a:solidFill>
                  <a:srgbClr val="ECECEC"/>
                </a:solidFill>
                <a:effectLst/>
                <a:latin typeface="Söhne"/>
              </a:rPr>
              <a:t>: Start by clearly defining the questions you want your data analysis to answer. This helps in guiding the entire process and setting objectives.</a:t>
            </a:r>
          </a:p>
          <a:p>
            <a:pPr algn="l">
              <a:buFont typeface="+mj-lt"/>
              <a:buAutoNum type="arabicPeriod"/>
            </a:pPr>
            <a:r>
              <a:rPr lang="en-US" b="1" i="0" dirty="0">
                <a:solidFill>
                  <a:srgbClr val="ECECEC"/>
                </a:solidFill>
                <a:effectLst/>
                <a:latin typeface="Söhne"/>
              </a:rPr>
              <a:t>Set Clear Measurement Priorities</a:t>
            </a:r>
            <a:r>
              <a:rPr lang="en-US" b="0" i="0" dirty="0">
                <a:solidFill>
                  <a:srgbClr val="ECECEC"/>
                </a:solidFill>
                <a:effectLst/>
                <a:latin typeface="Söhne"/>
              </a:rPr>
              <a:t>: Determine what data is needed to answer your questions, and identify which metrics are most relevant to your analysis.</a:t>
            </a:r>
          </a:p>
          <a:p>
            <a:pPr algn="l">
              <a:buFont typeface="+mj-lt"/>
              <a:buAutoNum type="arabicPeriod"/>
            </a:pPr>
            <a:r>
              <a:rPr lang="en-US" b="1" i="0" dirty="0">
                <a:solidFill>
                  <a:srgbClr val="ECECEC"/>
                </a:solidFill>
                <a:effectLst/>
                <a:latin typeface="Söhne"/>
              </a:rPr>
              <a:t>Collect Data</a:t>
            </a:r>
            <a:r>
              <a:rPr lang="en-US" b="0" i="0" dirty="0">
                <a:solidFill>
                  <a:srgbClr val="ECECEC"/>
                </a:solidFill>
                <a:effectLst/>
                <a:latin typeface="Söhne"/>
              </a:rPr>
              <a:t>: Gather the required data from various sources. This could involve extracting data from internal databases, conducting surveys, or using public datasets.</a:t>
            </a:r>
          </a:p>
          <a:p>
            <a:pPr algn="l">
              <a:buFont typeface="+mj-lt"/>
              <a:buAutoNum type="arabicPeriod"/>
            </a:pPr>
            <a:r>
              <a:rPr lang="en-US" b="1" i="0" dirty="0">
                <a:solidFill>
                  <a:srgbClr val="ECECEC"/>
                </a:solidFill>
                <a:effectLst/>
                <a:latin typeface="Söhne"/>
              </a:rPr>
              <a:t>Clean Data</a:t>
            </a:r>
            <a:r>
              <a:rPr lang="en-US" b="0" i="0" dirty="0">
                <a:solidFill>
                  <a:srgbClr val="ECECEC"/>
                </a:solidFill>
                <a:effectLst/>
                <a:latin typeface="Söhne"/>
              </a:rPr>
              <a:t>: Prepare your data for analysis by cleaning it. This includes handling missing values, removing duplicates, and correcting errors in the data.</a:t>
            </a:r>
          </a:p>
          <a:p>
            <a:pPr algn="l">
              <a:buFont typeface="+mj-lt"/>
              <a:buAutoNum type="arabicPeriod"/>
            </a:pPr>
            <a:r>
              <a:rPr lang="en-US" b="1" i="0" dirty="0">
                <a:solidFill>
                  <a:srgbClr val="ECECEC"/>
                </a:solidFill>
                <a:effectLst/>
                <a:latin typeface="Söhne"/>
              </a:rPr>
              <a:t>Explorable Analyze Data</a:t>
            </a:r>
            <a:r>
              <a:rPr lang="en-US" b="0" i="0" dirty="0">
                <a:solidFill>
                  <a:srgbClr val="ECECEC"/>
                </a:solidFill>
                <a:effectLst/>
                <a:latin typeface="Söhne"/>
              </a:rPr>
              <a:t>: Use statistical methods and analysis techniques to explore the data. This could involve descriptive analytics to summarize the data, inferential analytics to make predictions, or exploratory data analysis to find patterns and relationships.</a:t>
            </a:r>
          </a:p>
          <a:p>
            <a:pPr algn="l">
              <a:buFont typeface="+mj-lt"/>
              <a:buAutoNum type="arabicPeriod"/>
            </a:pPr>
            <a:r>
              <a:rPr lang="en-US" b="1" i="0" dirty="0">
                <a:solidFill>
                  <a:srgbClr val="ECECEC"/>
                </a:solidFill>
                <a:effectLst/>
                <a:latin typeface="Söhne"/>
              </a:rPr>
              <a:t>Interpret Results</a:t>
            </a:r>
            <a:r>
              <a:rPr lang="en-US" b="0" i="0" dirty="0">
                <a:solidFill>
                  <a:srgbClr val="ECECEC"/>
                </a:solidFill>
                <a:effectLst/>
                <a:latin typeface="Söhne"/>
              </a:rPr>
              <a:t>: Draw conclusions from your analysis. This involves interpreting the statistical results in the context of your research questions and the data's limitations.</a:t>
            </a:r>
          </a:p>
          <a:p>
            <a:pPr algn="l">
              <a:buFont typeface="+mj-lt"/>
              <a:buAutoNum type="arabicPeriod"/>
            </a:pPr>
            <a:r>
              <a:rPr lang="en-US" b="1" i="0" dirty="0">
                <a:solidFill>
                  <a:srgbClr val="ECECEC"/>
                </a:solidFill>
                <a:effectLst/>
                <a:latin typeface="Söhne"/>
              </a:rPr>
              <a:t>Visualize Data</a:t>
            </a:r>
            <a:r>
              <a:rPr lang="en-US" b="0" i="0" dirty="0">
                <a:solidFill>
                  <a:srgbClr val="ECECEC"/>
                </a:solidFill>
                <a:effectLst/>
                <a:latin typeface="Söhne"/>
              </a:rPr>
              <a:t>: Present your findings through visualizations such as charts, graphs, and dashboards. Effective visualizations can make complex data more accessible.</a:t>
            </a:r>
          </a:p>
          <a:p>
            <a:pPr algn="l">
              <a:buFont typeface="+mj-lt"/>
              <a:buAutoNum type="arabicPeriod"/>
            </a:pPr>
            <a:r>
              <a:rPr lang="en-US" b="1" i="0" dirty="0">
                <a:solidFill>
                  <a:srgbClr val="ECECEC"/>
                </a:solidFill>
                <a:effectLst/>
                <a:latin typeface="Söhne"/>
              </a:rPr>
              <a:t>Make Data-Informed Decisions</a:t>
            </a:r>
            <a:r>
              <a:rPr lang="en-US" b="0" i="0" dirty="0">
                <a:solidFill>
                  <a:srgbClr val="ECECEC"/>
                </a:solidFill>
                <a:effectLst/>
                <a:latin typeface="Söhne"/>
              </a:rPr>
              <a:t>: Use the insights gained from your analysis to inform decisions, solve problems, or answer your research questions.</a:t>
            </a:r>
          </a:p>
          <a:p>
            <a:pPr algn="l">
              <a:buFont typeface="+mj-lt"/>
              <a:buAutoNum type="arabicPeriod"/>
            </a:pPr>
            <a:r>
              <a:rPr lang="en-US" b="1" i="0" dirty="0">
                <a:solidFill>
                  <a:srgbClr val="ECECEC"/>
                </a:solidFill>
                <a:effectLst/>
                <a:latin typeface="Söhne"/>
              </a:rPr>
              <a:t>Report Your Findings</a:t>
            </a:r>
            <a:r>
              <a:rPr lang="en-US" b="0" i="0" dirty="0">
                <a:solidFill>
                  <a:srgbClr val="ECECEC"/>
                </a:solidFill>
                <a:effectLst/>
                <a:latin typeface="Söhne"/>
              </a:rPr>
              <a:t>: Compile a report or presentation that summarizes the analysis process, findings, and conclusions. Tailor your reporting to your audience, ensuring it's understandable and actionable.</a:t>
            </a:r>
          </a:p>
          <a:p>
            <a:pPr algn="l">
              <a:buFont typeface="+mj-lt"/>
              <a:buAutoNum type="arabicPeriod"/>
            </a:pPr>
            <a:r>
              <a:rPr lang="en-US" b="1" i="0" dirty="0">
                <a:solidFill>
                  <a:srgbClr val="ECECEC"/>
                </a:solidFill>
                <a:effectLst/>
                <a:latin typeface="Söhne"/>
              </a:rPr>
              <a:t>Act on Your Insights</a:t>
            </a:r>
            <a:r>
              <a:rPr lang="en-US" b="0" i="0" dirty="0">
                <a:solidFill>
                  <a:srgbClr val="ECECEC"/>
                </a:solidFill>
                <a:effectLst/>
                <a:latin typeface="Söhne"/>
              </a:rPr>
              <a:t>: Implement the decisions or actions based on your analysis. This could involve making changes to business strategies, improving processes, or pursuing further research.</a:t>
            </a:r>
          </a:p>
          <a:p>
            <a:pPr algn="l">
              <a:buFont typeface="+mj-lt"/>
              <a:buAutoNum type="arabicPeriod"/>
            </a:pPr>
            <a:r>
              <a:rPr lang="en-US" b="1" i="0" dirty="0">
                <a:solidFill>
                  <a:srgbClr val="ECECEC"/>
                </a:solidFill>
                <a:effectLst/>
                <a:latin typeface="Söhne"/>
              </a:rPr>
              <a:t>Review and Iterate</a:t>
            </a:r>
            <a:r>
              <a:rPr lang="en-US" b="0" i="0" dirty="0">
                <a:solidFill>
                  <a:srgbClr val="ECECEC"/>
                </a:solidFill>
                <a:effectLst/>
                <a:latin typeface="Söhne"/>
              </a:rPr>
              <a:t>: Finally, review the outcomes of the decisions or actions taken. Use what you've learned to refine your analysis and explore additional questions as needed.</a:t>
            </a:r>
          </a:p>
          <a:p>
            <a:endParaRPr lang="en-US" dirty="0"/>
          </a:p>
          <a:p>
            <a:endParaRPr lang="en-US" dirty="0"/>
          </a:p>
        </p:txBody>
      </p:sp>
    </p:spTree>
    <p:extLst>
      <p:ext uri="{BB962C8B-B14F-4D97-AF65-F5344CB8AC3E}">
        <p14:creationId xmlns:p14="http://schemas.microsoft.com/office/powerpoint/2010/main" val="2531942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ECECEC"/>
                </a:solidFill>
                <a:effectLst/>
                <a:latin typeface="Söhne"/>
              </a:rPr>
              <a:t>Data analysis involves several systematic steps to effectively understand, interpret, and derive insights from data. While the specific steps can vary slightly depending on the nature of the project, the general flow usually includes the following stages:</a:t>
            </a:r>
          </a:p>
          <a:p>
            <a:pPr algn="l">
              <a:buFont typeface="+mj-lt"/>
              <a:buAutoNum type="arabicPeriod"/>
            </a:pPr>
            <a:r>
              <a:rPr lang="en-US" b="1" i="0" dirty="0">
                <a:solidFill>
                  <a:srgbClr val="ECECEC"/>
                </a:solidFill>
                <a:effectLst/>
                <a:latin typeface="Söhne"/>
              </a:rPr>
              <a:t>Define Your Questions</a:t>
            </a:r>
            <a:r>
              <a:rPr lang="en-US" b="0" i="0" dirty="0">
                <a:solidFill>
                  <a:srgbClr val="ECECEC"/>
                </a:solidFill>
                <a:effectLst/>
                <a:latin typeface="Söhne"/>
              </a:rPr>
              <a:t>: Start by clearly defining the questions you want your data analysis to answer. This helps in guiding the entire process and setting objectives.</a:t>
            </a:r>
          </a:p>
          <a:p>
            <a:pPr algn="l">
              <a:buFont typeface="+mj-lt"/>
              <a:buAutoNum type="arabicPeriod"/>
            </a:pPr>
            <a:r>
              <a:rPr lang="en-US" b="1" i="0" dirty="0">
                <a:solidFill>
                  <a:srgbClr val="ECECEC"/>
                </a:solidFill>
                <a:effectLst/>
                <a:latin typeface="Söhne"/>
              </a:rPr>
              <a:t>Set Clear Measurement Priorities</a:t>
            </a:r>
            <a:r>
              <a:rPr lang="en-US" b="0" i="0" dirty="0">
                <a:solidFill>
                  <a:srgbClr val="ECECEC"/>
                </a:solidFill>
                <a:effectLst/>
                <a:latin typeface="Söhne"/>
              </a:rPr>
              <a:t>: Determine what data is needed to answer your questions, and identify which metrics are most relevant to your analysis.</a:t>
            </a:r>
          </a:p>
          <a:p>
            <a:pPr algn="l">
              <a:buFont typeface="+mj-lt"/>
              <a:buAutoNum type="arabicPeriod"/>
            </a:pPr>
            <a:r>
              <a:rPr lang="en-US" b="1" i="0" dirty="0">
                <a:solidFill>
                  <a:srgbClr val="ECECEC"/>
                </a:solidFill>
                <a:effectLst/>
                <a:latin typeface="Söhne"/>
              </a:rPr>
              <a:t>Collect Data</a:t>
            </a:r>
            <a:r>
              <a:rPr lang="en-US" b="0" i="0" dirty="0">
                <a:solidFill>
                  <a:srgbClr val="ECECEC"/>
                </a:solidFill>
                <a:effectLst/>
                <a:latin typeface="Söhne"/>
              </a:rPr>
              <a:t>: Gather the required data from various sources. This could involve extracting data from internal databases, conducting surveys, or using public datasets.</a:t>
            </a:r>
          </a:p>
          <a:p>
            <a:pPr algn="l">
              <a:buFont typeface="+mj-lt"/>
              <a:buAutoNum type="arabicPeriod"/>
            </a:pPr>
            <a:r>
              <a:rPr lang="en-US" b="1" i="0" dirty="0">
                <a:solidFill>
                  <a:srgbClr val="ECECEC"/>
                </a:solidFill>
                <a:effectLst/>
                <a:latin typeface="Söhne"/>
              </a:rPr>
              <a:t>Clean Data</a:t>
            </a:r>
            <a:r>
              <a:rPr lang="en-US" b="0" i="0" dirty="0">
                <a:solidFill>
                  <a:srgbClr val="ECECEC"/>
                </a:solidFill>
                <a:effectLst/>
                <a:latin typeface="Söhne"/>
              </a:rPr>
              <a:t>: Prepare your data for analysis by cleaning it. This includes handling missing values, removing duplicates, and correcting errors in the data.</a:t>
            </a:r>
          </a:p>
          <a:p>
            <a:pPr algn="l">
              <a:buFont typeface="+mj-lt"/>
              <a:buAutoNum type="arabicPeriod"/>
            </a:pPr>
            <a:r>
              <a:rPr lang="en-US" b="1" i="0" dirty="0">
                <a:solidFill>
                  <a:srgbClr val="ECECEC"/>
                </a:solidFill>
                <a:effectLst/>
                <a:latin typeface="Söhne"/>
              </a:rPr>
              <a:t>Explorable Analyze Data</a:t>
            </a:r>
            <a:r>
              <a:rPr lang="en-US" b="0" i="0" dirty="0">
                <a:solidFill>
                  <a:srgbClr val="ECECEC"/>
                </a:solidFill>
                <a:effectLst/>
                <a:latin typeface="Söhne"/>
              </a:rPr>
              <a:t>: Use statistical methods and analysis techniques to explore the data. This could involve descriptive analytics to summarize the data, inferential analytics to make predictions, or exploratory data analysis to find patterns and relationships.</a:t>
            </a:r>
          </a:p>
          <a:p>
            <a:pPr algn="l">
              <a:buFont typeface="+mj-lt"/>
              <a:buAutoNum type="arabicPeriod"/>
            </a:pPr>
            <a:r>
              <a:rPr lang="en-US" b="1" i="0" dirty="0">
                <a:solidFill>
                  <a:srgbClr val="ECECEC"/>
                </a:solidFill>
                <a:effectLst/>
                <a:latin typeface="Söhne"/>
              </a:rPr>
              <a:t>Interpret Results</a:t>
            </a:r>
            <a:r>
              <a:rPr lang="en-US" b="0" i="0" dirty="0">
                <a:solidFill>
                  <a:srgbClr val="ECECEC"/>
                </a:solidFill>
                <a:effectLst/>
                <a:latin typeface="Söhne"/>
              </a:rPr>
              <a:t>: Draw conclusions from your analysis. This involves interpreting the statistical results in the context of your research questions and the data's limitations.</a:t>
            </a:r>
          </a:p>
          <a:p>
            <a:pPr algn="l">
              <a:buFont typeface="+mj-lt"/>
              <a:buAutoNum type="arabicPeriod"/>
            </a:pPr>
            <a:r>
              <a:rPr lang="en-US" b="1" i="0" dirty="0">
                <a:solidFill>
                  <a:srgbClr val="ECECEC"/>
                </a:solidFill>
                <a:effectLst/>
                <a:latin typeface="Söhne"/>
              </a:rPr>
              <a:t>Visualize Data</a:t>
            </a:r>
            <a:r>
              <a:rPr lang="en-US" b="0" i="0" dirty="0">
                <a:solidFill>
                  <a:srgbClr val="ECECEC"/>
                </a:solidFill>
                <a:effectLst/>
                <a:latin typeface="Söhne"/>
              </a:rPr>
              <a:t>: Present your findings through visualizations such as charts, graphs, and dashboards. Effective visualizations can make complex data more accessible.</a:t>
            </a:r>
          </a:p>
          <a:p>
            <a:pPr algn="l">
              <a:buFont typeface="+mj-lt"/>
              <a:buAutoNum type="arabicPeriod"/>
            </a:pPr>
            <a:r>
              <a:rPr lang="en-US" b="1" i="0" dirty="0">
                <a:solidFill>
                  <a:srgbClr val="ECECEC"/>
                </a:solidFill>
                <a:effectLst/>
                <a:latin typeface="Söhne"/>
              </a:rPr>
              <a:t>Make Data-Informed Decisions</a:t>
            </a:r>
            <a:r>
              <a:rPr lang="en-US" b="0" i="0" dirty="0">
                <a:solidFill>
                  <a:srgbClr val="ECECEC"/>
                </a:solidFill>
                <a:effectLst/>
                <a:latin typeface="Söhne"/>
              </a:rPr>
              <a:t>: Use the insights gained from your analysis to inform decisions, solve problems, or answer your research questions.</a:t>
            </a:r>
          </a:p>
          <a:p>
            <a:pPr algn="l">
              <a:buFont typeface="+mj-lt"/>
              <a:buAutoNum type="arabicPeriod"/>
            </a:pPr>
            <a:r>
              <a:rPr lang="en-US" b="1" i="0" dirty="0">
                <a:solidFill>
                  <a:srgbClr val="ECECEC"/>
                </a:solidFill>
                <a:effectLst/>
                <a:latin typeface="Söhne"/>
              </a:rPr>
              <a:t>Report Your Findings</a:t>
            </a:r>
            <a:r>
              <a:rPr lang="en-US" b="0" i="0" dirty="0">
                <a:solidFill>
                  <a:srgbClr val="ECECEC"/>
                </a:solidFill>
                <a:effectLst/>
                <a:latin typeface="Söhne"/>
              </a:rPr>
              <a:t>: Compile a report or presentation that summarizes the analysis process, findings, and conclusions. Tailor your reporting to your audience, ensuring it's understandable and actionable.</a:t>
            </a:r>
          </a:p>
          <a:p>
            <a:pPr algn="l">
              <a:buFont typeface="+mj-lt"/>
              <a:buAutoNum type="arabicPeriod"/>
            </a:pPr>
            <a:r>
              <a:rPr lang="en-US" b="1" i="0" dirty="0">
                <a:solidFill>
                  <a:srgbClr val="ECECEC"/>
                </a:solidFill>
                <a:effectLst/>
                <a:latin typeface="Söhne"/>
              </a:rPr>
              <a:t>Act on Your Insights</a:t>
            </a:r>
            <a:r>
              <a:rPr lang="en-US" b="0" i="0" dirty="0">
                <a:solidFill>
                  <a:srgbClr val="ECECEC"/>
                </a:solidFill>
                <a:effectLst/>
                <a:latin typeface="Söhne"/>
              </a:rPr>
              <a:t>: Implement the decisions or actions based on your analysis. This could involve making changes to business strategies, improving processes, or pursuing further research.</a:t>
            </a:r>
          </a:p>
          <a:p>
            <a:pPr algn="l">
              <a:buFont typeface="+mj-lt"/>
              <a:buAutoNum type="arabicPeriod"/>
            </a:pPr>
            <a:r>
              <a:rPr lang="en-US" b="1" i="0" dirty="0">
                <a:solidFill>
                  <a:srgbClr val="ECECEC"/>
                </a:solidFill>
                <a:effectLst/>
                <a:latin typeface="Söhne"/>
              </a:rPr>
              <a:t>Review and Iterate</a:t>
            </a:r>
            <a:r>
              <a:rPr lang="en-US" b="0" i="0" dirty="0">
                <a:solidFill>
                  <a:srgbClr val="ECECEC"/>
                </a:solidFill>
                <a:effectLst/>
                <a:latin typeface="Söhne"/>
              </a:rPr>
              <a:t>: Finally, review the outcomes of the decisions or actions taken. Use what you've learned to refine your analysis and explore additional questions as needed.</a:t>
            </a:r>
          </a:p>
          <a:p>
            <a:endParaRPr lang="en-US" dirty="0"/>
          </a:p>
          <a:p>
            <a:endParaRPr lang="en-US" dirty="0"/>
          </a:p>
        </p:txBody>
      </p:sp>
    </p:spTree>
    <p:extLst>
      <p:ext uri="{BB962C8B-B14F-4D97-AF65-F5344CB8AC3E}">
        <p14:creationId xmlns:p14="http://schemas.microsoft.com/office/powerpoint/2010/main" val="20984126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ECECEC"/>
                </a:solidFill>
                <a:effectLst/>
                <a:latin typeface="Söhne"/>
              </a:rPr>
              <a:t>Data analysis involves several systematic steps to effectively understand, interpret, and derive insights from data. While the specific steps can vary slightly depending on the nature of the project, the general flow usually includes the following stages:</a:t>
            </a:r>
          </a:p>
          <a:p>
            <a:pPr algn="l">
              <a:buFont typeface="+mj-lt"/>
              <a:buAutoNum type="arabicPeriod"/>
            </a:pPr>
            <a:r>
              <a:rPr lang="en-US" b="1" i="0" dirty="0">
                <a:solidFill>
                  <a:srgbClr val="ECECEC"/>
                </a:solidFill>
                <a:effectLst/>
                <a:latin typeface="Söhne"/>
              </a:rPr>
              <a:t>Define Your Questions</a:t>
            </a:r>
            <a:r>
              <a:rPr lang="en-US" b="0" i="0" dirty="0">
                <a:solidFill>
                  <a:srgbClr val="ECECEC"/>
                </a:solidFill>
                <a:effectLst/>
                <a:latin typeface="Söhne"/>
              </a:rPr>
              <a:t>: Start by clearly defining the questions you want your data analysis to answer. This helps in guiding the entire process and setting objectives.</a:t>
            </a:r>
          </a:p>
          <a:p>
            <a:pPr algn="l">
              <a:buFont typeface="+mj-lt"/>
              <a:buAutoNum type="arabicPeriod"/>
            </a:pPr>
            <a:r>
              <a:rPr lang="en-US" b="1" i="0" dirty="0">
                <a:solidFill>
                  <a:srgbClr val="ECECEC"/>
                </a:solidFill>
                <a:effectLst/>
                <a:latin typeface="Söhne"/>
              </a:rPr>
              <a:t>Set Clear Measurement Priorities</a:t>
            </a:r>
            <a:r>
              <a:rPr lang="en-US" b="0" i="0" dirty="0">
                <a:solidFill>
                  <a:srgbClr val="ECECEC"/>
                </a:solidFill>
                <a:effectLst/>
                <a:latin typeface="Söhne"/>
              </a:rPr>
              <a:t>: Determine what data is needed to answer your questions, and identify which metrics are most relevant to your analysis.</a:t>
            </a:r>
          </a:p>
          <a:p>
            <a:pPr algn="l">
              <a:buFont typeface="+mj-lt"/>
              <a:buAutoNum type="arabicPeriod"/>
            </a:pPr>
            <a:r>
              <a:rPr lang="en-US" b="1" i="0" dirty="0">
                <a:solidFill>
                  <a:srgbClr val="ECECEC"/>
                </a:solidFill>
                <a:effectLst/>
                <a:latin typeface="Söhne"/>
              </a:rPr>
              <a:t>Collect Data</a:t>
            </a:r>
            <a:r>
              <a:rPr lang="en-US" b="0" i="0" dirty="0">
                <a:solidFill>
                  <a:srgbClr val="ECECEC"/>
                </a:solidFill>
                <a:effectLst/>
                <a:latin typeface="Söhne"/>
              </a:rPr>
              <a:t>: Gather the required data from various sources. This could involve extracting data from internal databases, conducting surveys, or using public datasets.</a:t>
            </a:r>
          </a:p>
          <a:p>
            <a:pPr algn="l">
              <a:buFont typeface="+mj-lt"/>
              <a:buAutoNum type="arabicPeriod"/>
            </a:pPr>
            <a:r>
              <a:rPr lang="en-US" b="1" i="0" dirty="0">
                <a:solidFill>
                  <a:srgbClr val="ECECEC"/>
                </a:solidFill>
                <a:effectLst/>
                <a:latin typeface="Söhne"/>
              </a:rPr>
              <a:t>Clean Data</a:t>
            </a:r>
            <a:r>
              <a:rPr lang="en-US" b="0" i="0" dirty="0">
                <a:solidFill>
                  <a:srgbClr val="ECECEC"/>
                </a:solidFill>
                <a:effectLst/>
                <a:latin typeface="Söhne"/>
              </a:rPr>
              <a:t>: Prepare your data for analysis by cleaning it. This includes handling missing values, removing duplicates, and correcting errors in the data.</a:t>
            </a:r>
          </a:p>
          <a:p>
            <a:pPr algn="l">
              <a:buFont typeface="+mj-lt"/>
              <a:buAutoNum type="arabicPeriod"/>
            </a:pPr>
            <a:r>
              <a:rPr lang="en-US" b="1" i="0" dirty="0">
                <a:solidFill>
                  <a:srgbClr val="ECECEC"/>
                </a:solidFill>
                <a:effectLst/>
                <a:latin typeface="Söhne"/>
              </a:rPr>
              <a:t>Explorable Analyze Data</a:t>
            </a:r>
            <a:r>
              <a:rPr lang="en-US" b="0" i="0" dirty="0">
                <a:solidFill>
                  <a:srgbClr val="ECECEC"/>
                </a:solidFill>
                <a:effectLst/>
                <a:latin typeface="Söhne"/>
              </a:rPr>
              <a:t>: Use statistical methods and analysis techniques to explore the data. This could involve descriptive analytics to summarize the data, inferential analytics to make predictions, or exploratory data analysis to find patterns and relationships.</a:t>
            </a:r>
          </a:p>
          <a:p>
            <a:pPr algn="l">
              <a:buFont typeface="+mj-lt"/>
              <a:buAutoNum type="arabicPeriod"/>
            </a:pPr>
            <a:r>
              <a:rPr lang="en-US" b="1" i="0" dirty="0">
                <a:solidFill>
                  <a:srgbClr val="ECECEC"/>
                </a:solidFill>
                <a:effectLst/>
                <a:latin typeface="Söhne"/>
              </a:rPr>
              <a:t>Interpret Results</a:t>
            </a:r>
            <a:r>
              <a:rPr lang="en-US" b="0" i="0" dirty="0">
                <a:solidFill>
                  <a:srgbClr val="ECECEC"/>
                </a:solidFill>
                <a:effectLst/>
                <a:latin typeface="Söhne"/>
              </a:rPr>
              <a:t>: Draw conclusions from your analysis. This involves interpreting the statistical results in the context of your research questions and the data's limitations.</a:t>
            </a:r>
          </a:p>
          <a:p>
            <a:pPr algn="l">
              <a:buFont typeface="+mj-lt"/>
              <a:buAutoNum type="arabicPeriod"/>
            </a:pPr>
            <a:r>
              <a:rPr lang="en-US" b="1" i="0" dirty="0">
                <a:solidFill>
                  <a:srgbClr val="ECECEC"/>
                </a:solidFill>
                <a:effectLst/>
                <a:latin typeface="Söhne"/>
              </a:rPr>
              <a:t>Visualize Data</a:t>
            </a:r>
            <a:r>
              <a:rPr lang="en-US" b="0" i="0" dirty="0">
                <a:solidFill>
                  <a:srgbClr val="ECECEC"/>
                </a:solidFill>
                <a:effectLst/>
                <a:latin typeface="Söhne"/>
              </a:rPr>
              <a:t>: Present your findings through visualizations such as charts, graphs, and dashboards. Effective visualizations can make complex data more accessible.</a:t>
            </a:r>
          </a:p>
          <a:p>
            <a:pPr algn="l">
              <a:buFont typeface="+mj-lt"/>
              <a:buAutoNum type="arabicPeriod"/>
            </a:pPr>
            <a:r>
              <a:rPr lang="en-US" b="1" i="0" dirty="0">
                <a:solidFill>
                  <a:srgbClr val="ECECEC"/>
                </a:solidFill>
                <a:effectLst/>
                <a:latin typeface="Söhne"/>
              </a:rPr>
              <a:t>Make Data-Informed Decisions</a:t>
            </a:r>
            <a:r>
              <a:rPr lang="en-US" b="0" i="0" dirty="0">
                <a:solidFill>
                  <a:srgbClr val="ECECEC"/>
                </a:solidFill>
                <a:effectLst/>
                <a:latin typeface="Söhne"/>
              </a:rPr>
              <a:t>: Use the insights gained from your analysis to inform decisions, solve problems, or answer your research questions.</a:t>
            </a:r>
          </a:p>
          <a:p>
            <a:pPr algn="l">
              <a:buFont typeface="+mj-lt"/>
              <a:buAutoNum type="arabicPeriod"/>
            </a:pPr>
            <a:r>
              <a:rPr lang="en-US" b="1" i="0" dirty="0">
                <a:solidFill>
                  <a:srgbClr val="ECECEC"/>
                </a:solidFill>
                <a:effectLst/>
                <a:latin typeface="Söhne"/>
              </a:rPr>
              <a:t>Report Your Findings</a:t>
            </a:r>
            <a:r>
              <a:rPr lang="en-US" b="0" i="0" dirty="0">
                <a:solidFill>
                  <a:srgbClr val="ECECEC"/>
                </a:solidFill>
                <a:effectLst/>
                <a:latin typeface="Söhne"/>
              </a:rPr>
              <a:t>: Compile a report or presentation that summarizes the analysis process, findings, and conclusions. Tailor your reporting to your audience, ensuring it's understandable and actionable.</a:t>
            </a:r>
          </a:p>
          <a:p>
            <a:pPr algn="l">
              <a:buFont typeface="+mj-lt"/>
              <a:buAutoNum type="arabicPeriod"/>
            </a:pPr>
            <a:r>
              <a:rPr lang="en-US" b="1" i="0" dirty="0">
                <a:solidFill>
                  <a:srgbClr val="ECECEC"/>
                </a:solidFill>
                <a:effectLst/>
                <a:latin typeface="Söhne"/>
              </a:rPr>
              <a:t>Act on Your Insights</a:t>
            </a:r>
            <a:r>
              <a:rPr lang="en-US" b="0" i="0" dirty="0">
                <a:solidFill>
                  <a:srgbClr val="ECECEC"/>
                </a:solidFill>
                <a:effectLst/>
                <a:latin typeface="Söhne"/>
              </a:rPr>
              <a:t>: Implement the decisions or actions based on your analysis. This could involve making changes to business strategies, improving processes, or pursuing further research.</a:t>
            </a:r>
          </a:p>
          <a:p>
            <a:pPr algn="l">
              <a:buFont typeface="+mj-lt"/>
              <a:buAutoNum type="arabicPeriod"/>
            </a:pPr>
            <a:r>
              <a:rPr lang="en-US" b="1" i="0" dirty="0">
                <a:solidFill>
                  <a:srgbClr val="ECECEC"/>
                </a:solidFill>
                <a:effectLst/>
                <a:latin typeface="Söhne"/>
              </a:rPr>
              <a:t>Review and Iterate</a:t>
            </a:r>
            <a:r>
              <a:rPr lang="en-US" b="0" i="0" dirty="0">
                <a:solidFill>
                  <a:srgbClr val="ECECEC"/>
                </a:solidFill>
                <a:effectLst/>
                <a:latin typeface="Söhne"/>
              </a:rPr>
              <a:t>: Finally, review the outcomes of the decisions or actions taken. Use what you've learned to refine your analysis and explore additional questions as needed.</a:t>
            </a:r>
          </a:p>
          <a:p>
            <a:endParaRPr lang="en-US" dirty="0"/>
          </a:p>
          <a:p>
            <a:endParaRPr lang="en-US" dirty="0"/>
          </a:p>
        </p:txBody>
      </p:sp>
    </p:spTree>
    <p:extLst>
      <p:ext uri="{BB962C8B-B14F-4D97-AF65-F5344CB8AC3E}">
        <p14:creationId xmlns:p14="http://schemas.microsoft.com/office/powerpoint/2010/main" val="7753966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TxTwoObj">
  <p:cSld name="Comparison">
    <p:bg>
      <p:bgPr>
        <a:solidFill>
          <a:srgbClr val="F2F2F2"/>
        </a:solid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543050"/>
            <a:ext cx="3479802" cy="552212"/>
          </a:xfrm>
        </p:spPr>
        <p:txBody>
          <a:bodyPr lIns="91440" rIns="91440" anchor="ctr">
            <a:normAutofit/>
          </a:bodyPr>
          <a:lstStyle>
            <a:lvl1pPr marL="0" indent="0">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2218706"/>
            <a:ext cx="3479802" cy="21831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6958" y="1543050"/>
            <a:ext cx="3479802" cy="552212"/>
          </a:xfrm>
        </p:spPr>
        <p:txBody>
          <a:bodyPr lIns="91440" rIns="91440" anchor="ctr">
            <a:normAutofit/>
          </a:bodyPr>
          <a:lstStyle>
            <a:lvl1pPr marL="0" indent="0">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6958" y="2218705"/>
            <a:ext cx="3479802" cy="21831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3/24/2024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pic>
        <p:nvPicPr>
          <p:cNvPr id="19" name="Picture 18">
            <a:extLst>
              <a:ext uri="{FF2B5EF4-FFF2-40B4-BE49-F238E27FC236}">
                <a16:creationId xmlns:a16="http://schemas.microsoft.com/office/drawing/2014/main" id="{2FC9063C-9052-0EB1-D4FC-DE9F736A112E}"/>
              </a:ext>
            </a:extLst>
          </p:cNvPr>
          <p:cNvPicPr>
            <a:picLocks noChangeAspect="1"/>
          </p:cNvPicPr>
          <p:nvPr userDrawn="1"/>
        </p:nvPicPr>
        <p:blipFill>
          <a:blip r:embed="rId2"/>
          <a:stretch>
            <a:fillRect/>
          </a:stretch>
        </p:blipFill>
        <p:spPr>
          <a:xfrm>
            <a:off x="168510" y="214953"/>
            <a:ext cx="341406" cy="432854"/>
          </a:xfrm>
          <a:prstGeom prst="rect">
            <a:avLst/>
          </a:prstGeom>
        </p:spPr>
      </p:pic>
    </p:spTree>
    <p:extLst>
      <p:ext uri="{BB962C8B-B14F-4D97-AF65-F5344CB8AC3E}">
        <p14:creationId xmlns:p14="http://schemas.microsoft.com/office/powerpoint/2010/main" val="2688679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rgbClr val="F2F2F2"/>
        </a:solidFill>
        <a:effectLst/>
      </p:bgPr>
    </p:bg>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776888" y="384572"/>
            <a:ext cx="7818233" cy="68222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273370"/>
              </a:buClr>
              <a:buSzPts val="2600"/>
              <a:buFont typeface="Arial"/>
              <a:buNone/>
              <a:defRPr sz="2600">
                <a:solidFill>
                  <a:srgbClr val="273370"/>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56" name="Google Shape;156;p23"/>
          <p:cNvSpPr txBox="1">
            <a:spLocks noGrp="1"/>
          </p:cNvSpPr>
          <p:nvPr>
            <p:ph type="body" idx="1"/>
          </p:nvPr>
        </p:nvSpPr>
        <p:spPr>
          <a:xfrm>
            <a:off x="521494" y="1469572"/>
            <a:ext cx="8073627" cy="2983638"/>
          </a:xfrm>
          <a:prstGeom prst="rect">
            <a:avLst/>
          </a:prstGeom>
          <a:noFill/>
          <a:ln>
            <a:noFill/>
          </a:ln>
        </p:spPr>
        <p:txBody>
          <a:bodyPr spcFirstLastPara="1" wrap="square" lIns="0" tIns="0" rIns="0" bIns="0" anchor="t" anchorCtr="0">
            <a:noAutofit/>
          </a:bodyPr>
          <a:lstStyle>
            <a:lvl1pPr marL="457200" lvl="0" indent="-298450" algn="l">
              <a:lnSpc>
                <a:spcPct val="110000"/>
              </a:lnSpc>
              <a:spcBef>
                <a:spcPts val="500"/>
              </a:spcBef>
              <a:spcAft>
                <a:spcPts val="0"/>
              </a:spcAft>
              <a:buClr>
                <a:schemeClr val="dk1"/>
              </a:buClr>
              <a:buSzPts val="1100"/>
              <a:buChar char="​"/>
              <a:defRPr sz="1100">
                <a:latin typeface="Arial"/>
                <a:ea typeface="Arial"/>
                <a:cs typeface="Arial"/>
                <a:sym typeface="Arial"/>
              </a:defRPr>
            </a:lvl1pPr>
            <a:lvl2pPr marL="914400" lvl="1" indent="-298450" algn="l">
              <a:lnSpc>
                <a:spcPct val="90000"/>
              </a:lnSpc>
              <a:spcBef>
                <a:spcPts val="200"/>
              </a:spcBef>
              <a:spcAft>
                <a:spcPts val="0"/>
              </a:spcAft>
              <a:buSzPts val="1100"/>
              <a:buChar char="•"/>
              <a:defRPr sz="1100">
                <a:latin typeface="Arial"/>
                <a:ea typeface="Arial"/>
                <a:cs typeface="Arial"/>
                <a:sym typeface="Arial"/>
              </a:defRPr>
            </a:lvl2pPr>
            <a:lvl3pPr marL="1371600" lvl="2" indent="-298450" algn="l">
              <a:lnSpc>
                <a:spcPct val="90000"/>
              </a:lnSpc>
              <a:spcBef>
                <a:spcPts val="200"/>
              </a:spcBef>
              <a:spcAft>
                <a:spcPts val="0"/>
              </a:spcAft>
              <a:buSzPts val="1100"/>
              <a:buChar char="–"/>
              <a:defRPr sz="1100">
                <a:latin typeface="Arial"/>
                <a:ea typeface="Arial"/>
                <a:cs typeface="Arial"/>
                <a:sym typeface="Arial"/>
              </a:defRPr>
            </a:lvl3pPr>
            <a:lvl4pPr marL="1828800" lvl="3" indent="-317500" algn="l">
              <a:lnSpc>
                <a:spcPct val="110000"/>
              </a:lnSpc>
              <a:spcBef>
                <a:spcPts val="200"/>
              </a:spcBef>
              <a:spcAft>
                <a:spcPts val="0"/>
              </a:spcAft>
              <a:buSzPts val="1400"/>
              <a:buChar char="​"/>
              <a:defRPr/>
            </a:lvl4pPr>
            <a:lvl5pPr marL="2286000" lvl="4" indent="-317500" algn="l">
              <a:lnSpc>
                <a:spcPct val="100000"/>
              </a:lnSpc>
              <a:spcBef>
                <a:spcPts val="200"/>
              </a:spcBef>
              <a:spcAft>
                <a:spcPts val="0"/>
              </a:spcAft>
              <a:buClr>
                <a:schemeClr val="dk1"/>
              </a:buClr>
              <a:buSzPts val="1400"/>
              <a:buChar char="​"/>
              <a:defRPr/>
            </a:lvl5pPr>
            <a:lvl6pPr marL="2743200" lvl="5" indent="-317500" algn="l">
              <a:lnSpc>
                <a:spcPct val="90000"/>
              </a:lnSpc>
              <a:spcBef>
                <a:spcPts val="200"/>
              </a:spcBef>
              <a:spcAft>
                <a:spcPts val="0"/>
              </a:spcAft>
              <a:buSzPts val="1400"/>
              <a:buChar char="•"/>
              <a:defRPr/>
            </a:lvl6pPr>
            <a:lvl7pPr marL="3200400" lvl="6" indent="-317500" algn="l">
              <a:lnSpc>
                <a:spcPct val="90000"/>
              </a:lnSpc>
              <a:spcBef>
                <a:spcPts val="700"/>
              </a:spcBef>
              <a:spcAft>
                <a:spcPts val="0"/>
              </a:spcAft>
              <a:buClr>
                <a:schemeClr val="dk1"/>
              </a:buClr>
              <a:buSzPts val="1400"/>
              <a:buChar char="​"/>
              <a:defRPr/>
            </a:lvl7pPr>
            <a:lvl8pPr marL="3657600" lvl="7" indent="-317500" algn="l">
              <a:lnSpc>
                <a:spcPct val="90000"/>
              </a:lnSpc>
              <a:spcBef>
                <a:spcPts val="700"/>
              </a:spcBef>
              <a:spcAft>
                <a:spcPts val="0"/>
              </a:spcAft>
              <a:buClr>
                <a:schemeClr val="dk2"/>
              </a:buClr>
              <a:buSzPts val="1400"/>
              <a:buChar char="​"/>
              <a:defRPr/>
            </a:lvl8pPr>
            <a:lvl9pPr marL="4114800" lvl="8" indent="-317500" algn="l">
              <a:lnSpc>
                <a:spcPct val="100000"/>
              </a:lnSpc>
              <a:spcBef>
                <a:spcPts val="0"/>
              </a:spcBef>
              <a:spcAft>
                <a:spcPts val="700"/>
              </a:spcAft>
              <a:buClr>
                <a:schemeClr val="dk2"/>
              </a:buClr>
              <a:buSzPts val="1400"/>
              <a:buChar char="​"/>
              <a:defRPr/>
            </a:lvl9pPr>
          </a:lstStyle>
          <a:p>
            <a:endParaRPr/>
          </a:p>
        </p:txBody>
      </p:sp>
      <p:sp>
        <p:nvSpPr>
          <p:cNvPr id="157" name="Google Shape;157;p23"/>
          <p:cNvSpPr txBox="1">
            <a:spLocks noGrp="1"/>
          </p:cNvSpPr>
          <p:nvPr>
            <p:ph type="dt" idx="10"/>
          </p:nvPr>
        </p:nvSpPr>
        <p:spPr>
          <a:xfrm>
            <a:off x="7258050" y="48464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grpSp>
        <p:nvGrpSpPr>
          <p:cNvPr id="158" name="Google Shape;158;p23"/>
          <p:cNvGrpSpPr/>
          <p:nvPr/>
        </p:nvGrpSpPr>
        <p:grpSpPr>
          <a:xfrm>
            <a:off x="231967" y="418758"/>
            <a:ext cx="479041" cy="626392"/>
            <a:chOff x="338322" y="584805"/>
            <a:chExt cx="580656" cy="759263"/>
          </a:xfrm>
        </p:grpSpPr>
        <p:sp>
          <p:nvSpPr>
            <p:cNvPr id="159" name="Google Shape;159;p23"/>
            <p:cNvSpPr/>
            <p:nvPr/>
          </p:nvSpPr>
          <p:spPr>
            <a:xfrm rot="5400000">
              <a:off x="249018" y="790981"/>
              <a:ext cx="759263" cy="346910"/>
            </a:xfrm>
            <a:prstGeom prst="parallelogram">
              <a:avLst>
                <a:gd name="adj" fmla="val 60145"/>
              </a:avLst>
            </a:prstGeom>
            <a:gradFill>
              <a:gsLst>
                <a:gs pos="0">
                  <a:srgbClr val="12100C"/>
                </a:gs>
                <a:gs pos="100000">
                  <a:srgbClr val="273470"/>
                </a:gs>
              </a:gsLst>
              <a:lin ang="108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sp>
          <p:nvSpPr>
            <p:cNvPr id="160" name="Google Shape;160;p23"/>
            <p:cNvSpPr/>
            <p:nvPr/>
          </p:nvSpPr>
          <p:spPr>
            <a:xfrm rot="-1845839">
              <a:off x="324330" y="904675"/>
              <a:ext cx="608641" cy="112731"/>
            </a:xfrm>
            <a:prstGeom prst="rect">
              <a:avLst/>
            </a:prstGeom>
            <a:solidFill>
              <a:srgbClr val="F2F2F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161"/>
        <p:cNvGrpSpPr/>
        <p:nvPr/>
      </p:nvGrpSpPr>
      <p:grpSpPr>
        <a:xfrm>
          <a:off x="0" y="0"/>
          <a:ext cx="0" cy="0"/>
          <a:chOff x="0" y="0"/>
          <a:chExt cx="0" cy="0"/>
        </a:xfrm>
      </p:grpSpPr>
      <p:sp>
        <p:nvSpPr>
          <p:cNvPr id="162" name="Google Shape;162;p24"/>
          <p:cNvSpPr/>
          <p:nvPr/>
        </p:nvSpPr>
        <p:spPr>
          <a:xfrm>
            <a:off x="1" y="-982"/>
            <a:ext cx="3520800" cy="5144482"/>
          </a:xfrm>
          <a:prstGeom prst="rect">
            <a:avLst/>
          </a:prstGeom>
          <a:solidFill>
            <a:srgbClr val="F2F2F2"/>
          </a:solid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None/>
            </a:pPr>
            <a:endParaRPr sz="900">
              <a:solidFill>
                <a:schemeClr val="lt1"/>
              </a:solidFill>
              <a:latin typeface="Arial"/>
              <a:ea typeface="Arial"/>
              <a:cs typeface="Arial"/>
              <a:sym typeface="Arial"/>
            </a:endParaRPr>
          </a:p>
        </p:txBody>
      </p:sp>
      <p:sp>
        <p:nvSpPr>
          <p:cNvPr id="163" name="Google Shape;163;p24"/>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4" name="Google Shape;164;p24"/>
          <p:cNvSpPr txBox="1">
            <a:spLocks noGrp="1"/>
          </p:cNvSpPr>
          <p:nvPr>
            <p:ph type="title"/>
          </p:nvPr>
        </p:nvSpPr>
        <p:spPr>
          <a:xfrm>
            <a:off x="521494" y="1158206"/>
            <a:ext cx="2589300" cy="1121846"/>
          </a:xfrm>
          <a:prstGeom prst="rect">
            <a:avLst/>
          </a:prstGeom>
          <a:noFill/>
          <a:ln>
            <a:noFill/>
          </a:ln>
        </p:spPr>
        <p:txBody>
          <a:bodyPr spcFirstLastPara="1" wrap="square" lIns="0" tIns="0" rIns="240025" bIns="0" anchor="b" anchorCtr="0">
            <a:noAutofit/>
          </a:bodyPr>
          <a:lstStyle>
            <a:lvl1pPr lvl="0" algn="l">
              <a:lnSpc>
                <a:spcPct val="90000"/>
              </a:lnSpc>
              <a:spcBef>
                <a:spcPts val="0"/>
              </a:spcBef>
              <a:spcAft>
                <a:spcPts val="0"/>
              </a:spcAft>
              <a:buClr>
                <a:srgbClr val="273370"/>
              </a:buClr>
              <a:buSzPts val="2600"/>
              <a:buFont typeface="Arial"/>
              <a:buNone/>
              <a:defRPr sz="2600">
                <a:solidFill>
                  <a:srgbClr val="273370"/>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rgbClr val="010103"/>
            </a:gs>
          </a:gsLst>
          <a:lin ang="8100000" scaled="0"/>
        </a:gradFill>
        <a:effectLst/>
      </p:bgPr>
    </p:bg>
    <p:spTree>
      <p:nvGrpSpPr>
        <p:cNvPr id="1" name="Shape 165"/>
        <p:cNvGrpSpPr/>
        <p:nvPr/>
      </p:nvGrpSpPr>
      <p:grpSpPr>
        <a:xfrm>
          <a:off x="0" y="0"/>
          <a:ext cx="0" cy="0"/>
          <a:chOff x="0" y="0"/>
          <a:chExt cx="0" cy="0"/>
        </a:xfrm>
      </p:grpSpPr>
      <p:sp>
        <p:nvSpPr>
          <p:cNvPr id="166" name="Google Shape;166;p25"/>
          <p:cNvSpPr txBox="1">
            <a:spLocks noGrp="1"/>
          </p:cNvSpPr>
          <p:nvPr>
            <p:ph type="title"/>
          </p:nvPr>
        </p:nvSpPr>
        <p:spPr>
          <a:xfrm>
            <a:off x="963557" y="2001031"/>
            <a:ext cx="7215368" cy="2400770"/>
          </a:xfrm>
          <a:prstGeom prst="rect">
            <a:avLst/>
          </a:prstGeom>
          <a:noFill/>
          <a:ln w="9525" cap="flat" cmpd="sng">
            <a:solidFill>
              <a:schemeClr val="lt1"/>
            </a:solidFill>
            <a:prstDash val="solid"/>
            <a:round/>
            <a:headEnd type="none" w="sm" len="sm"/>
            <a:tailEnd type="none" w="sm" len="sm"/>
          </a:ln>
        </p:spPr>
        <p:txBody>
          <a:bodyPr spcFirstLastPara="1" wrap="square" lIns="205725" tIns="205725" rIns="205725" bIns="102875" anchor="b" anchorCtr="0">
            <a:noAutofit/>
          </a:bodyPr>
          <a:lstStyle>
            <a:lvl1pPr lvl="0" algn="l">
              <a:lnSpc>
                <a:spcPct val="111111"/>
              </a:lnSpc>
              <a:spcBef>
                <a:spcPts val="0"/>
              </a:spcBef>
              <a:spcAft>
                <a:spcPts val="0"/>
              </a:spcAft>
              <a:buClr>
                <a:schemeClr val="lt1"/>
              </a:buClr>
              <a:buSzPts val="4100"/>
              <a:buFont typeface="Arial"/>
              <a:buNone/>
              <a:defRPr sz="41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67" name="Google Shape;167;p25"/>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8" name="Google Shape;168;p25"/>
          <p:cNvSpPr/>
          <p:nvPr/>
        </p:nvSpPr>
        <p:spPr>
          <a:xfrm>
            <a:off x="963557" y="1071098"/>
            <a:ext cx="710754" cy="710754"/>
          </a:xfrm>
          <a:prstGeom prst="rect">
            <a:avLst/>
          </a:prstGeom>
          <a:noFill/>
          <a:ln w="10775" cap="flat" cmpd="sng">
            <a:solidFill>
              <a:schemeClr val="lt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chemeClr val="lt1"/>
              </a:solidFill>
              <a:latin typeface="Arial"/>
              <a:ea typeface="Arial"/>
              <a:cs typeface="Arial"/>
              <a:sym typeface="Arial"/>
            </a:endParaRPr>
          </a:p>
        </p:txBody>
      </p:sp>
      <p:sp>
        <p:nvSpPr>
          <p:cNvPr id="169" name="Google Shape;169;p25"/>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FFFFFF"/>
              </a:buClr>
              <a:buSzPts val="800"/>
              <a:buFont typeface="Arial"/>
              <a:buNone/>
            </a:pPr>
            <a:fld id="{00000000-1234-1234-1234-123412341234}" type="slidenum">
              <a:rPr lang="en" sz="800">
                <a:solidFill>
                  <a:srgbClr val="FFFFFF"/>
                </a:solidFill>
                <a:latin typeface="Arial"/>
                <a:ea typeface="Arial"/>
                <a:cs typeface="Arial"/>
                <a:sym typeface="Arial"/>
              </a:rPr>
              <a:t>‹#›</a:t>
            </a:fld>
            <a:endParaRPr sz="80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rgbClr val="010103"/>
            </a:gs>
          </a:gsLst>
          <a:lin ang="8100000" scaled="0"/>
        </a:gradFill>
        <a:effectLst/>
      </p:bgPr>
    </p:bg>
    <p:spTree>
      <p:nvGrpSpPr>
        <p:cNvPr id="1" name="Shape 170"/>
        <p:cNvGrpSpPr/>
        <p:nvPr/>
      </p:nvGrpSpPr>
      <p:grpSpPr>
        <a:xfrm>
          <a:off x="0" y="0"/>
          <a:ext cx="0" cy="0"/>
          <a:chOff x="0" y="0"/>
          <a:chExt cx="0" cy="0"/>
        </a:xfrm>
      </p:grpSpPr>
      <p:sp>
        <p:nvSpPr>
          <p:cNvPr id="171" name="Google Shape;171;p26"/>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2" name="Google Shape;172;p26"/>
          <p:cNvSpPr txBox="1">
            <a:spLocks noGrp="1"/>
          </p:cNvSpPr>
          <p:nvPr>
            <p:ph type="title"/>
          </p:nvPr>
        </p:nvSpPr>
        <p:spPr>
          <a:xfrm>
            <a:off x="472500" y="2870100"/>
            <a:ext cx="8202600" cy="15309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4100"/>
              <a:buFont typeface="Arial"/>
              <a:buNone/>
              <a:defRPr sz="41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173" name="Google Shape;173;p26"/>
          <p:cNvCxnSpPr/>
          <p:nvPr/>
        </p:nvCxnSpPr>
        <p:spPr>
          <a:xfrm>
            <a:off x="464174" y="2760012"/>
            <a:ext cx="8682228" cy="0"/>
          </a:xfrm>
          <a:prstGeom prst="straightConnector1">
            <a:avLst/>
          </a:prstGeom>
          <a:noFill/>
          <a:ln w="19050" cap="flat" cmpd="sng">
            <a:solidFill>
              <a:schemeClr val="lt1"/>
            </a:solidFill>
            <a:prstDash val="solid"/>
            <a:miter lim="800000"/>
            <a:headEnd type="none" w="sm" len="sm"/>
            <a:tailEnd type="none" w="sm" len="sm"/>
          </a:ln>
        </p:spPr>
      </p:cxnSp>
      <p:sp>
        <p:nvSpPr>
          <p:cNvPr id="174" name="Google Shape;174;p26"/>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FFFFFF"/>
              </a:buClr>
              <a:buSzPts val="800"/>
              <a:buFont typeface="Arial"/>
              <a:buNone/>
            </a:pPr>
            <a:fld id="{00000000-1234-1234-1234-123412341234}" type="slidenum">
              <a:rPr lang="en" sz="800">
                <a:solidFill>
                  <a:srgbClr val="FFFFFF"/>
                </a:solidFill>
                <a:latin typeface="Arial"/>
                <a:ea typeface="Arial"/>
                <a:cs typeface="Arial"/>
                <a:sym typeface="Arial"/>
              </a:rPr>
              <a:t>‹#›</a:t>
            </a:fld>
            <a:endParaRPr sz="80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rgbClr val="010103"/>
            </a:gs>
          </a:gsLst>
          <a:lin ang="8100000" scaled="0"/>
        </a:gradFill>
        <a:effectLst/>
      </p:bgPr>
    </p:bg>
    <p:spTree>
      <p:nvGrpSpPr>
        <p:cNvPr id="1" name="Shape 175"/>
        <p:cNvGrpSpPr/>
        <p:nvPr/>
      </p:nvGrpSpPr>
      <p:grpSpPr>
        <a:xfrm>
          <a:off x="0" y="0"/>
          <a:ext cx="0" cy="0"/>
          <a:chOff x="0" y="0"/>
          <a:chExt cx="0" cy="0"/>
        </a:xfrm>
      </p:grpSpPr>
      <p:pic>
        <p:nvPicPr>
          <p:cNvPr id="176" name="Google Shape;176;p27"/>
          <p:cNvPicPr preferRelativeResize="0"/>
          <p:nvPr/>
        </p:nvPicPr>
        <p:blipFill rotWithShape="1">
          <a:blip r:embed="rId2">
            <a:alphaModFix/>
          </a:blip>
          <a:srcRect l="29398" t="8741" r="101" b="27"/>
          <a:stretch/>
        </p:blipFill>
        <p:spPr>
          <a:xfrm rot="10800000" flipH="1">
            <a:off x="3048746" y="0"/>
            <a:ext cx="312713" cy="5143500"/>
          </a:xfrm>
          <a:prstGeom prst="rect">
            <a:avLst/>
          </a:prstGeom>
          <a:noFill/>
          <a:ln>
            <a:noFill/>
          </a:ln>
        </p:spPr>
      </p:pic>
      <p:sp>
        <p:nvSpPr>
          <p:cNvPr id="177" name="Google Shape;177;p27"/>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8" name="Google Shape;178;p27"/>
          <p:cNvSpPr/>
          <p:nvPr/>
        </p:nvSpPr>
        <p:spPr>
          <a:xfrm>
            <a:off x="0" y="0"/>
            <a:ext cx="3059631" cy="5143500"/>
          </a:xfrm>
          <a:prstGeom prst="rect">
            <a:avLst/>
          </a:prstGeom>
          <a:solidFill>
            <a:srgbClr val="F2F2F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chemeClr val="lt1"/>
              </a:solidFill>
              <a:latin typeface="Arial"/>
              <a:ea typeface="Arial"/>
              <a:cs typeface="Arial"/>
              <a:sym typeface="Arial"/>
            </a:endParaRPr>
          </a:p>
        </p:txBody>
      </p:sp>
      <p:sp>
        <p:nvSpPr>
          <p:cNvPr id="179" name="Google Shape;179;p27"/>
          <p:cNvSpPr txBox="1">
            <a:spLocks noGrp="1"/>
          </p:cNvSpPr>
          <p:nvPr>
            <p:ph type="title"/>
          </p:nvPr>
        </p:nvSpPr>
        <p:spPr>
          <a:xfrm>
            <a:off x="521494" y="2010827"/>
            <a:ext cx="2296917" cy="1121846"/>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273370"/>
              </a:buClr>
              <a:buSzPts val="2600"/>
              <a:buFont typeface="Arial"/>
              <a:buNone/>
              <a:defRPr sz="2600">
                <a:solidFill>
                  <a:srgbClr val="273370"/>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80" name="Google Shape;180;p27"/>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FFFFFF"/>
              </a:buClr>
              <a:buSzPts val="800"/>
              <a:buFont typeface="Arial"/>
              <a:buNone/>
            </a:pPr>
            <a:fld id="{00000000-1234-1234-1234-123412341234}" type="slidenum">
              <a:rPr lang="en" sz="800">
                <a:solidFill>
                  <a:srgbClr val="FFFFFF"/>
                </a:solidFill>
                <a:latin typeface="Arial"/>
                <a:ea typeface="Arial"/>
                <a:cs typeface="Arial"/>
                <a:sym typeface="Arial"/>
              </a:rPr>
              <a:t>‹#›</a:t>
            </a:fld>
            <a:endParaRPr sz="80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rgbClr val="010103"/>
            </a:gs>
          </a:gsLst>
          <a:lin ang="8100000" scaled="0"/>
        </a:gradFill>
        <a:effectLst/>
      </p:bgPr>
    </p:bg>
    <p:spTree>
      <p:nvGrpSpPr>
        <p:cNvPr id="1" name="Shape 181"/>
        <p:cNvGrpSpPr/>
        <p:nvPr/>
      </p:nvGrpSpPr>
      <p:grpSpPr>
        <a:xfrm>
          <a:off x="0" y="0"/>
          <a:ext cx="0" cy="0"/>
          <a:chOff x="0" y="0"/>
          <a:chExt cx="0" cy="0"/>
        </a:xfrm>
      </p:grpSpPr>
      <p:pic>
        <p:nvPicPr>
          <p:cNvPr id="182" name="Google Shape;182;p28"/>
          <p:cNvPicPr preferRelativeResize="0"/>
          <p:nvPr/>
        </p:nvPicPr>
        <p:blipFill rotWithShape="1">
          <a:blip r:embed="rId2">
            <a:alphaModFix/>
          </a:blip>
          <a:srcRect l="29398" t="8741" r="101" b="27"/>
          <a:stretch/>
        </p:blipFill>
        <p:spPr>
          <a:xfrm rot="10800000" flipH="1">
            <a:off x="5374205" y="0"/>
            <a:ext cx="312713" cy="5143500"/>
          </a:xfrm>
          <a:prstGeom prst="rect">
            <a:avLst/>
          </a:prstGeom>
          <a:noFill/>
          <a:ln>
            <a:noFill/>
          </a:ln>
        </p:spPr>
      </p:pic>
      <p:sp>
        <p:nvSpPr>
          <p:cNvPr id="183" name="Google Shape;183;p28"/>
          <p:cNvSpPr/>
          <p:nvPr/>
        </p:nvSpPr>
        <p:spPr>
          <a:xfrm>
            <a:off x="0" y="0"/>
            <a:ext cx="5378967" cy="5143500"/>
          </a:xfrm>
          <a:prstGeom prst="rect">
            <a:avLst/>
          </a:prstGeom>
          <a:solidFill>
            <a:srgbClr val="F2F2F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chemeClr val="lt1"/>
              </a:solidFill>
              <a:latin typeface="Arial"/>
              <a:ea typeface="Arial"/>
              <a:cs typeface="Arial"/>
              <a:sym typeface="Arial"/>
            </a:endParaRPr>
          </a:p>
        </p:txBody>
      </p:sp>
      <p:sp>
        <p:nvSpPr>
          <p:cNvPr id="184" name="Google Shape;184;p28"/>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85" name="Google Shape;185;p28"/>
          <p:cNvSpPr txBox="1">
            <a:spLocks noGrp="1"/>
          </p:cNvSpPr>
          <p:nvPr>
            <p:ph type="title"/>
          </p:nvPr>
        </p:nvSpPr>
        <p:spPr>
          <a:xfrm>
            <a:off x="776888" y="384572"/>
            <a:ext cx="4388212" cy="68222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273370"/>
              </a:buClr>
              <a:buSzPts val="2600"/>
              <a:buFont typeface="Arial"/>
              <a:buNone/>
              <a:defRPr sz="2600">
                <a:solidFill>
                  <a:srgbClr val="273370"/>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grpSp>
        <p:nvGrpSpPr>
          <p:cNvPr id="186" name="Google Shape;186;p28"/>
          <p:cNvGrpSpPr/>
          <p:nvPr/>
        </p:nvGrpSpPr>
        <p:grpSpPr>
          <a:xfrm>
            <a:off x="231967" y="418758"/>
            <a:ext cx="479041" cy="626392"/>
            <a:chOff x="338322" y="584805"/>
            <a:chExt cx="580656" cy="759263"/>
          </a:xfrm>
        </p:grpSpPr>
        <p:sp>
          <p:nvSpPr>
            <p:cNvPr id="187" name="Google Shape;187;p28"/>
            <p:cNvSpPr/>
            <p:nvPr/>
          </p:nvSpPr>
          <p:spPr>
            <a:xfrm rot="5400000">
              <a:off x="249018" y="790981"/>
              <a:ext cx="759263" cy="346910"/>
            </a:xfrm>
            <a:prstGeom prst="parallelogram">
              <a:avLst>
                <a:gd name="adj" fmla="val 60145"/>
              </a:avLst>
            </a:prstGeom>
            <a:gradFill>
              <a:gsLst>
                <a:gs pos="0">
                  <a:srgbClr val="12100C"/>
                </a:gs>
                <a:gs pos="100000">
                  <a:srgbClr val="273470"/>
                </a:gs>
              </a:gsLst>
              <a:lin ang="108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sp>
          <p:nvSpPr>
            <p:cNvPr id="188" name="Google Shape;188;p28"/>
            <p:cNvSpPr/>
            <p:nvPr/>
          </p:nvSpPr>
          <p:spPr>
            <a:xfrm rot="-1845839">
              <a:off x="324330" y="904675"/>
              <a:ext cx="608641" cy="112731"/>
            </a:xfrm>
            <a:prstGeom prst="rect">
              <a:avLst/>
            </a:prstGeom>
            <a:solidFill>
              <a:srgbClr val="F2F2F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grpSp>
      <p:sp>
        <p:nvSpPr>
          <p:cNvPr id="189" name="Google Shape;189;p28"/>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FFFFFF"/>
              </a:buClr>
              <a:buSzPts val="800"/>
              <a:buFont typeface="Arial"/>
              <a:buNone/>
            </a:pPr>
            <a:fld id="{00000000-1234-1234-1234-123412341234}" type="slidenum">
              <a:rPr lang="en" sz="800">
                <a:solidFill>
                  <a:srgbClr val="FFFFFF"/>
                </a:solidFill>
                <a:latin typeface="Arial"/>
                <a:ea typeface="Arial"/>
                <a:cs typeface="Arial"/>
                <a:sym typeface="Arial"/>
              </a:rPr>
              <a:t>‹#›</a:t>
            </a:fld>
            <a:endParaRPr sz="80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rgbClr val="010103"/>
            </a:gs>
          </a:gsLst>
          <a:lin ang="8100000" scaled="0"/>
        </a:gradFill>
        <a:effectLst/>
      </p:bgPr>
    </p:bg>
    <p:spTree>
      <p:nvGrpSpPr>
        <p:cNvPr id="1" name="Shape 190"/>
        <p:cNvGrpSpPr/>
        <p:nvPr/>
      </p:nvGrpSpPr>
      <p:grpSpPr>
        <a:xfrm>
          <a:off x="0" y="0"/>
          <a:ext cx="0" cy="0"/>
          <a:chOff x="0" y="0"/>
          <a:chExt cx="0" cy="0"/>
        </a:xfrm>
      </p:grpSpPr>
      <p:pic>
        <p:nvPicPr>
          <p:cNvPr id="191" name="Google Shape;191;p29"/>
          <p:cNvPicPr preferRelativeResize="0"/>
          <p:nvPr/>
        </p:nvPicPr>
        <p:blipFill rotWithShape="1">
          <a:blip r:embed="rId2">
            <a:alphaModFix/>
          </a:blip>
          <a:srcRect l="29398" t="8741" r="101" b="27"/>
          <a:stretch/>
        </p:blipFill>
        <p:spPr>
          <a:xfrm flipH="1">
            <a:off x="2753301" y="0"/>
            <a:ext cx="312713" cy="5143500"/>
          </a:xfrm>
          <a:prstGeom prst="rect">
            <a:avLst/>
          </a:prstGeom>
          <a:noFill/>
          <a:ln>
            <a:noFill/>
          </a:ln>
        </p:spPr>
      </p:pic>
      <p:sp>
        <p:nvSpPr>
          <p:cNvPr id="192" name="Google Shape;192;p29"/>
          <p:cNvSpPr txBox="1">
            <a:spLocks noGrp="1"/>
          </p:cNvSpPr>
          <p:nvPr>
            <p:ph type="title"/>
          </p:nvPr>
        </p:nvSpPr>
        <p:spPr>
          <a:xfrm>
            <a:off x="521494" y="2010827"/>
            <a:ext cx="2296917" cy="1121846"/>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600"/>
              <a:buFont typeface="Arial"/>
              <a:buNone/>
              <a:defRPr sz="26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93" name="Google Shape;193;p29"/>
          <p:cNvSpPr/>
          <p:nvPr/>
        </p:nvSpPr>
        <p:spPr>
          <a:xfrm>
            <a:off x="3060572" y="-982"/>
            <a:ext cx="6083428" cy="5144482"/>
          </a:xfrm>
          <a:prstGeom prst="rect">
            <a:avLst/>
          </a:prstGeom>
          <a:solidFill>
            <a:srgbClr val="F2F2F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chemeClr val="lt1"/>
              </a:solidFill>
              <a:latin typeface="Arial"/>
              <a:ea typeface="Arial"/>
              <a:cs typeface="Arial"/>
              <a:sym typeface="Arial"/>
            </a:endParaRPr>
          </a:p>
        </p:txBody>
      </p:sp>
      <p:sp>
        <p:nvSpPr>
          <p:cNvPr id="194" name="Google Shape;194;p29"/>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rgbClr val="7F7F7F"/>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grpSp>
        <p:nvGrpSpPr>
          <p:cNvPr id="195" name="Google Shape;195;p29"/>
          <p:cNvGrpSpPr/>
          <p:nvPr/>
        </p:nvGrpSpPr>
        <p:grpSpPr>
          <a:xfrm>
            <a:off x="7843838" y="4350544"/>
            <a:ext cx="1300161" cy="792956"/>
            <a:chOff x="10458450" y="5800725"/>
            <a:chExt cx="1733548" cy="1057275"/>
          </a:xfrm>
        </p:grpSpPr>
        <p:sp>
          <p:nvSpPr>
            <p:cNvPr id="196" name="Google Shape;196;p29"/>
            <p:cNvSpPr/>
            <p:nvPr/>
          </p:nvSpPr>
          <p:spPr>
            <a:xfrm flipH="1">
              <a:off x="10458450" y="5800725"/>
              <a:ext cx="1733548" cy="1057275"/>
            </a:xfrm>
            <a:prstGeom prst="rtTriangl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pic>
          <p:nvPicPr>
            <p:cNvPr id="197" name="Google Shape;197;p29"/>
            <p:cNvPicPr preferRelativeResize="0"/>
            <p:nvPr/>
          </p:nvPicPr>
          <p:blipFill rotWithShape="1">
            <a:blip r:embed="rId3">
              <a:alphaModFix/>
            </a:blip>
            <a:srcRect r="67145"/>
            <a:stretch/>
          </p:blipFill>
          <p:spPr>
            <a:xfrm>
              <a:off x="11657132" y="6303708"/>
              <a:ext cx="360475" cy="384683"/>
            </a:xfrm>
            <a:prstGeom prst="rect">
              <a:avLst/>
            </a:prstGeom>
            <a:noFill/>
            <a:ln>
              <a:noFill/>
            </a:ln>
          </p:spPr>
        </p:pic>
      </p:grpSp>
      <p:sp>
        <p:nvSpPr>
          <p:cNvPr id="198" name="Google Shape;198;p29"/>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800"/>
              <a:buFont typeface="Arial"/>
              <a:buNone/>
            </a:pPr>
            <a:fld id="{00000000-1234-1234-1234-123412341234}" type="slidenum">
              <a:rPr lang="en" sz="800">
                <a:solidFill>
                  <a:srgbClr val="7F7F7F"/>
                </a:solidFill>
                <a:latin typeface="Arial"/>
                <a:ea typeface="Arial"/>
                <a:cs typeface="Arial"/>
                <a:sym typeface="Arial"/>
              </a:rPr>
              <a:t>‹#›</a:t>
            </a:fld>
            <a:endParaRPr sz="800">
              <a:solidFill>
                <a:srgbClr val="7F7F7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rgbClr val="010103"/>
            </a:gs>
          </a:gsLst>
          <a:lin ang="8100000" scaled="0"/>
        </a:gradFill>
        <a:effectLst/>
      </p:bgPr>
    </p:bg>
    <p:spTree>
      <p:nvGrpSpPr>
        <p:cNvPr id="1" name="Shape 199"/>
        <p:cNvGrpSpPr/>
        <p:nvPr/>
      </p:nvGrpSpPr>
      <p:grpSpPr>
        <a:xfrm>
          <a:off x="0" y="0"/>
          <a:ext cx="0" cy="0"/>
          <a:chOff x="0" y="0"/>
          <a:chExt cx="0" cy="0"/>
        </a:xfrm>
      </p:grpSpPr>
      <p:pic>
        <p:nvPicPr>
          <p:cNvPr id="200" name="Google Shape;200;p30"/>
          <p:cNvPicPr preferRelativeResize="0"/>
          <p:nvPr/>
        </p:nvPicPr>
        <p:blipFill rotWithShape="1">
          <a:blip r:embed="rId2">
            <a:alphaModFix/>
          </a:blip>
          <a:srcRect l="29398" t="8741" r="101" b="27"/>
          <a:stretch/>
        </p:blipFill>
        <p:spPr>
          <a:xfrm flipH="1">
            <a:off x="4267186" y="0"/>
            <a:ext cx="312713" cy="5143500"/>
          </a:xfrm>
          <a:prstGeom prst="rect">
            <a:avLst/>
          </a:prstGeom>
          <a:noFill/>
          <a:ln>
            <a:noFill/>
          </a:ln>
        </p:spPr>
      </p:pic>
      <p:sp>
        <p:nvSpPr>
          <p:cNvPr id="201" name="Google Shape;201;p30"/>
          <p:cNvSpPr/>
          <p:nvPr/>
        </p:nvSpPr>
        <p:spPr>
          <a:xfrm>
            <a:off x="4572000" y="0"/>
            <a:ext cx="4572000" cy="5143500"/>
          </a:xfrm>
          <a:prstGeom prst="rect">
            <a:avLst/>
          </a:prstGeom>
          <a:solidFill>
            <a:srgbClr val="F2F2F2"/>
          </a:solid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None/>
            </a:pPr>
            <a:endParaRPr sz="900">
              <a:solidFill>
                <a:schemeClr val="lt1"/>
              </a:solidFill>
              <a:latin typeface="Arial"/>
              <a:ea typeface="Arial"/>
              <a:cs typeface="Arial"/>
              <a:sym typeface="Arial"/>
            </a:endParaRPr>
          </a:p>
        </p:txBody>
      </p:sp>
      <p:sp>
        <p:nvSpPr>
          <p:cNvPr id="202" name="Google Shape;202;p30"/>
          <p:cNvSpPr txBox="1">
            <a:spLocks noGrp="1"/>
          </p:cNvSpPr>
          <p:nvPr>
            <p:ph type="title"/>
          </p:nvPr>
        </p:nvSpPr>
        <p:spPr>
          <a:xfrm>
            <a:off x="521494" y="1339200"/>
            <a:ext cx="3242306" cy="2465100"/>
          </a:xfrm>
          <a:prstGeom prst="rect">
            <a:avLst/>
          </a:prstGeom>
          <a:noFill/>
          <a:ln>
            <a:noFill/>
          </a:ln>
        </p:spPr>
        <p:txBody>
          <a:bodyPr spcFirstLastPara="1" wrap="square" lIns="0" tIns="0" rIns="240025" bIns="0" anchor="ctr" anchorCtr="0">
            <a:noAutofit/>
          </a:bodyPr>
          <a:lstStyle>
            <a:lvl1pPr lvl="0" algn="l">
              <a:lnSpc>
                <a:spcPct val="90000"/>
              </a:lnSpc>
              <a:spcBef>
                <a:spcPts val="0"/>
              </a:spcBef>
              <a:spcAft>
                <a:spcPts val="0"/>
              </a:spcAft>
              <a:buClr>
                <a:schemeClr val="lt1"/>
              </a:buClr>
              <a:buSzPts val="3300"/>
              <a:buFont typeface="Arial"/>
              <a:buNone/>
              <a:defRPr sz="33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03" name="Google Shape;203;p30"/>
          <p:cNvSpPr>
            <a:spLocks noGrp="1"/>
          </p:cNvSpPr>
          <p:nvPr>
            <p:ph type="pic" idx="2"/>
          </p:nvPr>
        </p:nvSpPr>
        <p:spPr>
          <a:xfrm>
            <a:off x="4569016" y="0"/>
            <a:ext cx="4574983" cy="5143500"/>
          </a:xfrm>
          <a:prstGeom prst="rect">
            <a:avLst/>
          </a:prstGeom>
          <a:noFill/>
          <a:ln>
            <a:noFill/>
          </a:ln>
        </p:spPr>
      </p:sp>
      <p:sp>
        <p:nvSpPr>
          <p:cNvPr id="204" name="Google Shape;204;p30"/>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rgbClr val="7F7F7F"/>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grpSp>
        <p:nvGrpSpPr>
          <p:cNvPr id="205" name="Google Shape;205;p30"/>
          <p:cNvGrpSpPr/>
          <p:nvPr/>
        </p:nvGrpSpPr>
        <p:grpSpPr>
          <a:xfrm>
            <a:off x="7843838" y="4350544"/>
            <a:ext cx="1300161" cy="792956"/>
            <a:chOff x="10458450" y="5800725"/>
            <a:chExt cx="1733548" cy="1057275"/>
          </a:xfrm>
        </p:grpSpPr>
        <p:sp>
          <p:nvSpPr>
            <p:cNvPr id="206" name="Google Shape;206;p30"/>
            <p:cNvSpPr/>
            <p:nvPr/>
          </p:nvSpPr>
          <p:spPr>
            <a:xfrm flipH="1">
              <a:off x="10458450" y="5800725"/>
              <a:ext cx="1733548" cy="1057275"/>
            </a:xfrm>
            <a:prstGeom prst="rtTriangl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pic>
          <p:nvPicPr>
            <p:cNvPr id="207" name="Google Shape;207;p30"/>
            <p:cNvPicPr preferRelativeResize="0"/>
            <p:nvPr/>
          </p:nvPicPr>
          <p:blipFill rotWithShape="1">
            <a:blip r:embed="rId3">
              <a:alphaModFix/>
            </a:blip>
            <a:srcRect r="67145"/>
            <a:stretch/>
          </p:blipFill>
          <p:spPr>
            <a:xfrm>
              <a:off x="11657132" y="6303708"/>
              <a:ext cx="360475" cy="384683"/>
            </a:xfrm>
            <a:prstGeom prst="rect">
              <a:avLst/>
            </a:prstGeom>
            <a:noFill/>
            <a:ln>
              <a:noFill/>
            </a:ln>
          </p:spPr>
        </p:pic>
      </p:grpSp>
      <p:sp>
        <p:nvSpPr>
          <p:cNvPr id="208" name="Google Shape;208;p30"/>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800"/>
              <a:buFont typeface="Arial"/>
              <a:buNone/>
            </a:pPr>
            <a:fld id="{00000000-1234-1234-1234-123412341234}" type="slidenum">
              <a:rPr lang="en" sz="800">
                <a:solidFill>
                  <a:srgbClr val="7F7F7F"/>
                </a:solidFill>
                <a:latin typeface="Arial"/>
                <a:ea typeface="Arial"/>
                <a:cs typeface="Arial"/>
                <a:sym typeface="Arial"/>
              </a:rPr>
              <a:t>‹#›</a:t>
            </a:fld>
            <a:endParaRPr sz="800">
              <a:solidFill>
                <a:srgbClr val="7F7F7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rgbClr val="010103"/>
            </a:gs>
          </a:gsLst>
          <a:lin ang="8100000" scaled="0"/>
        </a:gradFill>
        <a:effectLst/>
      </p:bgPr>
    </p:bg>
    <p:spTree>
      <p:nvGrpSpPr>
        <p:cNvPr id="1" name="Shape 209"/>
        <p:cNvGrpSpPr/>
        <p:nvPr/>
      </p:nvGrpSpPr>
      <p:grpSpPr>
        <a:xfrm>
          <a:off x="0" y="0"/>
          <a:ext cx="0" cy="0"/>
          <a:chOff x="0" y="0"/>
          <a:chExt cx="0" cy="0"/>
        </a:xfrm>
      </p:grpSpPr>
      <p:pic>
        <p:nvPicPr>
          <p:cNvPr id="210" name="Google Shape;210;p31"/>
          <p:cNvPicPr preferRelativeResize="0"/>
          <p:nvPr/>
        </p:nvPicPr>
        <p:blipFill rotWithShape="1">
          <a:blip r:embed="rId2">
            <a:alphaModFix/>
          </a:blip>
          <a:srcRect l="29398" t="8741" r="101" b="27"/>
          <a:stretch/>
        </p:blipFill>
        <p:spPr>
          <a:xfrm flipH="1">
            <a:off x="5557387" y="0"/>
            <a:ext cx="312713" cy="5143500"/>
          </a:xfrm>
          <a:prstGeom prst="rect">
            <a:avLst/>
          </a:prstGeom>
          <a:noFill/>
          <a:ln>
            <a:noFill/>
          </a:ln>
        </p:spPr>
      </p:pic>
      <p:sp>
        <p:nvSpPr>
          <p:cNvPr id="211" name="Google Shape;211;p31"/>
          <p:cNvSpPr/>
          <p:nvPr/>
        </p:nvSpPr>
        <p:spPr>
          <a:xfrm>
            <a:off x="5864657" y="0"/>
            <a:ext cx="3279343" cy="5143500"/>
          </a:xfrm>
          <a:prstGeom prst="rect">
            <a:avLst/>
          </a:prstGeom>
          <a:solidFill>
            <a:srgbClr val="F2F2F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chemeClr val="lt1"/>
              </a:solidFill>
              <a:latin typeface="Arial"/>
              <a:ea typeface="Arial"/>
              <a:cs typeface="Arial"/>
              <a:sym typeface="Arial"/>
            </a:endParaRPr>
          </a:p>
        </p:txBody>
      </p:sp>
      <p:sp>
        <p:nvSpPr>
          <p:cNvPr id="212" name="Google Shape;212;p31"/>
          <p:cNvSpPr txBox="1">
            <a:spLocks noGrp="1"/>
          </p:cNvSpPr>
          <p:nvPr>
            <p:ph type="title"/>
          </p:nvPr>
        </p:nvSpPr>
        <p:spPr>
          <a:xfrm>
            <a:off x="521494" y="1353488"/>
            <a:ext cx="4636670" cy="24651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300"/>
              <a:buFont typeface="Arial"/>
              <a:buNone/>
              <a:defRPr sz="33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13" name="Google Shape;213;p31"/>
          <p:cNvSpPr>
            <a:spLocks noGrp="1"/>
          </p:cNvSpPr>
          <p:nvPr>
            <p:ph type="pic" idx="2"/>
          </p:nvPr>
        </p:nvSpPr>
        <p:spPr>
          <a:xfrm>
            <a:off x="5865019" y="0"/>
            <a:ext cx="3278981" cy="5143500"/>
          </a:xfrm>
          <a:prstGeom prst="rect">
            <a:avLst/>
          </a:prstGeom>
          <a:noFill/>
          <a:ln>
            <a:noFill/>
          </a:ln>
        </p:spPr>
      </p:sp>
      <p:sp>
        <p:nvSpPr>
          <p:cNvPr id="214" name="Google Shape;214;p31"/>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rgbClr val="7F7F7F"/>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grpSp>
        <p:nvGrpSpPr>
          <p:cNvPr id="215" name="Google Shape;215;p31"/>
          <p:cNvGrpSpPr/>
          <p:nvPr/>
        </p:nvGrpSpPr>
        <p:grpSpPr>
          <a:xfrm>
            <a:off x="7843838" y="4350544"/>
            <a:ext cx="1300161" cy="792956"/>
            <a:chOff x="10458450" y="5800725"/>
            <a:chExt cx="1733548" cy="1057275"/>
          </a:xfrm>
        </p:grpSpPr>
        <p:sp>
          <p:nvSpPr>
            <p:cNvPr id="216" name="Google Shape;216;p31"/>
            <p:cNvSpPr/>
            <p:nvPr/>
          </p:nvSpPr>
          <p:spPr>
            <a:xfrm flipH="1">
              <a:off x="10458450" y="5800725"/>
              <a:ext cx="1733548" cy="1057275"/>
            </a:xfrm>
            <a:prstGeom prst="rtTriangl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pic>
          <p:nvPicPr>
            <p:cNvPr id="217" name="Google Shape;217;p31"/>
            <p:cNvPicPr preferRelativeResize="0"/>
            <p:nvPr/>
          </p:nvPicPr>
          <p:blipFill rotWithShape="1">
            <a:blip r:embed="rId3">
              <a:alphaModFix/>
            </a:blip>
            <a:srcRect r="67145"/>
            <a:stretch/>
          </p:blipFill>
          <p:spPr>
            <a:xfrm>
              <a:off x="11657132" y="6303708"/>
              <a:ext cx="360475" cy="384683"/>
            </a:xfrm>
            <a:prstGeom prst="rect">
              <a:avLst/>
            </a:prstGeom>
            <a:noFill/>
            <a:ln>
              <a:noFill/>
            </a:ln>
          </p:spPr>
        </p:pic>
      </p:grpSp>
      <p:sp>
        <p:nvSpPr>
          <p:cNvPr id="218" name="Google Shape;218;p31"/>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800"/>
              <a:buFont typeface="Arial"/>
              <a:buNone/>
            </a:pPr>
            <a:fld id="{00000000-1234-1234-1234-123412341234}" type="slidenum">
              <a:rPr lang="en" sz="800">
                <a:solidFill>
                  <a:srgbClr val="7F7F7F"/>
                </a:solidFill>
                <a:latin typeface="Arial"/>
                <a:ea typeface="Arial"/>
                <a:cs typeface="Arial"/>
                <a:sym typeface="Arial"/>
              </a:rPr>
              <a:t>‹#›</a:t>
            </a:fld>
            <a:endParaRPr sz="800">
              <a:solidFill>
                <a:srgbClr val="7F7F7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rgbClr val="273370"/>
            </a:gs>
            <a:gs pos="100000">
              <a:srgbClr val="010103"/>
            </a:gs>
          </a:gsLst>
          <a:lin ang="8100000" scaled="0"/>
        </a:gradFill>
        <a:effectLst/>
      </p:bgPr>
    </p:bg>
    <p:spTree>
      <p:nvGrpSpPr>
        <p:cNvPr id="1" name="Shape 219"/>
        <p:cNvGrpSpPr/>
        <p:nvPr/>
      </p:nvGrpSpPr>
      <p:grpSpPr>
        <a:xfrm>
          <a:off x="0" y="0"/>
          <a:ext cx="0" cy="0"/>
          <a:chOff x="0" y="0"/>
          <a:chExt cx="0" cy="0"/>
        </a:xfrm>
      </p:grpSpPr>
      <p:sp>
        <p:nvSpPr>
          <p:cNvPr id="220" name="Google Shape;220;p32"/>
          <p:cNvSpPr/>
          <p:nvPr/>
        </p:nvSpPr>
        <p:spPr>
          <a:xfrm>
            <a:off x="1143" y="983"/>
            <a:ext cx="3066234" cy="51435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rgbClr val="F2F2F2"/>
          </a:solid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None/>
            </a:pPr>
            <a:endParaRPr sz="900">
              <a:solidFill>
                <a:srgbClr val="FFFFFF"/>
              </a:solidFill>
              <a:latin typeface="Arial"/>
              <a:ea typeface="Arial"/>
              <a:cs typeface="Arial"/>
              <a:sym typeface="Arial"/>
            </a:endParaRPr>
          </a:p>
        </p:txBody>
      </p:sp>
      <p:sp>
        <p:nvSpPr>
          <p:cNvPr id="221" name="Google Shape;221;p32"/>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22" name="Google Shape;222;p32"/>
          <p:cNvSpPr txBox="1">
            <a:spLocks noGrp="1"/>
          </p:cNvSpPr>
          <p:nvPr>
            <p:ph type="title"/>
          </p:nvPr>
        </p:nvSpPr>
        <p:spPr>
          <a:xfrm>
            <a:off x="521494" y="2073152"/>
            <a:ext cx="1809985" cy="985733"/>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2600"/>
              <a:buFont typeface="Arial"/>
              <a:buNone/>
              <a:defRPr sz="2600">
                <a:solidFill>
                  <a:schemeClr val="dk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pic>
        <p:nvPicPr>
          <p:cNvPr id="223" name="Google Shape;223;p32"/>
          <p:cNvPicPr preferRelativeResize="0"/>
          <p:nvPr/>
        </p:nvPicPr>
        <p:blipFill rotWithShape="1">
          <a:blip r:embed="rId2">
            <a:alphaModFix/>
          </a:blip>
          <a:srcRect/>
          <a:stretch/>
        </p:blipFill>
        <p:spPr>
          <a:xfrm>
            <a:off x="2349331" y="2692799"/>
            <a:ext cx="1023938" cy="253722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
        <p:nvSpPr>
          <p:cNvPr id="224" name="Google Shape;224;p32"/>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FFFFFF"/>
              </a:buClr>
              <a:buSzPts val="800"/>
              <a:buFont typeface="Arial"/>
              <a:buNone/>
            </a:pPr>
            <a:fld id="{00000000-1234-1234-1234-123412341234}" type="slidenum">
              <a:rPr lang="en" sz="800">
                <a:solidFill>
                  <a:srgbClr val="FFFFFF"/>
                </a:solidFill>
                <a:latin typeface="Arial"/>
                <a:ea typeface="Arial"/>
                <a:cs typeface="Arial"/>
                <a:sym typeface="Arial"/>
              </a:rPr>
              <a:t>‹#›</a:t>
            </a:fld>
            <a:endParaRPr sz="80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9603096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225"/>
        <p:cNvGrpSpPr/>
        <p:nvPr/>
      </p:nvGrpSpPr>
      <p:grpSpPr>
        <a:xfrm>
          <a:off x="0" y="0"/>
          <a:ext cx="0" cy="0"/>
          <a:chOff x="0" y="0"/>
          <a:chExt cx="0" cy="0"/>
        </a:xfrm>
      </p:grpSpPr>
      <p:sp>
        <p:nvSpPr>
          <p:cNvPr id="226" name="Google Shape;226;p33"/>
          <p:cNvSpPr/>
          <p:nvPr/>
        </p:nvSpPr>
        <p:spPr>
          <a:xfrm>
            <a:off x="0" y="0"/>
            <a:ext cx="3066234" cy="51435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rgbClr val="273370"/>
              </a:gs>
              <a:gs pos="100000">
                <a:srgbClr val="010103"/>
              </a:gs>
            </a:gsLst>
            <a:lin ang="81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27" name="Google Shape;227;p33"/>
          <p:cNvSpPr txBox="1">
            <a:spLocks noGrp="1"/>
          </p:cNvSpPr>
          <p:nvPr>
            <p:ph type="title"/>
          </p:nvPr>
        </p:nvSpPr>
        <p:spPr>
          <a:xfrm>
            <a:off x="521494" y="2073152"/>
            <a:ext cx="1809985" cy="985733"/>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600"/>
              <a:buFont typeface="Arial"/>
              <a:buNone/>
              <a:defRPr sz="2600">
                <a:solidFill>
                  <a:srgbClr val="FFFFFF"/>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28" name="Google Shape;228;p33"/>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sz="800">
                <a:solidFill>
                  <a:srgbClr val="7F7F7F"/>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pic>
        <p:nvPicPr>
          <p:cNvPr id="229" name="Google Shape;229;p33"/>
          <p:cNvPicPr preferRelativeResize="0"/>
          <p:nvPr/>
        </p:nvPicPr>
        <p:blipFill rotWithShape="1">
          <a:blip r:embed="rId2">
            <a:alphaModFix/>
          </a:blip>
          <a:srcRect t="6216" b="7715"/>
          <a:stretch/>
        </p:blipFill>
        <p:spPr>
          <a:xfrm rot="120000">
            <a:off x="1630981" y="2552121"/>
            <a:ext cx="2021000" cy="2596309"/>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grpSp>
        <p:nvGrpSpPr>
          <p:cNvPr id="230" name="Google Shape;230;p33"/>
          <p:cNvGrpSpPr/>
          <p:nvPr/>
        </p:nvGrpSpPr>
        <p:grpSpPr>
          <a:xfrm>
            <a:off x="7843838" y="4350544"/>
            <a:ext cx="1300161" cy="792956"/>
            <a:chOff x="10458450" y="5800725"/>
            <a:chExt cx="1733548" cy="1057275"/>
          </a:xfrm>
        </p:grpSpPr>
        <p:sp>
          <p:nvSpPr>
            <p:cNvPr id="231" name="Google Shape;231;p33"/>
            <p:cNvSpPr/>
            <p:nvPr/>
          </p:nvSpPr>
          <p:spPr>
            <a:xfrm flipH="1">
              <a:off x="10458450" y="5800725"/>
              <a:ext cx="1733548" cy="1057275"/>
            </a:xfrm>
            <a:prstGeom prst="rtTriangl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pic>
          <p:nvPicPr>
            <p:cNvPr id="232" name="Google Shape;232;p33"/>
            <p:cNvPicPr preferRelativeResize="0"/>
            <p:nvPr/>
          </p:nvPicPr>
          <p:blipFill rotWithShape="1">
            <a:blip r:embed="rId3">
              <a:alphaModFix/>
            </a:blip>
            <a:srcRect r="67145"/>
            <a:stretch/>
          </p:blipFill>
          <p:spPr>
            <a:xfrm>
              <a:off x="11657132" y="6303708"/>
              <a:ext cx="360475" cy="384683"/>
            </a:xfrm>
            <a:prstGeom prst="rect">
              <a:avLst/>
            </a:prstGeom>
            <a:noFill/>
            <a:ln>
              <a:noFill/>
            </a:ln>
          </p:spPr>
        </p:pic>
      </p:grpSp>
      <p:sp>
        <p:nvSpPr>
          <p:cNvPr id="233" name="Google Shape;233;p33"/>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800"/>
              <a:buFont typeface="Arial"/>
              <a:buNone/>
            </a:pPr>
            <a:fld id="{00000000-1234-1234-1234-123412341234}" type="slidenum">
              <a:rPr lang="en" sz="800">
                <a:solidFill>
                  <a:srgbClr val="7F7F7F"/>
                </a:solidFill>
                <a:latin typeface="Arial"/>
                <a:ea typeface="Arial"/>
                <a:cs typeface="Arial"/>
                <a:sym typeface="Arial"/>
              </a:rPr>
              <a:t>‹#›</a:t>
            </a:fld>
            <a:endParaRPr sz="800">
              <a:solidFill>
                <a:srgbClr val="7F7F7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rgbClr val="010103"/>
            </a:gs>
          </a:gsLst>
          <a:lin ang="8100000" scaled="0"/>
        </a:gradFill>
        <a:effectLst/>
      </p:bgPr>
    </p:bg>
    <p:spTree>
      <p:nvGrpSpPr>
        <p:cNvPr id="1" name="Shape 234"/>
        <p:cNvGrpSpPr/>
        <p:nvPr/>
      </p:nvGrpSpPr>
      <p:grpSpPr>
        <a:xfrm>
          <a:off x="0" y="0"/>
          <a:ext cx="0" cy="0"/>
          <a:chOff x="0" y="0"/>
          <a:chExt cx="0" cy="0"/>
        </a:xfrm>
      </p:grpSpPr>
      <p:sp>
        <p:nvSpPr>
          <p:cNvPr id="235" name="Google Shape;235;p34"/>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36" name="Google Shape;236;p34"/>
          <p:cNvSpPr/>
          <p:nvPr/>
        </p:nvSpPr>
        <p:spPr>
          <a:xfrm>
            <a:off x="1" y="0"/>
            <a:ext cx="4070190" cy="5143500"/>
          </a:xfrm>
          <a:prstGeom prst="homePlate">
            <a:avLst>
              <a:gd name="adj" fmla="val 12939"/>
            </a:avLst>
          </a:prstGeom>
          <a:solidFill>
            <a:srgbClr val="F2F2F2"/>
          </a:solid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None/>
            </a:pPr>
            <a:endParaRPr sz="900">
              <a:solidFill>
                <a:srgbClr val="FFFFFF"/>
              </a:solidFill>
              <a:latin typeface="Arial"/>
              <a:ea typeface="Arial"/>
              <a:cs typeface="Arial"/>
              <a:sym typeface="Arial"/>
            </a:endParaRPr>
          </a:p>
        </p:txBody>
      </p:sp>
      <p:sp>
        <p:nvSpPr>
          <p:cNvPr id="237" name="Google Shape;237;p34"/>
          <p:cNvSpPr txBox="1">
            <a:spLocks noGrp="1"/>
          </p:cNvSpPr>
          <p:nvPr>
            <p:ph type="title"/>
          </p:nvPr>
        </p:nvSpPr>
        <p:spPr>
          <a:xfrm>
            <a:off x="521494" y="1339200"/>
            <a:ext cx="2997682" cy="24651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273370"/>
              </a:buClr>
              <a:buSzPts val="3300"/>
              <a:buFont typeface="Arial"/>
              <a:buNone/>
              <a:defRPr sz="3300" b="0">
                <a:solidFill>
                  <a:srgbClr val="273370"/>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pic>
        <p:nvPicPr>
          <p:cNvPr id="238" name="Google Shape;238;p34"/>
          <p:cNvPicPr preferRelativeResize="0"/>
          <p:nvPr/>
        </p:nvPicPr>
        <p:blipFill rotWithShape="1">
          <a:blip r:embed="rId2">
            <a:alphaModFix/>
          </a:blip>
          <a:srcRect/>
          <a:stretch/>
        </p:blipFill>
        <p:spPr>
          <a:xfrm>
            <a:off x="3436144" y="2545794"/>
            <a:ext cx="973931" cy="2678906"/>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
        <p:nvSpPr>
          <p:cNvPr id="239" name="Google Shape;239;p34"/>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FFFFFF"/>
              </a:buClr>
              <a:buSzPts val="800"/>
              <a:buFont typeface="Arial"/>
              <a:buNone/>
            </a:pPr>
            <a:fld id="{00000000-1234-1234-1234-123412341234}" type="slidenum">
              <a:rPr lang="en" sz="800">
                <a:solidFill>
                  <a:srgbClr val="FFFFFF"/>
                </a:solidFill>
                <a:latin typeface="Arial"/>
                <a:ea typeface="Arial"/>
                <a:cs typeface="Arial"/>
                <a:sym typeface="Arial"/>
              </a:rPr>
              <a:t>‹#›</a:t>
            </a:fld>
            <a:endParaRPr sz="80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240"/>
        <p:cNvGrpSpPr/>
        <p:nvPr/>
      </p:nvGrpSpPr>
      <p:grpSpPr>
        <a:xfrm>
          <a:off x="0" y="0"/>
          <a:ext cx="0" cy="0"/>
          <a:chOff x="0" y="0"/>
          <a:chExt cx="0" cy="0"/>
        </a:xfrm>
      </p:grpSpPr>
      <p:sp>
        <p:nvSpPr>
          <p:cNvPr id="241" name="Google Shape;241;p35"/>
          <p:cNvSpPr/>
          <p:nvPr/>
        </p:nvSpPr>
        <p:spPr>
          <a:xfrm>
            <a:off x="1" y="0"/>
            <a:ext cx="4070190" cy="5143500"/>
          </a:xfrm>
          <a:prstGeom prst="homePlate">
            <a:avLst>
              <a:gd name="adj" fmla="val 12939"/>
            </a:avLst>
          </a:prstGeom>
          <a:gradFill>
            <a:gsLst>
              <a:gs pos="0">
                <a:srgbClr val="273370"/>
              </a:gs>
              <a:gs pos="100000">
                <a:srgbClr val="010103"/>
              </a:gs>
            </a:gsLst>
            <a:lin ang="81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42" name="Google Shape;242;p35"/>
          <p:cNvSpPr txBox="1">
            <a:spLocks noGrp="1"/>
          </p:cNvSpPr>
          <p:nvPr>
            <p:ph type="title"/>
          </p:nvPr>
        </p:nvSpPr>
        <p:spPr>
          <a:xfrm>
            <a:off x="521494" y="1339200"/>
            <a:ext cx="2997682" cy="24651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300"/>
              <a:buFont typeface="Arial"/>
              <a:buNone/>
              <a:defRPr sz="3300" b="0">
                <a:solidFill>
                  <a:srgbClr val="FFFFFF"/>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43" name="Google Shape;243;p35"/>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sz="800">
                <a:solidFill>
                  <a:srgbClr val="7F7F7F"/>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pic>
        <p:nvPicPr>
          <p:cNvPr id="244" name="Google Shape;244;p35"/>
          <p:cNvPicPr preferRelativeResize="0"/>
          <p:nvPr/>
        </p:nvPicPr>
        <p:blipFill rotWithShape="1">
          <a:blip r:embed="rId2">
            <a:alphaModFix/>
          </a:blip>
          <a:srcRect t="7561" b="6867"/>
          <a:stretch/>
        </p:blipFill>
        <p:spPr>
          <a:xfrm>
            <a:off x="2683544" y="2562225"/>
            <a:ext cx="2021000" cy="2581275"/>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grpSp>
        <p:nvGrpSpPr>
          <p:cNvPr id="245" name="Google Shape;245;p35"/>
          <p:cNvGrpSpPr/>
          <p:nvPr/>
        </p:nvGrpSpPr>
        <p:grpSpPr>
          <a:xfrm>
            <a:off x="7843838" y="4350544"/>
            <a:ext cx="1300161" cy="792956"/>
            <a:chOff x="10458450" y="5800725"/>
            <a:chExt cx="1733548" cy="1057275"/>
          </a:xfrm>
        </p:grpSpPr>
        <p:sp>
          <p:nvSpPr>
            <p:cNvPr id="246" name="Google Shape;246;p35"/>
            <p:cNvSpPr/>
            <p:nvPr/>
          </p:nvSpPr>
          <p:spPr>
            <a:xfrm flipH="1">
              <a:off x="10458450" y="5800725"/>
              <a:ext cx="1733548" cy="1057275"/>
            </a:xfrm>
            <a:prstGeom prst="rtTriangl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pic>
          <p:nvPicPr>
            <p:cNvPr id="247" name="Google Shape;247;p35"/>
            <p:cNvPicPr preferRelativeResize="0"/>
            <p:nvPr/>
          </p:nvPicPr>
          <p:blipFill rotWithShape="1">
            <a:blip r:embed="rId3">
              <a:alphaModFix/>
            </a:blip>
            <a:srcRect r="67145"/>
            <a:stretch/>
          </p:blipFill>
          <p:spPr>
            <a:xfrm>
              <a:off x="11657132" y="6303708"/>
              <a:ext cx="360475" cy="384683"/>
            </a:xfrm>
            <a:prstGeom prst="rect">
              <a:avLst/>
            </a:prstGeom>
            <a:noFill/>
            <a:ln>
              <a:noFill/>
            </a:ln>
          </p:spPr>
        </p:pic>
      </p:grpSp>
      <p:sp>
        <p:nvSpPr>
          <p:cNvPr id="248" name="Google Shape;248;p35"/>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800"/>
              <a:buFont typeface="Arial"/>
              <a:buNone/>
            </a:pPr>
            <a:fld id="{00000000-1234-1234-1234-123412341234}" type="slidenum">
              <a:rPr lang="en" sz="800">
                <a:solidFill>
                  <a:srgbClr val="7F7F7F"/>
                </a:solidFill>
                <a:latin typeface="Arial"/>
                <a:ea typeface="Arial"/>
                <a:cs typeface="Arial"/>
                <a:sym typeface="Arial"/>
              </a:rPr>
              <a:t>‹#›</a:t>
            </a:fld>
            <a:endParaRPr sz="800">
              <a:solidFill>
                <a:srgbClr val="7F7F7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258"/>
        <p:cNvGrpSpPr/>
        <p:nvPr/>
      </p:nvGrpSpPr>
      <p:grpSpPr>
        <a:xfrm>
          <a:off x="0" y="0"/>
          <a:ext cx="0" cy="0"/>
          <a:chOff x="0" y="0"/>
          <a:chExt cx="0" cy="0"/>
        </a:xfrm>
      </p:grpSpPr>
      <p:sp>
        <p:nvSpPr>
          <p:cNvPr id="259" name="Google Shape;259;p37"/>
          <p:cNvSpPr/>
          <p:nvPr/>
        </p:nvSpPr>
        <p:spPr>
          <a:xfrm>
            <a:off x="0" y="0"/>
            <a:ext cx="4772660" cy="5143500"/>
          </a:xfrm>
          <a:prstGeom prst="homePlate">
            <a:avLst>
              <a:gd name="adj" fmla="val 12939"/>
            </a:avLst>
          </a:prstGeom>
          <a:gradFill>
            <a:gsLst>
              <a:gs pos="0">
                <a:srgbClr val="273370"/>
              </a:gs>
              <a:gs pos="100000">
                <a:srgbClr val="010103"/>
              </a:gs>
            </a:gsLst>
            <a:lin ang="81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60" name="Google Shape;260;p37"/>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sz="800">
                <a:solidFill>
                  <a:srgbClr val="7F7F7F"/>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pic>
        <p:nvPicPr>
          <p:cNvPr id="261" name="Google Shape;261;p37"/>
          <p:cNvPicPr preferRelativeResize="0"/>
          <p:nvPr/>
        </p:nvPicPr>
        <p:blipFill rotWithShape="1">
          <a:blip r:embed="rId2">
            <a:alphaModFix/>
          </a:blip>
          <a:srcRect t="9052" b="6866"/>
          <a:stretch/>
        </p:blipFill>
        <p:spPr>
          <a:xfrm rot="120000">
            <a:off x="3345129" y="2555852"/>
            <a:ext cx="2021000" cy="2592413"/>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
        <p:nvSpPr>
          <p:cNvPr id="262" name="Google Shape;262;p37"/>
          <p:cNvSpPr txBox="1">
            <a:spLocks noGrp="1"/>
          </p:cNvSpPr>
          <p:nvPr>
            <p:ph type="title"/>
          </p:nvPr>
        </p:nvSpPr>
        <p:spPr>
          <a:xfrm>
            <a:off x="521494" y="384572"/>
            <a:ext cx="3456241" cy="68222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2600"/>
              <a:buFont typeface="Arial"/>
              <a:buNone/>
              <a:defRPr sz="26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grpSp>
        <p:nvGrpSpPr>
          <p:cNvPr id="263" name="Google Shape;263;p37"/>
          <p:cNvGrpSpPr/>
          <p:nvPr/>
        </p:nvGrpSpPr>
        <p:grpSpPr>
          <a:xfrm>
            <a:off x="7843838" y="4350544"/>
            <a:ext cx="1300161" cy="792956"/>
            <a:chOff x="10458450" y="5800725"/>
            <a:chExt cx="1733548" cy="1057275"/>
          </a:xfrm>
        </p:grpSpPr>
        <p:sp>
          <p:nvSpPr>
            <p:cNvPr id="264" name="Google Shape;264;p37"/>
            <p:cNvSpPr/>
            <p:nvPr/>
          </p:nvSpPr>
          <p:spPr>
            <a:xfrm flipH="1">
              <a:off x="10458450" y="5800725"/>
              <a:ext cx="1733548" cy="1057275"/>
            </a:xfrm>
            <a:prstGeom prst="rtTriangl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pic>
          <p:nvPicPr>
            <p:cNvPr id="265" name="Google Shape;265;p37"/>
            <p:cNvPicPr preferRelativeResize="0"/>
            <p:nvPr/>
          </p:nvPicPr>
          <p:blipFill rotWithShape="1">
            <a:blip r:embed="rId3">
              <a:alphaModFix/>
            </a:blip>
            <a:srcRect r="67145"/>
            <a:stretch/>
          </p:blipFill>
          <p:spPr>
            <a:xfrm>
              <a:off x="11657132" y="6303708"/>
              <a:ext cx="360475" cy="384683"/>
            </a:xfrm>
            <a:prstGeom prst="rect">
              <a:avLst/>
            </a:prstGeom>
            <a:noFill/>
            <a:ln>
              <a:noFill/>
            </a:ln>
          </p:spPr>
        </p:pic>
      </p:grpSp>
      <p:sp>
        <p:nvSpPr>
          <p:cNvPr id="266" name="Google Shape;266;p37"/>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800"/>
              <a:buFont typeface="Arial"/>
              <a:buNone/>
            </a:pPr>
            <a:fld id="{00000000-1234-1234-1234-123412341234}" type="slidenum">
              <a:rPr lang="en" sz="800">
                <a:solidFill>
                  <a:srgbClr val="7F7F7F"/>
                </a:solidFill>
                <a:latin typeface="Arial"/>
                <a:ea typeface="Arial"/>
                <a:cs typeface="Arial"/>
                <a:sym typeface="Arial"/>
              </a:rPr>
              <a:t>‹#›</a:t>
            </a:fld>
            <a:endParaRPr sz="800">
              <a:solidFill>
                <a:srgbClr val="7F7F7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276"/>
        <p:cNvGrpSpPr/>
        <p:nvPr/>
      </p:nvGrpSpPr>
      <p:grpSpPr>
        <a:xfrm>
          <a:off x="0" y="0"/>
          <a:ext cx="0" cy="0"/>
          <a:chOff x="0" y="0"/>
          <a:chExt cx="0" cy="0"/>
        </a:xfrm>
      </p:grpSpPr>
      <p:sp>
        <p:nvSpPr>
          <p:cNvPr id="277" name="Google Shape;277;p39"/>
          <p:cNvSpPr/>
          <p:nvPr/>
        </p:nvSpPr>
        <p:spPr>
          <a:xfrm>
            <a:off x="0" y="0"/>
            <a:ext cx="6334679" cy="51435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rgbClr val="273370"/>
              </a:gs>
              <a:gs pos="100000">
                <a:srgbClr val="010103"/>
              </a:gs>
            </a:gsLst>
            <a:lin ang="81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78" name="Google Shape;278;p39"/>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sz="800">
                <a:solidFill>
                  <a:srgbClr val="7F7F7F"/>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pic>
        <p:nvPicPr>
          <p:cNvPr id="279" name="Google Shape;279;p39"/>
          <p:cNvPicPr preferRelativeResize="0"/>
          <p:nvPr/>
        </p:nvPicPr>
        <p:blipFill rotWithShape="1">
          <a:blip r:embed="rId2">
            <a:alphaModFix/>
          </a:blip>
          <a:srcRect t="9052" b="6866"/>
          <a:stretch/>
        </p:blipFill>
        <p:spPr>
          <a:xfrm rot="120000">
            <a:off x="4925721" y="2555852"/>
            <a:ext cx="2021000" cy="2592413"/>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
        <p:nvSpPr>
          <p:cNvPr id="280" name="Google Shape;280;p39"/>
          <p:cNvSpPr txBox="1">
            <a:spLocks noGrp="1"/>
          </p:cNvSpPr>
          <p:nvPr>
            <p:ph type="title"/>
          </p:nvPr>
        </p:nvSpPr>
        <p:spPr>
          <a:xfrm>
            <a:off x="521494" y="384572"/>
            <a:ext cx="4643606" cy="68222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FFFFFF"/>
              </a:buClr>
              <a:buSzPts val="2600"/>
              <a:buFont typeface="Arial"/>
              <a:buNone/>
              <a:defRPr sz="2600">
                <a:solidFill>
                  <a:srgbClr val="FFFFFF"/>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grpSp>
        <p:nvGrpSpPr>
          <p:cNvPr id="281" name="Google Shape;281;p39"/>
          <p:cNvGrpSpPr/>
          <p:nvPr/>
        </p:nvGrpSpPr>
        <p:grpSpPr>
          <a:xfrm>
            <a:off x="7843838" y="4350544"/>
            <a:ext cx="1300161" cy="792956"/>
            <a:chOff x="10458450" y="5800725"/>
            <a:chExt cx="1733548" cy="1057275"/>
          </a:xfrm>
        </p:grpSpPr>
        <p:sp>
          <p:nvSpPr>
            <p:cNvPr id="282" name="Google Shape;282;p39"/>
            <p:cNvSpPr/>
            <p:nvPr/>
          </p:nvSpPr>
          <p:spPr>
            <a:xfrm flipH="1">
              <a:off x="10458450" y="5800725"/>
              <a:ext cx="1733548" cy="1057275"/>
            </a:xfrm>
            <a:prstGeom prst="rtTriangl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pic>
          <p:nvPicPr>
            <p:cNvPr id="283" name="Google Shape;283;p39"/>
            <p:cNvPicPr preferRelativeResize="0"/>
            <p:nvPr/>
          </p:nvPicPr>
          <p:blipFill rotWithShape="1">
            <a:blip r:embed="rId3">
              <a:alphaModFix/>
            </a:blip>
            <a:srcRect r="67145"/>
            <a:stretch/>
          </p:blipFill>
          <p:spPr>
            <a:xfrm>
              <a:off x="11657132" y="6303708"/>
              <a:ext cx="360475" cy="384683"/>
            </a:xfrm>
            <a:prstGeom prst="rect">
              <a:avLst/>
            </a:prstGeom>
            <a:noFill/>
            <a:ln>
              <a:noFill/>
            </a:ln>
          </p:spPr>
        </p:pic>
      </p:grpSp>
      <p:sp>
        <p:nvSpPr>
          <p:cNvPr id="284" name="Google Shape;284;p39"/>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800"/>
              <a:buFont typeface="Arial"/>
              <a:buNone/>
            </a:pPr>
            <a:fld id="{00000000-1234-1234-1234-123412341234}" type="slidenum">
              <a:rPr lang="en" sz="800">
                <a:solidFill>
                  <a:srgbClr val="7F7F7F"/>
                </a:solidFill>
                <a:latin typeface="Arial"/>
                <a:ea typeface="Arial"/>
                <a:cs typeface="Arial"/>
                <a:sym typeface="Arial"/>
              </a:rPr>
              <a:t>‹#›</a:t>
            </a:fld>
            <a:endParaRPr sz="800">
              <a:solidFill>
                <a:srgbClr val="7F7F7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rgbClr val="010103"/>
            </a:gs>
          </a:gsLst>
          <a:lin ang="8100000" scaled="0"/>
        </a:gradFill>
        <a:effectLst/>
      </p:bgPr>
    </p:bg>
    <p:spTree>
      <p:nvGrpSpPr>
        <p:cNvPr id="1" name="Shape 285"/>
        <p:cNvGrpSpPr/>
        <p:nvPr/>
      </p:nvGrpSpPr>
      <p:grpSpPr>
        <a:xfrm>
          <a:off x="0" y="0"/>
          <a:ext cx="0" cy="0"/>
          <a:chOff x="0" y="0"/>
          <a:chExt cx="0" cy="0"/>
        </a:xfrm>
      </p:grpSpPr>
      <p:sp>
        <p:nvSpPr>
          <p:cNvPr id="286" name="Google Shape;286;p40"/>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87" name="Google Shape;287;p40"/>
          <p:cNvSpPr txBox="1">
            <a:spLocks noGrp="1"/>
          </p:cNvSpPr>
          <p:nvPr>
            <p:ph type="title"/>
          </p:nvPr>
        </p:nvSpPr>
        <p:spPr>
          <a:xfrm>
            <a:off x="521494" y="2869750"/>
            <a:ext cx="8073627" cy="1204912"/>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4100"/>
              <a:buFont typeface="Arial"/>
              <a:buNone/>
              <a:defRPr sz="41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88" name="Google Shape;288;p40"/>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FFFFFF"/>
              </a:buClr>
              <a:buSzPts val="800"/>
              <a:buFont typeface="Arial"/>
              <a:buNone/>
            </a:pPr>
            <a:fld id="{00000000-1234-1234-1234-123412341234}" type="slidenum">
              <a:rPr lang="en" sz="800" b="1">
                <a:solidFill>
                  <a:srgbClr val="FFFFFF"/>
                </a:solidFill>
                <a:latin typeface="Arial"/>
                <a:ea typeface="Arial"/>
                <a:cs typeface="Arial"/>
                <a:sym typeface="Arial"/>
              </a:rPr>
              <a:t>‹#›</a:t>
            </a:fld>
            <a:endParaRPr sz="800" b="1">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289"/>
        <p:cNvGrpSpPr/>
        <p:nvPr/>
      </p:nvGrpSpPr>
      <p:grpSpPr>
        <a:xfrm>
          <a:off x="0" y="0"/>
          <a:ext cx="0" cy="0"/>
          <a:chOff x="0" y="0"/>
          <a:chExt cx="0" cy="0"/>
        </a:xfrm>
      </p:grpSpPr>
      <p:sp>
        <p:nvSpPr>
          <p:cNvPr id="290" name="Google Shape;290;p41"/>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rgbClr val="7F7F7F"/>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91" name="Google Shape;291;p41"/>
          <p:cNvSpPr/>
          <p:nvPr/>
        </p:nvSpPr>
        <p:spPr>
          <a:xfrm>
            <a:off x="521494" y="469106"/>
            <a:ext cx="699516" cy="699516"/>
          </a:xfrm>
          <a:prstGeom prst="rect">
            <a:avLst/>
          </a:prstGeom>
          <a:noFill/>
          <a:ln w="10775" cap="flat" cmpd="sng">
            <a:solidFill>
              <a:schemeClr val="dk2"/>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273370"/>
              </a:solidFill>
              <a:latin typeface="Arial"/>
              <a:ea typeface="Arial"/>
              <a:cs typeface="Arial"/>
              <a:sym typeface="Arial"/>
            </a:endParaRPr>
          </a:p>
        </p:txBody>
      </p:sp>
      <p:sp>
        <p:nvSpPr>
          <p:cNvPr id="292" name="Google Shape;292;p41"/>
          <p:cNvSpPr txBox="1">
            <a:spLocks noGrp="1"/>
          </p:cNvSpPr>
          <p:nvPr>
            <p:ph type="title"/>
          </p:nvPr>
        </p:nvSpPr>
        <p:spPr>
          <a:xfrm>
            <a:off x="521494" y="2869750"/>
            <a:ext cx="8073627" cy="1204912"/>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rgbClr val="273370"/>
              </a:buClr>
              <a:buSzPts val="4100"/>
              <a:buFont typeface="Arial"/>
              <a:buNone/>
              <a:defRPr sz="4100">
                <a:solidFill>
                  <a:srgbClr val="273370"/>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C2C2C"/>
        </a:solidFill>
        <a:effectLst/>
      </p:bgPr>
    </p:bg>
    <p:spTree>
      <p:nvGrpSpPr>
        <p:cNvPr id="1" name="Shape 297"/>
        <p:cNvGrpSpPr/>
        <p:nvPr/>
      </p:nvGrpSpPr>
      <p:grpSpPr>
        <a:xfrm>
          <a:off x="0" y="0"/>
          <a:ext cx="0" cy="0"/>
          <a:chOff x="0" y="0"/>
          <a:chExt cx="0" cy="0"/>
        </a:xfrm>
      </p:grpSpPr>
      <p:sp>
        <p:nvSpPr>
          <p:cNvPr id="298" name="Google Shape;298;p43"/>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99" name="Google Shape;299;p43"/>
          <p:cNvSpPr txBox="1">
            <a:spLocks noGrp="1"/>
          </p:cNvSpPr>
          <p:nvPr>
            <p:ph type="title"/>
          </p:nvPr>
        </p:nvSpPr>
        <p:spPr>
          <a:xfrm>
            <a:off x="521494" y="384572"/>
            <a:ext cx="8073627" cy="68222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FFFFFF"/>
              </a:buClr>
              <a:buSzPts val="2600"/>
              <a:buFont typeface="Arial"/>
              <a:buNone/>
              <a:defRPr sz="2600">
                <a:solidFill>
                  <a:srgbClr val="FFFFFF"/>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00" name="Google Shape;300;p43"/>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FFFFFF"/>
              </a:buClr>
              <a:buSzPts val="800"/>
              <a:buFont typeface="Arial"/>
              <a:buNone/>
            </a:pPr>
            <a:fld id="{00000000-1234-1234-1234-123412341234}" type="slidenum">
              <a:rPr lang="en" sz="800">
                <a:solidFill>
                  <a:srgbClr val="FFFFFF"/>
                </a:solidFill>
                <a:latin typeface="Arial"/>
                <a:ea typeface="Arial"/>
                <a:cs typeface="Arial"/>
                <a:sym typeface="Arial"/>
              </a:rPr>
              <a:t>‹#›</a:t>
            </a:fld>
            <a:endParaRPr sz="80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p:cSld name="Blank">
    <p:bg>
      <p:bgPr>
        <a:solidFill>
          <a:srgbClr val="F2F2F2"/>
        </a:solidFill>
        <a:effectLst/>
      </p:bgPr>
    </p:bg>
    <p:spTree>
      <p:nvGrpSpPr>
        <p:cNvPr id="1" name="Shape 301"/>
        <p:cNvGrpSpPr/>
        <p:nvPr/>
      </p:nvGrpSpPr>
      <p:grpSpPr>
        <a:xfrm>
          <a:off x="0" y="0"/>
          <a:ext cx="0" cy="0"/>
          <a:chOff x="0" y="0"/>
          <a:chExt cx="0" cy="0"/>
        </a:xfrm>
      </p:grpSpPr>
      <p:sp>
        <p:nvSpPr>
          <p:cNvPr id="302" name="Google Shape;302;p44"/>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rgbClr val="7F7F7F"/>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rgbClr val="010103"/>
            </a:gs>
          </a:gsLst>
          <a:lin ang="8100000" scaled="0"/>
        </a:gradFill>
        <a:effectLst/>
      </p:bgPr>
    </p:bg>
    <p:spTree>
      <p:nvGrpSpPr>
        <p:cNvPr id="1" name="Shape 303"/>
        <p:cNvGrpSpPr/>
        <p:nvPr/>
      </p:nvGrpSpPr>
      <p:grpSpPr>
        <a:xfrm>
          <a:off x="0" y="0"/>
          <a:ext cx="0" cy="0"/>
          <a:chOff x="0" y="0"/>
          <a:chExt cx="0" cy="0"/>
        </a:xfrm>
      </p:grpSpPr>
      <p:sp>
        <p:nvSpPr>
          <p:cNvPr id="304" name="Google Shape;304;p45"/>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05" name="Google Shape;305;p45"/>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FFFFFF"/>
              </a:buClr>
              <a:buSzPts val="800"/>
              <a:buFont typeface="Arial"/>
              <a:buNone/>
            </a:pPr>
            <a:fld id="{00000000-1234-1234-1234-123412341234}" type="slidenum">
              <a:rPr lang="en" sz="800">
                <a:solidFill>
                  <a:srgbClr val="FFFFFF"/>
                </a:solidFill>
                <a:latin typeface="Arial"/>
                <a:ea typeface="Arial"/>
                <a:cs typeface="Arial"/>
                <a:sym typeface="Arial"/>
              </a:rPr>
              <a:t>‹#›</a:t>
            </a:fld>
            <a:endParaRPr sz="80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58"/>
        <p:cNvGrpSpPr/>
        <p:nvPr/>
      </p:nvGrpSpPr>
      <p:grpSpPr>
        <a:xfrm>
          <a:off x="0" y="0"/>
          <a:ext cx="0" cy="0"/>
          <a:chOff x="0" y="0"/>
          <a:chExt cx="0" cy="0"/>
        </a:xfrm>
      </p:grpSpPr>
      <p:pic>
        <p:nvPicPr>
          <p:cNvPr id="59" name="Google Shape;59;p14"/>
          <p:cNvPicPr preferRelativeResize="0"/>
          <p:nvPr/>
        </p:nvPicPr>
        <p:blipFill rotWithShape="1">
          <a:blip r:embed="rId2">
            <a:alphaModFix/>
          </a:blip>
          <a:srcRect/>
          <a:stretch/>
        </p:blipFill>
        <p:spPr>
          <a:xfrm>
            <a:off x="378" y="212"/>
            <a:ext cx="9143244" cy="5143075"/>
          </a:xfrm>
          <a:prstGeom prst="rect">
            <a:avLst/>
          </a:prstGeom>
          <a:noFill/>
          <a:ln>
            <a:noFill/>
          </a:ln>
        </p:spPr>
      </p:pic>
      <p:sp>
        <p:nvSpPr>
          <p:cNvPr id="60" name="Google Shape;60;p14"/>
          <p:cNvSpPr txBox="1">
            <a:spLocks noGrp="1"/>
          </p:cNvSpPr>
          <p:nvPr>
            <p:ph type="ctrTitle"/>
          </p:nvPr>
        </p:nvSpPr>
        <p:spPr>
          <a:xfrm>
            <a:off x="521494" y="1020130"/>
            <a:ext cx="5025419" cy="149596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lt1"/>
              </a:buClr>
              <a:buSzPts val="3300"/>
              <a:buFont typeface="Arial"/>
              <a:buNone/>
              <a:defRPr sz="33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1" name="Google Shape;61;p14"/>
          <p:cNvSpPr txBox="1">
            <a:spLocks noGrp="1"/>
          </p:cNvSpPr>
          <p:nvPr>
            <p:ph type="subTitle" idx="1"/>
          </p:nvPr>
        </p:nvSpPr>
        <p:spPr>
          <a:xfrm>
            <a:off x="521493" y="2632905"/>
            <a:ext cx="5025420" cy="647813"/>
          </a:xfrm>
          <a:prstGeom prst="rect">
            <a:avLst/>
          </a:prstGeom>
          <a:noFill/>
          <a:ln>
            <a:noFill/>
          </a:ln>
        </p:spPr>
        <p:txBody>
          <a:bodyPr spcFirstLastPara="1" wrap="square" lIns="0" tIns="0" rIns="0" bIns="0" anchor="t" anchorCtr="0">
            <a:noAutofit/>
          </a:bodyPr>
          <a:lstStyle>
            <a:lvl1pPr lvl="0" algn="l">
              <a:lnSpc>
                <a:spcPct val="110000"/>
              </a:lnSpc>
              <a:spcBef>
                <a:spcPts val="500"/>
              </a:spcBef>
              <a:spcAft>
                <a:spcPts val="0"/>
              </a:spcAft>
              <a:buClr>
                <a:schemeClr val="lt1"/>
              </a:buClr>
              <a:buSzPts val="1800"/>
              <a:buNone/>
              <a:defRPr sz="1800">
                <a:solidFill>
                  <a:schemeClr val="lt1"/>
                </a:solidFill>
                <a:latin typeface="Arial"/>
                <a:ea typeface="Arial"/>
                <a:cs typeface="Arial"/>
                <a:sym typeface="Arial"/>
              </a:defRPr>
            </a:lvl1pPr>
            <a:lvl2pPr lvl="1" algn="ctr">
              <a:lnSpc>
                <a:spcPct val="90000"/>
              </a:lnSpc>
              <a:spcBef>
                <a:spcPts val="200"/>
              </a:spcBef>
              <a:spcAft>
                <a:spcPts val="0"/>
              </a:spcAft>
              <a:buSzPts val="1500"/>
              <a:buNone/>
              <a:defRPr sz="1500"/>
            </a:lvl2pPr>
            <a:lvl3pPr lvl="2" algn="ctr">
              <a:lnSpc>
                <a:spcPct val="90000"/>
              </a:lnSpc>
              <a:spcBef>
                <a:spcPts val="200"/>
              </a:spcBef>
              <a:spcAft>
                <a:spcPts val="0"/>
              </a:spcAft>
              <a:buSzPts val="1400"/>
              <a:buNone/>
              <a:defRPr sz="1400"/>
            </a:lvl3pPr>
            <a:lvl4pPr lvl="3" algn="ctr">
              <a:lnSpc>
                <a:spcPct val="110000"/>
              </a:lnSpc>
              <a:spcBef>
                <a:spcPts val="200"/>
              </a:spcBef>
              <a:spcAft>
                <a:spcPts val="0"/>
              </a:spcAft>
              <a:buSzPts val="1200"/>
              <a:buNone/>
              <a:defRPr sz="1200"/>
            </a:lvl4pPr>
            <a:lvl5pPr lvl="4" algn="ctr">
              <a:lnSpc>
                <a:spcPct val="100000"/>
              </a:lnSpc>
              <a:spcBef>
                <a:spcPts val="200"/>
              </a:spcBef>
              <a:spcAft>
                <a:spcPts val="0"/>
              </a:spcAft>
              <a:buClr>
                <a:schemeClr val="dk1"/>
              </a:buClr>
              <a:buSzPts val="1200"/>
              <a:buNone/>
              <a:defRPr sz="1200"/>
            </a:lvl5pPr>
            <a:lvl6pPr lvl="5" algn="ctr">
              <a:lnSpc>
                <a:spcPct val="90000"/>
              </a:lnSpc>
              <a:spcBef>
                <a:spcPts val="200"/>
              </a:spcBef>
              <a:spcAft>
                <a:spcPts val="0"/>
              </a:spcAft>
              <a:buSzPts val="1200"/>
              <a:buNone/>
              <a:defRPr sz="1200"/>
            </a:lvl6pPr>
            <a:lvl7pPr lvl="6" algn="ctr">
              <a:lnSpc>
                <a:spcPct val="90000"/>
              </a:lnSpc>
              <a:spcBef>
                <a:spcPts val="700"/>
              </a:spcBef>
              <a:spcAft>
                <a:spcPts val="0"/>
              </a:spcAft>
              <a:buClr>
                <a:schemeClr val="dk1"/>
              </a:buClr>
              <a:buSzPts val="1200"/>
              <a:buNone/>
              <a:defRPr sz="1200"/>
            </a:lvl7pPr>
            <a:lvl8pPr lvl="7" algn="ctr">
              <a:lnSpc>
                <a:spcPct val="90000"/>
              </a:lnSpc>
              <a:spcBef>
                <a:spcPts val="700"/>
              </a:spcBef>
              <a:spcAft>
                <a:spcPts val="0"/>
              </a:spcAft>
              <a:buClr>
                <a:schemeClr val="dk2"/>
              </a:buClr>
              <a:buSzPts val="1200"/>
              <a:buNone/>
              <a:defRPr sz="1200"/>
            </a:lvl8pPr>
            <a:lvl9pPr lvl="8" algn="ctr">
              <a:lnSpc>
                <a:spcPct val="100000"/>
              </a:lnSpc>
              <a:spcBef>
                <a:spcPts val="0"/>
              </a:spcBef>
              <a:spcAft>
                <a:spcPts val="700"/>
              </a:spcAft>
              <a:buClr>
                <a:schemeClr val="dk2"/>
              </a:buClr>
              <a:buSzPts val="1200"/>
              <a:buNone/>
              <a:defRPr sz="1200"/>
            </a:lvl9pPr>
          </a:lstStyle>
          <a:p>
            <a:endParaRPr/>
          </a:p>
        </p:txBody>
      </p:sp>
      <p:sp>
        <p:nvSpPr>
          <p:cNvPr id="62" name="Google Shape;62;p14"/>
          <p:cNvSpPr txBox="1">
            <a:spLocks noGrp="1"/>
          </p:cNvSpPr>
          <p:nvPr>
            <p:ph type="body" idx="2"/>
          </p:nvPr>
        </p:nvSpPr>
        <p:spPr>
          <a:xfrm>
            <a:off x="521494" y="3439715"/>
            <a:ext cx="4050506" cy="273844"/>
          </a:xfrm>
          <a:prstGeom prst="rect">
            <a:avLst/>
          </a:prstGeom>
          <a:noFill/>
          <a:ln>
            <a:noFill/>
          </a:ln>
        </p:spPr>
        <p:txBody>
          <a:bodyPr spcFirstLastPara="1" wrap="square" lIns="0" tIns="0" rIns="0" bIns="0" anchor="t" anchorCtr="0">
            <a:noAutofit/>
          </a:bodyPr>
          <a:lstStyle>
            <a:lvl1pPr marL="457200" lvl="0" indent="-317500" algn="l">
              <a:lnSpc>
                <a:spcPct val="110000"/>
              </a:lnSpc>
              <a:spcBef>
                <a:spcPts val="500"/>
              </a:spcBef>
              <a:spcAft>
                <a:spcPts val="0"/>
              </a:spcAft>
              <a:buClr>
                <a:schemeClr val="lt1"/>
              </a:buClr>
              <a:buSzPts val="1400"/>
              <a:buChar char="​"/>
              <a:defRPr sz="1400">
                <a:solidFill>
                  <a:schemeClr val="lt1"/>
                </a:solidFill>
              </a:defRPr>
            </a:lvl1pPr>
            <a:lvl2pPr marL="914400" lvl="1" indent="-317500" algn="l">
              <a:lnSpc>
                <a:spcPct val="90000"/>
              </a:lnSpc>
              <a:spcBef>
                <a:spcPts val="200"/>
              </a:spcBef>
              <a:spcAft>
                <a:spcPts val="0"/>
              </a:spcAft>
              <a:buSzPts val="1400"/>
              <a:buChar char="•"/>
              <a:defRPr/>
            </a:lvl2pPr>
            <a:lvl3pPr marL="1371600" lvl="2" indent="-317500" algn="l">
              <a:lnSpc>
                <a:spcPct val="90000"/>
              </a:lnSpc>
              <a:spcBef>
                <a:spcPts val="200"/>
              </a:spcBef>
              <a:spcAft>
                <a:spcPts val="0"/>
              </a:spcAft>
              <a:buSzPts val="1400"/>
              <a:buChar char="–"/>
              <a:defRPr/>
            </a:lvl3pPr>
            <a:lvl4pPr marL="1828800" lvl="3" indent="-317500" algn="l">
              <a:lnSpc>
                <a:spcPct val="110000"/>
              </a:lnSpc>
              <a:spcBef>
                <a:spcPts val="200"/>
              </a:spcBef>
              <a:spcAft>
                <a:spcPts val="0"/>
              </a:spcAft>
              <a:buSzPts val="1400"/>
              <a:buChar char="​"/>
              <a:defRPr/>
            </a:lvl4pPr>
            <a:lvl5pPr marL="2286000" lvl="4" indent="-317500" algn="l">
              <a:lnSpc>
                <a:spcPct val="100000"/>
              </a:lnSpc>
              <a:spcBef>
                <a:spcPts val="200"/>
              </a:spcBef>
              <a:spcAft>
                <a:spcPts val="0"/>
              </a:spcAft>
              <a:buClr>
                <a:schemeClr val="dk1"/>
              </a:buClr>
              <a:buSzPts val="1400"/>
              <a:buChar char="​"/>
              <a:defRPr/>
            </a:lvl5pPr>
            <a:lvl6pPr marL="2743200" lvl="5" indent="-317500" algn="l">
              <a:lnSpc>
                <a:spcPct val="90000"/>
              </a:lnSpc>
              <a:spcBef>
                <a:spcPts val="200"/>
              </a:spcBef>
              <a:spcAft>
                <a:spcPts val="0"/>
              </a:spcAft>
              <a:buSzPts val="1400"/>
              <a:buChar char="•"/>
              <a:defRPr/>
            </a:lvl6pPr>
            <a:lvl7pPr marL="3200400" lvl="6" indent="-317500" algn="l">
              <a:lnSpc>
                <a:spcPct val="90000"/>
              </a:lnSpc>
              <a:spcBef>
                <a:spcPts val="700"/>
              </a:spcBef>
              <a:spcAft>
                <a:spcPts val="0"/>
              </a:spcAft>
              <a:buClr>
                <a:schemeClr val="dk1"/>
              </a:buClr>
              <a:buSzPts val="1400"/>
              <a:buChar char="​"/>
              <a:defRPr/>
            </a:lvl7pPr>
            <a:lvl8pPr marL="3657600" lvl="7" indent="-317500" algn="l">
              <a:lnSpc>
                <a:spcPct val="90000"/>
              </a:lnSpc>
              <a:spcBef>
                <a:spcPts val="700"/>
              </a:spcBef>
              <a:spcAft>
                <a:spcPts val="0"/>
              </a:spcAft>
              <a:buClr>
                <a:schemeClr val="dk2"/>
              </a:buClr>
              <a:buSzPts val="1400"/>
              <a:buChar char="​"/>
              <a:defRPr/>
            </a:lvl8pPr>
            <a:lvl9pPr marL="4114800" lvl="8" indent="-317500" algn="l">
              <a:lnSpc>
                <a:spcPct val="100000"/>
              </a:lnSpc>
              <a:spcBef>
                <a:spcPts val="0"/>
              </a:spcBef>
              <a:spcAft>
                <a:spcPts val="700"/>
              </a:spcAft>
              <a:buClr>
                <a:schemeClr val="dk2"/>
              </a:buClr>
              <a:buSzPts val="1400"/>
              <a:buChar char="​"/>
              <a:defRPr/>
            </a:lvl9pPr>
          </a:lstStyle>
          <a:p>
            <a:endParaRPr/>
          </a:p>
        </p:txBody>
      </p:sp>
      <p:sp>
        <p:nvSpPr>
          <p:cNvPr id="63" name="Google Shape;63;p14"/>
          <p:cNvSpPr/>
          <p:nvPr/>
        </p:nvSpPr>
        <p:spPr>
          <a:xfrm>
            <a:off x="5546913" y="3059206"/>
            <a:ext cx="3596248" cy="2084294"/>
          </a:xfrm>
          <a:prstGeom prst="triangle">
            <a:avLst>
              <a:gd name="adj" fmla="val 100000"/>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FFFFFF"/>
              </a:solidFill>
              <a:latin typeface="Arial"/>
              <a:ea typeface="Arial"/>
              <a:cs typeface="Arial"/>
              <a:sym typeface="Arial"/>
            </a:endParaRPr>
          </a:p>
        </p:txBody>
      </p:sp>
      <p:pic>
        <p:nvPicPr>
          <p:cNvPr id="64" name="Google Shape;64;p14"/>
          <p:cNvPicPr preferRelativeResize="0"/>
          <p:nvPr/>
        </p:nvPicPr>
        <p:blipFill rotWithShape="1">
          <a:blip r:embed="rId3">
            <a:alphaModFix/>
          </a:blip>
          <a:srcRect/>
          <a:stretch/>
        </p:blipFill>
        <p:spPr>
          <a:xfrm>
            <a:off x="7337605" y="4172288"/>
            <a:ext cx="1664162" cy="78261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rgbClr val="F2F2F2"/>
        </a:solidFill>
        <a:effectLst/>
      </p:bgPr>
    </p:bg>
    <p:spTree>
      <p:nvGrpSpPr>
        <p:cNvPr id="1" name="Shape 306"/>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307"/>
        <p:cNvGrpSpPr/>
        <p:nvPr/>
      </p:nvGrpSpPr>
      <p:grpSpPr>
        <a:xfrm>
          <a:off x="0" y="0"/>
          <a:ext cx="0" cy="0"/>
          <a:chOff x="0" y="0"/>
          <a:chExt cx="0" cy="0"/>
        </a:xfrm>
      </p:grpSpPr>
      <p:sp>
        <p:nvSpPr>
          <p:cNvPr id="308" name="Google Shape;308;p47"/>
          <p:cNvSpPr txBox="1">
            <a:spLocks noGrp="1"/>
          </p:cNvSpPr>
          <p:nvPr>
            <p:ph type="dt" idx="10"/>
          </p:nvPr>
        </p:nvSpPr>
        <p:spPr>
          <a:xfrm>
            <a:off x="7258050" y="48464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rgbClr val="7F7F7F"/>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grpSp>
        <p:nvGrpSpPr>
          <p:cNvPr id="309" name="Google Shape;309;p47"/>
          <p:cNvGrpSpPr/>
          <p:nvPr/>
        </p:nvGrpSpPr>
        <p:grpSpPr>
          <a:xfrm>
            <a:off x="-675" y="0"/>
            <a:ext cx="9145350" cy="5143501"/>
            <a:chOff x="-900" y="0"/>
            <a:chExt cx="12193800" cy="6858001"/>
          </a:xfrm>
        </p:grpSpPr>
        <p:grpSp>
          <p:nvGrpSpPr>
            <p:cNvPr id="310" name="Google Shape;310;p47"/>
            <p:cNvGrpSpPr/>
            <p:nvPr/>
          </p:nvGrpSpPr>
          <p:grpSpPr>
            <a:xfrm>
              <a:off x="-900" y="0"/>
              <a:ext cx="12193800" cy="6858001"/>
              <a:chOff x="-900" y="0"/>
              <a:chExt cx="12193800" cy="6858001"/>
            </a:xfrm>
          </p:grpSpPr>
          <p:sp>
            <p:nvSpPr>
              <p:cNvPr id="311" name="Google Shape;311;p47"/>
              <p:cNvSpPr/>
              <p:nvPr/>
            </p:nvSpPr>
            <p:spPr>
              <a:xfrm>
                <a:off x="-300" y="0"/>
                <a:ext cx="12193200" cy="6858000"/>
              </a:xfrm>
              <a:custGeom>
                <a:avLst/>
                <a:gdLst/>
                <a:ahLst/>
                <a:cxnLst/>
                <a:rect l="l" t="t" r="r" b="b"/>
                <a:pathLst>
                  <a:path w="12193200" h="6858000" extrusionOk="0">
                    <a:moveTo>
                      <a:pt x="629400" y="487679"/>
                    </a:moveTo>
                    <a:lnTo>
                      <a:pt x="629400" y="774466"/>
                    </a:lnTo>
                    <a:lnTo>
                      <a:pt x="630001" y="774466"/>
                    </a:lnTo>
                    <a:lnTo>
                      <a:pt x="630001" y="5936631"/>
                    </a:lnTo>
                    <a:lnTo>
                      <a:pt x="11562000" y="5936631"/>
                    </a:lnTo>
                    <a:lnTo>
                      <a:pt x="11562000" y="622800"/>
                    </a:lnTo>
                    <a:lnTo>
                      <a:pt x="11561629" y="622800"/>
                    </a:lnTo>
                    <a:lnTo>
                      <a:pt x="11561629" y="487679"/>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12" name="Google Shape;312;p47"/>
              <p:cNvSpPr/>
              <p:nvPr/>
            </p:nvSpPr>
            <p:spPr>
              <a:xfrm>
                <a:off x="-900" y="1"/>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rgbClr val="69696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575757"/>
                  </a:solidFill>
                  <a:latin typeface="Arial"/>
                  <a:ea typeface="Arial"/>
                  <a:cs typeface="Arial"/>
                  <a:sym typeface="Arial"/>
                </a:endParaRPr>
              </a:p>
            </p:txBody>
          </p:sp>
          <p:sp>
            <p:nvSpPr>
              <p:cNvPr id="313" name="Google Shape;313;p47"/>
              <p:cNvSpPr/>
              <p:nvPr/>
            </p:nvSpPr>
            <p:spPr>
              <a:xfrm>
                <a:off x="695325" y="5936630"/>
                <a:ext cx="10764835" cy="623310"/>
              </a:xfrm>
              <a:prstGeom prst="rect">
                <a:avLst/>
              </a:prstGeom>
              <a:solidFill>
                <a:srgbClr val="FDBD4D">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nvGrpSpPr>
              <p:cNvPr id="314" name="Google Shape;314;p47"/>
              <p:cNvGrpSpPr/>
              <p:nvPr/>
            </p:nvGrpSpPr>
            <p:grpSpPr>
              <a:xfrm>
                <a:off x="-900" y="487679"/>
                <a:ext cx="12193200" cy="5448952"/>
                <a:chOff x="12623800" y="622800"/>
                <a:chExt cx="11176000" cy="5536800"/>
              </a:xfrm>
            </p:grpSpPr>
            <p:cxnSp>
              <p:nvCxnSpPr>
                <p:cNvPr id="315" name="Google Shape;315;p47"/>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16" name="Google Shape;316;p47"/>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17" name="Google Shape;317;p47"/>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18" name="Google Shape;318;p47"/>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19" name="Google Shape;319;p47"/>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20" name="Google Shape;320;p47"/>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21" name="Google Shape;321;p47"/>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22" name="Google Shape;322;p47"/>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23" name="Google Shape;323;p47"/>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24" name="Google Shape;324;p47"/>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25" name="Google Shape;325;p47"/>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26" name="Google Shape;326;p47"/>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27" name="Google Shape;327;p47"/>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28" name="Google Shape;328;p47"/>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29" name="Google Shape;329;p47"/>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30" name="Google Shape;330;p47"/>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31" name="Google Shape;331;p47"/>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32" name="Google Shape;332;p47"/>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33" name="Google Shape;333;p47"/>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34" name="Google Shape;334;p47"/>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335" name="Google Shape;335;p47"/>
              <p:cNvGrpSpPr/>
              <p:nvPr/>
            </p:nvGrpSpPr>
            <p:grpSpPr>
              <a:xfrm>
                <a:off x="1276700" y="488417"/>
                <a:ext cx="9638000" cy="5449195"/>
                <a:chOff x="1277000" y="623550"/>
                <a:chExt cx="9638000" cy="5537047"/>
              </a:xfrm>
            </p:grpSpPr>
            <p:sp>
              <p:nvSpPr>
                <p:cNvPr id="336" name="Google Shape;336;p47"/>
                <p:cNvSpPr/>
                <p:nvPr/>
              </p:nvSpPr>
              <p:spPr>
                <a:xfrm>
                  <a:off x="6887000" y="623550"/>
                  <a:ext cx="288000" cy="5537047"/>
                </a:xfrm>
                <a:prstGeom prst="rect">
                  <a:avLst/>
                </a:prstGeom>
                <a:solidFill>
                  <a:srgbClr val="696969">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37" name="Google Shape;337;p47"/>
                <p:cNvSpPr/>
                <p:nvPr/>
              </p:nvSpPr>
              <p:spPr>
                <a:xfrm>
                  <a:off x="8757000" y="623550"/>
                  <a:ext cx="288000" cy="5537047"/>
                </a:xfrm>
                <a:prstGeom prst="rect">
                  <a:avLst/>
                </a:prstGeom>
                <a:solidFill>
                  <a:srgbClr val="696969">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38" name="Google Shape;338;p47"/>
                <p:cNvSpPr/>
                <p:nvPr/>
              </p:nvSpPr>
              <p:spPr>
                <a:xfrm>
                  <a:off x="7822000" y="623550"/>
                  <a:ext cx="288000" cy="5537047"/>
                </a:xfrm>
                <a:prstGeom prst="rect">
                  <a:avLst/>
                </a:prstGeom>
                <a:solidFill>
                  <a:srgbClr val="696969">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39" name="Google Shape;339;p47"/>
                <p:cNvSpPr/>
                <p:nvPr/>
              </p:nvSpPr>
              <p:spPr>
                <a:xfrm>
                  <a:off x="9692000" y="623550"/>
                  <a:ext cx="288000" cy="5537047"/>
                </a:xfrm>
                <a:prstGeom prst="rect">
                  <a:avLst/>
                </a:prstGeom>
                <a:solidFill>
                  <a:srgbClr val="696969">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40" name="Google Shape;340;p47"/>
                <p:cNvSpPr/>
                <p:nvPr/>
              </p:nvSpPr>
              <p:spPr>
                <a:xfrm>
                  <a:off x="10627000" y="623550"/>
                  <a:ext cx="288000" cy="5537047"/>
                </a:xfrm>
                <a:prstGeom prst="rect">
                  <a:avLst/>
                </a:prstGeom>
                <a:solidFill>
                  <a:srgbClr val="696969">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41" name="Google Shape;341;p47"/>
                <p:cNvSpPr/>
                <p:nvPr/>
              </p:nvSpPr>
              <p:spPr>
                <a:xfrm>
                  <a:off x="5952000" y="623550"/>
                  <a:ext cx="288000" cy="5537047"/>
                </a:xfrm>
                <a:prstGeom prst="rect">
                  <a:avLst/>
                </a:prstGeom>
                <a:solidFill>
                  <a:srgbClr val="696969">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42" name="Google Shape;342;p47"/>
                <p:cNvSpPr/>
                <p:nvPr/>
              </p:nvSpPr>
              <p:spPr>
                <a:xfrm>
                  <a:off x="1277000" y="623550"/>
                  <a:ext cx="288000" cy="5537047"/>
                </a:xfrm>
                <a:prstGeom prst="rect">
                  <a:avLst/>
                </a:prstGeom>
                <a:solidFill>
                  <a:srgbClr val="696969">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43" name="Google Shape;343;p47"/>
                <p:cNvSpPr/>
                <p:nvPr/>
              </p:nvSpPr>
              <p:spPr>
                <a:xfrm>
                  <a:off x="2212000" y="623550"/>
                  <a:ext cx="288000" cy="5537047"/>
                </a:xfrm>
                <a:prstGeom prst="rect">
                  <a:avLst/>
                </a:prstGeom>
                <a:solidFill>
                  <a:srgbClr val="696969">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44" name="Google Shape;344;p47"/>
                <p:cNvSpPr/>
                <p:nvPr/>
              </p:nvSpPr>
              <p:spPr>
                <a:xfrm>
                  <a:off x="3147000" y="623550"/>
                  <a:ext cx="288000" cy="5537047"/>
                </a:xfrm>
                <a:prstGeom prst="rect">
                  <a:avLst/>
                </a:prstGeom>
                <a:solidFill>
                  <a:srgbClr val="696969">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45" name="Google Shape;345;p47"/>
                <p:cNvSpPr/>
                <p:nvPr/>
              </p:nvSpPr>
              <p:spPr>
                <a:xfrm>
                  <a:off x="4082000" y="623550"/>
                  <a:ext cx="288000" cy="5537047"/>
                </a:xfrm>
                <a:prstGeom prst="rect">
                  <a:avLst/>
                </a:prstGeom>
                <a:solidFill>
                  <a:srgbClr val="696969">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46" name="Google Shape;346;p47"/>
                <p:cNvSpPr/>
                <p:nvPr/>
              </p:nvSpPr>
              <p:spPr>
                <a:xfrm>
                  <a:off x="5017000" y="623550"/>
                  <a:ext cx="288000" cy="5537047"/>
                </a:xfrm>
                <a:prstGeom prst="rect">
                  <a:avLst/>
                </a:prstGeom>
                <a:solidFill>
                  <a:srgbClr val="696969">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347" name="Google Shape;347;p47"/>
              <p:cNvSpPr/>
              <p:nvPr/>
            </p:nvSpPr>
            <p:spPr>
              <a:xfrm>
                <a:off x="695325" y="1348599"/>
                <a:ext cx="10764835" cy="573947"/>
              </a:xfrm>
              <a:prstGeom prst="rect">
                <a:avLst/>
              </a:prstGeom>
              <a:solidFill>
                <a:srgbClr val="FDBD4D">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nvGrpSpPr>
              <p:cNvPr id="348" name="Google Shape;348;p47"/>
              <p:cNvGrpSpPr/>
              <p:nvPr/>
            </p:nvGrpSpPr>
            <p:grpSpPr>
              <a:xfrm>
                <a:off x="695325" y="5755080"/>
                <a:ext cx="10764836" cy="78274"/>
                <a:chOff x="629400" y="5975122"/>
                <a:chExt cx="10933200" cy="79536"/>
              </a:xfrm>
            </p:grpSpPr>
            <p:sp>
              <p:nvSpPr>
                <p:cNvPr id="349" name="Google Shape;349;p47"/>
                <p:cNvSpPr/>
                <p:nvPr/>
              </p:nvSpPr>
              <p:spPr>
                <a:xfrm>
                  <a:off x="2880128" y="5975122"/>
                  <a:ext cx="1930288" cy="79536"/>
                </a:xfrm>
                <a:prstGeom prst="rect">
                  <a:avLst/>
                </a:prstGeom>
                <a:solidFill>
                  <a:srgbClr val="696969">
                    <a:alpha val="9803"/>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50" name="Google Shape;350;p47"/>
                <p:cNvSpPr/>
                <p:nvPr/>
              </p:nvSpPr>
              <p:spPr>
                <a:xfrm>
                  <a:off x="9626194" y="5975122"/>
                  <a:ext cx="1936406" cy="79536"/>
                </a:xfrm>
                <a:prstGeom prst="rect">
                  <a:avLst/>
                </a:prstGeom>
                <a:solidFill>
                  <a:srgbClr val="696969">
                    <a:alpha val="9803"/>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51" name="Google Shape;351;p47"/>
                <p:cNvSpPr/>
                <p:nvPr/>
              </p:nvSpPr>
              <p:spPr>
                <a:xfrm>
                  <a:off x="7372407" y="5975122"/>
                  <a:ext cx="1936406" cy="79536"/>
                </a:xfrm>
                <a:prstGeom prst="rect">
                  <a:avLst/>
                </a:prstGeom>
                <a:solidFill>
                  <a:srgbClr val="696969">
                    <a:alpha val="9803"/>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52" name="Google Shape;352;p47"/>
                <p:cNvSpPr/>
                <p:nvPr/>
              </p:nvSpPr>
              <p:spPr>
                <a:xfrm>
                  <a:off x="5127797" y="5975122"/>
                  <a:ext cx="1927229" cy="79536"/>
                </a:xfrm>
                <a:prstGeom prst="rect">
                  <a:avLst/>
                </a:prstGeom>
                <a:solidFill>
                  <a:srgbClr val="696969">
                    <a:alpha val="9803"/>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53" name="Google Shape;353;p47"/>
                <p:cNvSpPr/>
                <p:nvPr/>
              </p:nvSpPr>
              <p:spPr>
                <a:xfrm>
                  <a:off x="629400" y="5975122"/>
                  <a:ext cx="1933347" cy="79536"/>
                </a:xfrm>
                <a:prstGeom prst="rect">
                  <a:avLst/>
                </a:prstGeom>
                <a:solidFill>
                  <a:srgbClr val="696969">
                    <a:alpha val="9803"/>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354" name="Google Shape;354;p47"/>
              <p:cNvSpPr/>
              <p:nvPr/>
            </p:nvSpPr>
            <p:spPr>
              <a:xfrm>
                <a:off x="695325" y="1921238"/>
                <a:ext cx="10764835" cy="4015393"/>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C00000">
                    <a:alpha val="34901"/>
                  </a:srgbClr>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None/>
                </a:pPr>
                <a:endParaRPr sz="900">
                  <a:solidFill>
                    <a:schemeClr val="lt1"/>
                  </a:solidFill>
                  <a:latin typeface="Arial"/>
                  <a:ea typeface="Arial"/>
                  <a:cs typeface="Arial"/>
                  <a:sym typeface="Arial"/>
                </a:endParaRPr>
              </a:p>
            </p:txBody>
          </p:sp>
        </p:grpSp>
        <p:sp>
          <p:nvSpPr>
            <p:cNvPr id="355" name="Google Shape;355;p47"/>
            <p:cNvSpPr/>
            <p:nvPr/>
          </p:nvSpPr>
          <p:spPr>
            <a:xfrm>
              <a:off x="695325" y="6144442"/>
              <a:ext cx="8448675" cy="415498"/>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 sz="800">
                  <a:solidFill>
                    <a:srgbClr val="A6A6A6"/>
                  </a:solidFill>
                  <a:latin typeface="Arial"/>
                  <a:ea typeface="Arial"/>
                  <a:cs typeface="Arial"/>
                  <a:sym typeface="Arial"/>
                </a:rPr>
                <a:t>1. xxxx  2. xxxx  3. xxxx</a:t>
              </a:r>
              <a:endParaRPr sz="1100"/>
            </a:p>
            <a:p>
              <a:pPr marL="0" marR="0" lvl="0" indent="0" algn="l" rtl="0">
                <a:lnSpc>
                  <a:spcPct val="90000"/>
                </a:lnSpc>
                <a:spcBef>
                  <a:spcPts val="0"/>
                </a:spcBef>
                <a:spcAft>
                  <a:spcPts val="0"/>
                </a:spcAft>
                <a:buNone/>
              </a:pPr>
              <a:r>
                <a:rPr lang="en" sz="800">
                  <a:solidFill>
                    <a:srgbClr val="A6A6A6"/>
                  </a:solidFill>
                  <a:latin typeface="Arial"/>
                  <a:ea typeface="Arial"/>
                  <a:cs typeface="Arial"/>
                  <a:sym typeface="Arial"/>
                </a:rPr>
                <a:t>Note: List footnotes in numerical order. Footnote numbers are not bracketed. Use 10pt font. Do not put a period at the end of the note or the source</a:t>
              </a:r>
              <a:endParaRPr sz="1100"/>
            </a:p>
            <a:p>
              <a:pPr marL="0" marR="0" lvl="0" indent="0" algn="l" rtl="0">
                <a:lnSpc>
                  <a:spcPct val="90000"/>
                </a:lnSpc>
                <a:spcBef>
                  <a:spcPts val="0"/>
                </a:spcBef>
                <a:spcAft>
                  <a:spcPts val="0"/>
                </a:spcAft>
                <a:buNone/>
              </a:pPr>
              <a:r>
                <a:rPr lang="en" sz="800">
                  <a:solidFill>
                    <a:srgbClr val="A6A6A6"/>
                  </a:solidFill>
                  <a:latin typeface="Arial"/>
                  <a:ea typeface="Arial"/>
                  <a:cs typeface="Arial"/>
                  <a:sym typeface="Arial"/>
                </a:rPr>
                <a:t>Source: Include a source for every chart that you use. Separate sources with a semicolon; BCG-related sources go at the end</a:t>
              </a:r>
              <a:endParaRPr sz="1100"/>
            </a:p>
          </p:txBody>
        </p:sp>
      </p:gr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356"/>
        <p:cNvGrpSpPr/>
        <p:nvPr/>
      </p:nvGrpSpPr>
      <p:grpSpPr>
        <a:xfrm>
          <a:off x="0" y="0"/>
          <a:ext cx="0" cy="0"/>
          <a:chOff x="0" y="0"/>
          <a:chExt cx="0" cy="0"/>
        </a:xfrm>
      </p:grpSpPr>
      <p:pic>
        <p:nvPicPr>
          <p:cNvPr id="357" name="Google Shape;357;p48"/>
          <p:cNvPicPr preferRelativeResize="0"/>
          <p:nvPr/>
        </p:nvPicPr>
        <p:blipFill rotWithShape="1">
          <a:blip r:embed="rId2">
            <a:alphaModFix/>
          </a:blip>
          <a:srcRect/>
          <a:stretch/>
        </p:blipFill>
        <p:spPr>
          <a:xfrm>
            <a:off x="378" y="212"/>
            <a:ext cx="9143244" cy="5143075"/>
          </a:xfrm>
          <a:prstGeom prst="rect">
            <a:avLst/>
          </a:prstGeom>
          <a:noFill/>
          <a:ln>
            <a:noFill/>
          </a:ln>
        </p:spPr>
      </p:pic>
      <p:sp>
        <p:nvSpPr>
          <p:cNvPr id="358" name="Google Shape;358;p48"/>
          <p:cNvSpPr txBox="1">
            <a:spLocks noGrp="1"/>
          </p:cNvSpPr>
          <p:nvPr>
            <p:ph type="ctrTitle"/>
          </p:nvPr>
        </p:nvSpPr>
        <p:spPr>
          <a:xfrm>
            <a:off x="521494" y="1020130"/>
            <a:ext cx="5025419" cy="149596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lt1"/>
              </a:buClr>
              <a:buSzPts val="3300"/>
              <a:buFont typeface="Arial"/>
              <a:buNone/>
              <a:defRPr sz="33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59" name="Google Shape;359;p48"/>
          <p:cNvSpPr txBox="1">
            <a:spLocks noGrp="1"/>
          </p:cNvSpPr>
          <p:nvPr>
            <p:ph type="subTitle" idx="1"/>
          </p:nvPr>
        </p:nvSpPr>
        <p:spPr>
          <a:xfrm>
            <a:off x="521493" y="2632905"/>
            <a:ext cx="5025420" cy="647813"/>
          </a:xfrm>
          <a:prstGeom prst="rect">
            <a:avLst/>
          </a:prstGeom>
          <a:noFill/>
          <a:ln>
            <a:noFill/>
          </a:ln>
        </p:spPr>
        <p:txBody>
          <a:bodyPr spcFirstLastPara="1" wrap="square" lIns="0" tIns="0" rIns="0" bIns="0" anchor="t" anchorCtr="0">
            <a:noAutofit/>
          </a:bodyPr>
          <a:lstStyle>
            <a:lvl1pPr lvl="0" algn="l">
              <a:lnSpc>
                <a:spcPct val="110000"/>
              </a:lnSpc>
              <a:spcBef>
                <a:spcPts val="500"/>
              </a:spcBef>
              <a:spcAft>
                <a:spcPts val="0"/>
              </a:spcAft>
              <a:buClr>
                <a:schemeClr val="lt1"/>
              </a:buClr>
              <a:buSzPts val="1800"/>
              <a:buNone/>
              <a:defRPr sz="1800">
                <a:solidFill>
                  <a:schemeClr val="lt1"/>
                </a:solidFill>
                <a:latin typeface="Arial"/>
                <a:ea typeface="Arial"/>
                <a:cs typeface="Arial"/>
                <a:sym typeface="Arial"/>
              </a:defRPr>
            </a:lvl1pPr>
            <a:lvl2pPr lvl="1" algn="ctr">
              <a:lnSpc>
                <a:spcPct val="90000"/>
              </a:lnSpc>
              <a:spcBef>
                <a:spcPts val="200"/>
              </a:spcBef>
              <a:spcAft>
                <a:spcPts val="0"/>
              </a:spcAft>
              <a:buSzPts val="1500"/>
              <a:buNone/>
              <a:defRPr sz="1500"/>
            </a:lvl2pPr>
            <a:lvl3pPr lvl="2" algn="ctr">
              <a:lnSpc>
                <a:spcPct val="90000"/>
              </a:lnSpc>
              <a:spcBef>
                <a:spcPts val="200"/>
              </a:spcBef>
              <a:spcAft>
                <a:spcPts val="0"/>
              </a:spcAft>
              <a:buSzPts val="1400"/>
              <a:buNone/>
              <a:defRPr sz="1400"/>
            </a:lvl3pPr>
            <a:lvl4pPr lvl="3" algn="ctr">
              <a:lnSpc>
                <a:spcPct val="110000"/>
              </a:lnSpc>
              <a:spcBef>
                <a:spcPts val="200"/>
              </a:spcBef>
              <a:spcAft>
                <a:spcPts val="0"/>
              </a:spcAft>
              <a:buSzPts val="1200"/>
              <a:buNone/>
              <a:defRPr sz="1200"/>
            </a:lvl4pPr>
            <a:lvl5pPr lvl="4" algn="ctr">
              <a:lnSpc>
                <a:spcPct val="100000"/>
              </a:lnSpc>
              <a:spcBef>
                <a:spcPts val="200"/>
              </a:spcBef>
              <a:spcAft>
                <a:spcPts val="0"/>
              </a:spcAft>
              <a:buClr>
                <a:schemeClr val="dk1"/>
              </a:buClr>
              <a:buSzPts val="1200"/>
              <a:buNone/>
              <a:defRPr sz="1200"/>
            </a:lvl5pPr>
            <a:lvl6pPr lvl="5" algn="ctr">
              <a:lnSpc>
                <a:spcPct val="90000"/>
              </a:lnSpc>
              <a:spcBef>
                <a:spcPts val="200"/>
              </a:spcBef>
              <a:spcAft>
                <a:spcPts val="0"/>
              </a:spcAft>
              <a:buSzPts val="1200"/>
              <a:buNone/>
              <a:defRPr sz="1200"/>
            </a:lvl6pPr>
            <a:lvl7pPr lvl="6" algn="ctr">
              <a:lnSpc>
                <a:spcPct val="90000"/>
              </a:lnSpc>
              <a:spcBef>
                <a:spcPts val="700"/>
              </a:spcBef>
              <a:spcAft>
                <a:spcPts val="0"/>
              </a:spcAft>
              <a:buClr>
                <a:schemeClr val="dk1"/>
              </a:buClr>
              <a:buSzPts val="1200"/>
              <a:buNone/>
              <a:defRPr sz="1200"/>
            </a:lvl7pPr>
            <a:lvl8pPr lvl="7" algn="ctr">
              <a:lnSpc>
                <a:spcPct val="90000"/>
              </a:lnSpc>
              <a:spcBef>
                <a:spcPts val="700"/>
              </a:spcBef>
              <a:spcAft>
                <a:spcPts val="0"/>
              </a:spcAft>
              <a:buClr>
                <a:schemeClr val="dk2"/>
              </a:buClr>
              <a:buSzPts val="1200"/>
              <a:buNone/>
              <a:defRPr sz="1200"/>
            </a:lvl8pPr>
            <a:lvl9pPr lvl="8" algn="ctr">
              <a:lnSpc>
                <a:spcPct val="100000"/>
              </a:lnSpc>
              <a:spcBef>
                <a:spcPts val="0"/>
              </a:spcBef>
              <a:spcAft>
                <a:spcPts val="700"/>
              </a:spcAft>
              <a:buClr>
                <a:schemeClr val="dk2"/>
              </a:buClr>
              <a:buSzPts val="1200"/>
              <a:buNone/>
              <a:defRPr sz="1200"/>
            </a:lvl9pPr>
          </a:lstStyle>
          <a:p>
            <a:endParaRPr/>
          </a:p>
        </p:txBody>
      </p:sp>
      <p:sp>
        <p:nvSpPr>
          <p:cNvPr id="360" name="Google Shape;360;p48"/>
          <p:cNvSpPr txBox="1">
            <a:spLocks noGrp="1"/>
          </p:cNvSpPr>
          <p:nvPr>
            <p:ph type="body" idx="2"/>
          </p:nvPr>
        </p:nvSpPr>
        <p:spPr>
          <a:xfrm>
            <a:off x="521494" y="3439715"/>
            <a:ext cx="4050506" cy="273844"/>
          </a:xfrm>
          <a:prstGeom prst="rect">
            <a:avLst/>
          </a:prstGeom>
          <a:noFill/>
          <a:ln>
            <a:noFill/>
          </a:ln>
        </p:spPr>
        <p:txBody>
          <a:bodyPr spcFirstLastPara="1" wrap="square" lIns="0" tIns="0" rIns="0" bIns="0" anchor="t" anchorCtr="0">
            <a:noAutofit/>
          </a:bodyPr>
          <a:lstStyle>
            <a:lvl1pPr marL="457200" lvl="0" indent="-317500" algn="l">
              <a:lnSpc>
                <a:spcPct val="110000"/>
              </a:lnSpc>
              <a:spcBef>
                <a:spcPts val="500"/>
              </a:spcBef>
              <a:spcAft>
                <a:spcPts val="0"/>
              </a:spcAft>
              <a:buClr>
                <a:schemeClr val="lt1"/>
              </a:buClr>
              <a:buSzPts val="1400"/>
              <a:buChar char="​"/>
              <a:defRPr sz="1400">
                <a:solidFill>
                  <a:schemeClr val="lt1"/>
                </a:solidFill>
              </a:defRPr>
            </a:lvl1pPr>
            <a:lvl2pPr marL="914400" lvl="1" indent="-317500" algn="l">
              <a:lnSpc>
                <a:spcPct val="90000"/>
              </a:lnSpc>
              <a:spcBef>
                <a:spcPts val="200"/>
              </a:spcBef>
              <a:spcAft>
                <a:spcPts val="0"/>
              </a:spcAft>
              <a:buSzPts val="1400"/>
              <a:buChar char="•"/>
              <a:defRPr/>
            </a:lvl2pPr>
            <a:lvl3pPr marL="1371600" lvl="2" indent="-317500" algn="l">
              <a:lnSpc>
                <a:spcPct val="90000"/>
              </a:lnSpc>
              <a:spcBef>
                <a:spcPts val="200"/>
              </a:spcBef>
              <a:spcAft>
                <a:spcPts val="0"/>
              </a:spcAft>
              <a:buSzPts val="1400"/>
              <a:buChar char="–"/>
              <a:defRPr/>
            </a:lvl3pPr>
            <a:lvl4pPr marL="1828800" lvl="3" indent="-317500" algn="l">
              <a:lnSpc>
                <a:spcPct val="110000"/>
              </a:lnSpc>
              <a:spcBef>
                <a:spcPts val="200"/>
              </a:spcBef>
              <a:spcAft>
                <a:spcPts val="0"/>
              </a:spcAft>
              <a:buSzPts val="1400"/>
              <a:buChar char="​"/>
              <a:defRPr/>
            </a:lvl4pPr>
            <a:lvl5pPr marL="2286000" lvl="4" indent="-317500" algn="l">
              <a:lnSpc>
                <a:spcPct val="100000"/>
              </a:lnSpc>
              <a:spcBef>
                <a:spcPts val="200"/>
              </a:spcBef>
              <a:spcAft>
                <a:spcPts val="0"/>
              </a:spcAft>
              <a:buClr>
                <a:schemeClr val="dk1"/>
              </a:buClr>
              <a:buSzPts val="1400"/>
              <a:buChar char="​"/>
              <a:defRPr/>
            </a:lvl5pPr>
            <a:lvl6pPr marL="2743200" lvl="5" indent="-317500" algn="l">
              <a:lnSpc>
                <a:spcPct val="90000"/>
              </a:lnSpc>
              <a:spcBef>
                <a:spcPts val="200"/>
              </a:spcBef>
              <a:spcAft>
                <a:spcPts val="0"/>
              </a:spcAft>
              <a:buSzPts val="1400"/>
              <a:buChar char="•"/>
              <a:defRPr/>
            </a:lvl6pPr>
            <a:lvl7pPr marL="3200400" lvl="6" indent="-317500" algn="l">
              <a:lnSpc>
                <a:spcPct val="90000"/>
              </a:lnSpc>
              <a:spcBef>
                <a:spcPts val="700"/>
              </a:spcBef>
              <a:spcAft>
                <a:spcPts val="0"/>
              </a:spcAft>
              <a:buClr>
                <a:schemeClr val="dk1"/>
              </a:buClr>
              <a:buSzPts val="1400"/>
              <a:buChar char="​"/>
              <a:defRPr/>
            </a:lvl7pPr>
            <a:lvl8pPr marL="3657600" lvl="7" indent="-317500" algn="l">
              <a:lnSpc>
                <a:spcPct val="90000"/>
              </a:lnSpc>
              <a:spcBef>
                <a:spcPts val="700"/>
              </a:spcBef>
              <a:spcAft>
                <a:spcPts val="0"/>
              </a:spcAft>
              <a:buClr>
                <a:schemeClr val="dk2"/>
              </a:buClr>
              <a:buSzPts val="1400"/>
              <a:buChar char="​"/>
              <a:defRPr/>
            </a:lvl8pPr>
            <a:lvl9pPr marL="4114800" lvl="8" indent="-317500" algn="l">
              <a:lnSpc>
                <a:spcPct val="100000"/>
              </a:lnSpc>
              <a:spcBef>
                <a:spcPts val="0"/>
              </a:spcBef>
              <a:spcAft>
                <a:spcPts val="700"/>
              </a:spcAft>
              <a:buClr>
                <a:schemeClr val="dk2"/>
              </a:buClr>
              <a:buSzPts val="1400"/>
              <a:buChar char="​"/>
              <a:defRPr/>
            </a:lvl9pPr>
          </a:lstStyle>
          <a:p>
            <a:endParaRPr/>
          </a:p>
        </p:txBody>
      </p:sp>
      <p:sp>
        <p:nvSpPr>
          <p:cNvPr id="361" name="Google Shape;361;p48"/>
          <p:cNvSpPr/>
          <p:nvPr/>
        </p:nvSpPr>
        <p:spPr>
          <a:xfrm>
            <a:off x="5546913" y="3059206"/>
            <a:ext cx="3596248" cy="2084294"/>
          </a:xfrm>
          <a:prstGeom prst="triangle">
            <a:avLst>
              <a:gd name="adj" fmla="val 100000"/>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pic>
        <p:nvPicPr>
          <p:cNvPr id="362" name="Google Shape;362;p48"/>
          <p:cNvPicPr preferRelativeResize="0"/>
          <p:nvPr/>
        </p:nvPicPr>
        <p:blipFill rotWithShape="1">
          <a:blip r:embed="rId3">
            <a:alphaModFix/>
          </a:blip>
          <a:srcRect/>
          <a:stretch/>
        </p:blipFill>
        <p:spPr>
          <a:xfrm>
            <a:off x="7337605" y="4172288"/>
            <a:ext cx="1664162" cy="78261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363"/>
        <p:cNvGrpSpPr/>
        <p:nvPr/>
      </p:nvGrpSpPr>
      <p:grpSpPr>
        <a:xfrm>
          <a:off x="0" y="0"/>
          <a:ext cx="0" cy="0"/>
          <a:chOff x="0" y="0"/>
          <a:chExt cx="0" cy="0"/>
        </a:xfrm>
      </p:grpSpPr>
      <p:sp>
        <p:nvSpPr>
          <p:cNvPr id="364" name="Google Shape;364;p49"/>
          <p:cNvSpPr txBox="1">
            <a:spLocks noGrp="1"/>
          </p:cNvSpPr>
          <p:nvPr>
            <p:ph type="body" idx="1"/>
          </p:nvPr>
        </p:nvSpPr>
        <p:spPr>
          <a:xfrm>
            <a:off x="521494" y="1469572"/>
            <a:ext cx="8073627" cy="2983638"/>
          </a:xfrm>
          <a:prstGeom prst="rect">
            <a:avLst/>
          </a:prstGeom>
          <a:noFill/>
          <a:ln>
            <a:noFill/>
          </a:ln>
        </p:spPr>
        <p:txBody>
          <a:bodyPr spcFirstLastPara="1" wrap="square" lIns="0" tIns="0" rIns="0" bIns="0" anchor="t" anchorCtr="0">
            <a:noAutofit/>
          </a:bodyPr>
          <a:lstStyle>
            <a:lvl1pPr marL="457200" lvl="0" indent="-285750" algn="l">
              <a:lnSpc>
                <a:spcPct val="100000"/>
              </a:lnSpc>
              <a:spcBef>
                <a:spcPts val="0"/>
              </a:spcBef>
              <a:spcAft>
                <a:spcPts val="0"/>
              </a:spcAft>
              <a:buClr>
                <a:schemeClr val="dk2"/>
              </a:buClr>
              <a:buSzPts val="900"/>
              <a:buChar char="​"/>
              <a:defRPr>
                <a:solidFill>
                  <a:schemeClr val="dk1"/>
                </a:solidFill>
                <a:latin typeface="Arial"/>
                <a:ea typeface="Arial"/>
                <a:cs typeface="Arial"/>
                <a:sym typeface="Arial"/>
              </a:defRPr>
            </a:lvl1pPr>
            <a:lvl2pPr marL="914400" lvl="1" indent="-285750" algn="l">
              <a:lnSpc>
                <a:spcPct val="100000"/>
              </a:lnSpc>
              <a:spcBef>
                <a:spcPts val="0"/>
              </a:spcBef>
              <a:spcAft>
                <a:spcPts val="0"/>
              </a:spcAft>
              <a:buClr>
                <a:schemeClr val="dk2"/>
              </a:buClr>
              <a:buSzPts val="900"/>
              <a:buChar char="•"/>
              <a:defRPr>
                <a:solidFill>
                  <a:schemeClr val="dk1"/>
                </a:solidFill>
                <a:latin typeface="Arial"/>
                <a:ea typeface="Arial"/>
                <a:cs typeface="Arial"/>
                <a:sym typeface="Arial"/>
              </a:defRPr>
            </a:lvl2pPr>
            <a:lvl3pPr marL="1371600" lvl="2" indent="-285750" algn="l">
              <a:lnSpc>
                <a:spcPct val="100000"/>
              </a:lnSpc>
              <a:spcBef>
                <a:spcPts val="0"/>
              </a:spcBef>
              <a:spcAft>
                <a:spcPts val="0"/>
              </a:spcAft>
              <a:buClr>
                <a:schemeClr val="dk2"/>
              </a:buClr>
              <a:buSzPts val="900"/>
              <a:buChar char="–"/>
              <a:defRPr>
                <a:solidFill>
                  <a:schemeClr val="dk1"/>
                </a:solidFill>
                <a:latin typeface="Arial"/>
                <a:ea typeface="Arial"/>
                <a:cs typeface="Arial"/>
                <a:sym typeface="Arial"/>
              </a:defRPr>
            </a:lvl3pPr>
            <a:lvl4pPr marL="1828800" lvl="3" indent="-304800" algn="l">
              <a:lnSpc>
                <a:spcPct val="100000"/>
              </a:lnSpc>
              <a:spcBef>
                <a:spcPts val="0"/>
              </a:spcBef>
              <a:spcAft>
                <a:spcPts val="0"/>
              </a:spcAft>
              <a:buSzPts val="1200"/>
              <a:buChar char="​"/>
              <a:defRPr>
                <a:solidFill>
                  <a:schemeClr val="dk2"/>
                </a:solidFill>
                <a:latin typeface="Arial"/>
                <a:ea typeface="Arial"/>
                <a:cs typeface="Arial"/>
                <a:sym typeface="Arial"/>
              </a:defRPr>
            </a:lvl4pPr>
            <a:lvl5pPr marL="2286000" lvl="4" indent="-304800" algn="l">
              <a:lnSpc>
                <a:spcPct val="100000"/>
              </a:lnSpc>
              <a:spcBef>
                <a:spcPts val="0"/>
              </a:spcBef>
              <a:spcAft>
                <a:spcPts val="0"/>
              </a:spcAft>
              <a:buClr>
                <a:schemeClr val="dk1"/>
              </a:buClr>
              <a:buSzPts val="1200"/>
              <a:buChar char="​"/>
              <a:defRPr>
                <a:solidFill>
                  <a:schemeClr val="dk1"/>
                </a:solidFill>
                <a:latin typeface="Arial"/>
                <a:ea typeface="Arial"/>
                <a:cs typeface="Arial"/>
                <a:sym typeface="Arial"/>
              </a:defRPr>
            </a:lvl5pPr>
            <a:lvl6pPr marL="2743200" lvl="5" indent="-317500" algn="l">
              <a:lnSpc>
                <a:spcPct val="90000"/>
              </a:lnSpc>
              <a:spcBef>
                <a:spcPts val="0"/>
              </a:spcBef>
              <a:spcAft>
                <a:spcPts val="0"/>
              </a:spcAft>
              <a:buSzPts val="1400"/>
              <a:buChar char="•"/>
              <a:defRPr/>
            </a:lvl6pPr>
            <a:lvl7pPr marL="3200400" lvl="6" indent="-317500" algn="l">
              <a:lnSpc>
                <a:spcPct val="90000"/>
              </a:lnSpc>
              <a:spcBef>
                <a:spcPts val="700"/>
              </a:spcBef>
              <a:spcAft>
                <a:spcPts val="0"/>
              </a:spcAft>
              <a:buClr>
                <a:schemeClr val="dk1"/>
              </a:buClr>
              <a:buSzPts val="1400"/>
              <a:buChar char="​"/>
              <a:defRPr/>
            </a:lvl7pPr>
            <a:lvl8pPr marL="3657600" lvl="7" indent="-317500" algn="l">
              <a:lnSpc>
                <a:spcPct val="90000"/>
              </a:lnSpc>
              <a:spcBef>
                <a:spcPts val="700"/>
              </a:spcBef>
              <a:spcAft>
                <a:spcPts val="0"/>
              </a:spcAft>
              <a:buClr>
                <a:schemeClr val="dk2"/>
              </a:buClr>
              <a:buSzPts val="1400"/>
              <a:buChar char="​"/>
              <a:defRPr/>
            </a:lvl8pPr>
            <a:lvl9pPr marL="4114800" lvl="8" indent="-317500" algn="l">
              <a:lnSpc>
                <a:spcPct val="100000"/>
              </a:lnSpc>
              <a:spcBef>
                <a:spcPts val="0"/>
              </a:spcBef>
              <a:spcAft>
                <a:spcPts val="700"/>
              </a:spcAft>
              <a:buClr>
                <a:schemeClr val="dk2"/>
              </a:buClr>
              <a:buSzPts val="1400"/>
              <a:buChar char="​"/>
              <a:defRPr/>
            </a:lvl9pPr>
          </a:lstStyle>
          <a:p>
            <a:endParaRPr/>
          </a:p>
        </p:txBody>
      </p:sp>
      <p:sp>
        <p:nvSpPr>
          <p:cNvPr id="365" name="Google Shape;365;p49"/>
          <p:cNvSpPr txBox="1">
            <a:spLocks noGrp="1"/>
          </p:cNvSpPr>
          <p:nvPr>
            <p:ph type="title"/>
          </p:nvPr>
        </p:nvSpPr>
        <p:spPr>
          <a:xfrm>
            <a:off x="703538" y="384572"/>
            <a:ext cx="7891584" cy="50965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Font typeface="Arial"/>
              <a:buNone/>
              <a:defRPr sz="1800">
                <a:solidFill>
                  <a:schemeClr val="dk2"/>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grpSp>
        <p:nvGrpSpPr>
          <p:cNvPr id="366" name="Google Shape;366;p49"/>
          <p:cNvGrpSpPr/>
          <p:nvPr/>
        </p:nvGrpSpPr>
        <p:grpSpPr>
          <a:xfrm>
            <a:off x="306039" y="413064"/>
            <a:ext cx="330897" cy="432679"/>
            <a:chOff x="338322" y="590555"/>
            <a:chExt cx="580656" cy="759263"/>
          </a:xfrm>
        </p:grpSpPr>
        <p:sp>
          <p:nvSpPr>
            <p:cNvPr id="367" name="Google Shape;367;p49"/>
            <p:cNvSpPr/>
            <p:nvPr/>
          </p:nvSpPr>
          <p:spPr>
            <a:xfrm rot="5400000">
              <a:off x="249018" y="796732"/>
              <a:ext cx="759263" cy="346910"/>
            </a:xfrm>
            <a:prstGeom prst="parallelogram">
              <a:avLst>
                <a:gd name="adj" fmla="val 60145"/>
              </a:avLst>
            </a:prstGeom>
            <a:gradFill>
              <a:gsLst>
                <a:gs pos="0">
                  <a:srgbClr val="12100C"/>
                </a:gs>
                <a:gs pos="100000">
                  <a:srgbClr val="273470"/>
                </a:gs>
              </a:gsLst>
              <a:lin ang="108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sp>
          <p:nvSpPr>
            <p:cNvPr id="368" name="Google Shape;368;p49"/>
            <p:cNvSpPr/>
            <p:nvPr/>
          </p:nvSpPr>
          <p:spPr>
            <a:xfrm rot="-1845839">
              <a:off x="324330" y="915653"/>
              <a:ext cx="608641" cy="112731"/>
            </a:xfrm>
            <a:prstGeom prst="rect">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369"/>
        <p:cNvGrpSpPr/>
        <p:nvPr/>
      </p:nvGrpSpPr>
      <p:grpSpPr>
        <a:xfrm>
          <a:off x="0" y="0"/>
          <a:ext cx="0" cy="0"/>
          <a:chOff x="0" y="0"/>
          <a:chExt cx="0" cy="0"/>
        </a:xfrm>
      </p:grpSpPr>
      <p:sp>
        <p:nvSpPr>
          <p:cNvPr id="370" name="Google Shape;370;p50"/>
          <p:cNvSpPr txBox="1">
            <a:spLocks noGrp="1"/>
          </p:cNvSpPr>
          <p:nvPr>
            <p:ph type="dt" idx="10"/>
          </p:nvPr>
        </p:nvSpPr>
        <p:spPr>
          <a:xfrm>
            <a:off x="7258050" y="48464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rgbClr val="7F7F7F"/>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71" name="Google Shape;371;p50"/>
          <p:cNvSpPr/>
          <p:nvPr/>
        </p:nvSpPr>
        <p:spPr>
          <a:xfrm>
            <a:off x="1" y="-982"/>
            <a:ext cx="3520800" cy="5144482"/>
          </a:xfrm>
          <a:prstGeom prst="rect">
            <a:avLst/>
          </a:prstGeom>
          <a:solidFill>
            <a:srgbClr val="F2F2F2"/>
          </a:solid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None/>
            </a:pPr>
            <a:endParaRPr sz="900">
              <a:solidFill>
                <a:schemeClr val="lt1"/>
              </a:solidFill>
              <a:latin typeface="Arial"/>
              <a:ea typeface="Arial"/>
              <a:cs typeface="Arial"/>
              <a:sym typeface="Arial"/>
            </a:endParaRPr>
          </a:p>
        </p:txBody>
      </p:sp>
      <p:sp>
        <p:nvSpPr>
          <p:cNvPr id="372" name="Google Shape;372;p50"/>
          <p:cNvSpPr txBox="1">
            <a:spLocks noGrp="1"/>
          </p:cNvSpPr>
          <p:nvPr>
            <p:ph type="subTitle" idx="1"/>
          </p:nvPr>
        </p:nvSpPr>
        <p:spPr>
          <a:xfrm>
            <a:off x="521494" y="1619240"/>
            <a:ext cx="2808000" cy="406265"/>
          </a:xfrm>
          <a:prstGeom prst="rect">
            <a:avLst/>
          </a:prstGeom>
          <a:noFill/>
          <a:ln>
            <a:noFill/>
          </a:ln>
        </p:spPr>
        <p:txBody>
          <a:bodyPr spcFirstLastPara="1" wrap="square" lIns="0" tIns="0" rIns="0" bIns="0" anchor="t" anchorCtr="0">
            <a:noAutofit/>
          </a:bodyPr>
          <a:lstStyle>
            <a:lvl1pPr lvl="0" algn="l">
              <a:lnSpc>
                <a:spcPct val="110000"/>
              </a:lnSpc>
              <a:spcBef>
                <a:spcPts val="500"/>
              </a:spcBef>
              <a:spcAft>
                <a:spcPts val="0"/>
              </a:spcAft>
              <a:buClr>
                <a:srgbClr val="273370"/>
              </a:buClr>
              <a:buSzPts val="1200"/>
              <a:buNone/>
              <a:defRPr sz="1200">
                <a:solidFill>
                  <a:srgbClr val="273370"/>
                </a:solidFill>
                <a:latin typeface="Arial"/>
                <a:ea typeface="Arial"/>
                <a:cs typeface="Arial"/>
                <a:sym typeface="Arial"/>
              </a:defRPr>
            </a:lvl1pPr>
            <a:lvl2pPr lvl="1" algn="ctr">
              <a:lnSpc>
                <a:spcPct val="90000"/>
              </a:lnSpc>
              <a:spcBef>
                <a:spcPts val="200"/>
              </a:spcBef>
              <a:spcAft>
                <a:spcPts val="0"/>
              </a:spcAft>
              <a:buSzPts val="1500"/>
              <a:buNone/>
              <a:defRPr sz="1500"/>
            </a:lvl2pPr>
            <a:lvl3pPr lvl="2" algn="ctr">
              <a:lnSpc>
                <a:spcPct val="90000"/>
              </a:lnSpc>
              <a:spcBef>
                <a:spcPts val="200"/>
              </a:spcBef>
              <a:spcAft>
                <a:spcPts val="0"/>
              </a:spcAft>
              <a:buSzPts val="1400"/>
              <a:buNone/>
              <a:defRPr sz="1400"/>
            </a:lvl3pPr>
            <a:lvl4pPr lvl="3" algn="ctr">
              <a:lnSpc>
                <a:spcPct val="110000"/>
              </a:lnSpc>
              <a:spcBef>
                <a:spcPts val="200"/>
              </a:spcBef>
              <a:spcAft>
                <a:spcPts val="0"/>
              </a:spcAft>
              <a:buSzPts val="1200"/>
              <a:buNone/>
              <a:defRPr sz="1200"/>
            </a:lvl4pPr>
            <a:lvl5pPr lvl="4" algn="ctr">
              <a:lnSpc>
                <a:spcPct val="100000"/>
              </a:lnSpc>
              <a:spcBef>
                <a:spcPts val="200"/>
              </a:spcBef>
              <a:spcAft>
                <a:spcPts val="0"/>
              </a:spcAft>
              <a:buClr>
                <a:schemeClr val="dk1"/>
              </a:buClr>
              <a:buSzPts val="1200"/>
              <a:buNone/>
              <a:defRPr sz="1200"/>
            </a:lvl5pPr>
            <a:lvl6pPr lvl="5" algn="ctr">
              <a:lnSpc>
                <a:spcPct val="90000"/>
              </a:lnSpc>
              <a:spcBef>
                <a:spcPts val="200"/>
              </a:spcBef>
              <a:spcAft>
                <a:spcPts val="0"/>
              </a:spcAft>
              <a:buSzPts val="1200"/>
              <a:buNone/>
              <a:defRPr sz="1200"/>
            </a:lvl6pPr>
            <a:lvl7pPr lvl="6" algn="ctr">
              <a:lnSpc>
                <a:spcPct val="90000"/>
              </a:lnSpc>
              <a:spcBef>
                <a:spcPts val="700"/>
              </a:spcBef>
              <a:spcAft>
                <a:spcPts val="0"/>
              </a:spcAft>
              <a:buClr>
                <a:schemeClr val="dk1"/>
              </a:buClr>
              <a:buSzPts val="1200"/>
              <a:buNone/>
              <a:defRPr sz="1200"/>
            </a:lvl7pPr>
            <a:lvl8pPr lvl="7" algn="ctr">
              <a:lnSpc>
                <a:spcPct val="90000"/>
              </a:lnSpc>
              <a:spcBef>
                <a:spcPts val="700"/>
              </a:spcBef>
              <a:spcAft>
                <a:spcPts val="0"/>
              </a:spcAft>
              <a:buClr>
                <a:schemeClr val="dk2"/>
              </a:buClr>
              <a:buSzPts val="1200"/>
              <a:buNone/>
              <a:defRPr sz="1200"/>
            </a:lvl8pPr>
            <a:lvl9pPr lvl="8" algn="ctr">
              <a:lnSpc>
                <a:spcPct val="100000"/>
              </a:lnSpc>
              <a:spcBef>
                <a:spcPts val="0"/>
              </a:spcBef>
              <a:spcAft>
                <a:spcPts val="700"/>
              </a:spcAft>
              <a:buClr>
                <a:schemeClr val="dk2"/>
              </a:buClr>
              <a:buSzPts val="1200"/>
              <a:buNone/>
              <a:defRPr sz="1200"/>
            </a:lvl9pPr>
          </a:lstStyle>
          <a:p>
            <a:endParaRPr/>
          </a:p>
        </p:txBody>
      </p:sp>
      <p:sp>
        <p:nvSpPr>
          <p:cNvPr id="373" name="Google Shape;373;p50"/>
          <p:cNvSpPr txBox="1">
            <a:spLocks noGrp="1"/>
          </p:cNvSpPr>
          <p:nvPr>
            <p:ph type="title"/>
          </p:nvPr>
        </p:nvSpPr>
        <p:spPr>
          <a:xfrm>
            <a:off x="521494" y="920286"/>
            <a:ext cx="2808000" cy="4985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273370"/>
              </a:buClr>
              <a:buSzPts val="1800"/>
              <a:buFont typeface="Arial"/>
              <a:buNone/>
              <a:defRPr sz="1800">
                <a:solidFill>
                  <a:srgbClr val="273370"/>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374"/>
        <p:cNvGrpSpPr/>
        <p:nvPr/>
      </p:nvGrpSpPr>
      <p:grpSpPr>
        <a:xfrm>
          <a:off x="0" y="0"/>
          <a:ext cx="0" cy="0"/>
          <a:chOff x="0" y="0"/>
          <a:chExt cx="0" cy="0"/>
        </a:xfrm>
      </p:grpSpPr>
      <p:sp>
        <p:nvSpPr>
          <p:cNvPr id="375" name="Google Shape;375;p51"/>
          <p:cNvSpPr txBox="1">
            <a:spLocks noGrp="1"/>
          </p:cNvSpPr>
          <p:nvPr>
            <p:ph type="dt" idx="10"/>
          </p:nvPr>
        </p:nvSpPr>
        <p:spPr>
          <a:xfrm>
            <a:off x="7258050" y="48464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rgbClr val="7F7F7F"/>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76" name="Google Shape;376;p51"/>
          <p:cNvSpPr txBox="1">
            <a:spLocks noGrp="1"/>
          </p:cNvSpPr>
          <p:nvPr>
            <p:ph type="title"/>
          </p:nvPr>
        </p:nvSpPr>
        <p:spPr>
          <a:xfrm>
            <a:off x="963557" y="2001031"/>
            <a:ext cx="7215368" cy="2400770"/>
          </a:xfrm>
          <a:prstGeom prst="rect">
            <a:avLst/>
          </a:prstGeom>
          <a:noFill/>
          <a:ln>
            <a:noFill/>
          </a:ln>
        </p:spPr>
        <p:txBody>
          <a:bodyPr spcFirstLastPara="1" wrap="square" lIns="205725" tIns="205725" rIns="205725" bIns="102875" anchor="b" anchorCtr="0">
            <a:noAutofit/>
          </a:bodyPr>
          <a:lstStyle>
            <a:lvl1pPr lvl="0" algn="l">
              <a:lnSpc>
                <a:spcPct val="111111"/>
              </a:lnSpc>
              <a:spcBef>
                <a:spcPts val="0"/>
              </a:spcBef>
              <a:spcAft>
                <a:spcPts val="0"/>
              </a:spcAft>
              <a:buClr>
                <a:schemeClr val="dk2"/>
              </a:buClr>
              <a:buSzPts val="4100"/>
              <a:buFont typeface="Arial"/>
              <a:buNone/>
              <a:defRPr sz="4100">
                <a:solidFill>
                  <a:schemeClr val="dk2"/>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77" name="Google Shape;377;p51"/>
          <p:cNvSpPr/>
          <p:nvPr/>
        </p:nvSpPr>
        <p:spPr>
          <a:xfrm>
            <a:off x="960520" y="1068061"/>
            <a:ext cx="713791" cy="713791"/>
          </a:xfrm>
          <a:prstGeom prst="rect">
            <a:avLst/>
          </a:prstGeom>
          <a:noFill/>
          <a:ln w="10775" cap="flat" cmpd="sng">
            <a:solidFill>
              <a:schemeClr val="dk2"/>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27337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378"/>
        <p:cNvGrpSpPr/>
        <p:nvPr/>
      </p:nvGrpSpPr>
      <p:grpSpPr>
        <a:xfrm>
          <a:off x="0" y="0"/>
          <a:ext cx="0" cy="0"/>
          <a:chOff x="0" y="0"/>
          <a:chExt cx="0" cy="0"/>
        </a:xfrm>
      </p:grpSpPr>
      <p:sp>
        <p:nvSpPr>
          <p:cNvPr id="379" name="Google Shape;379;p52"/>
          <p:cNvSpPr txBox="1">
            <a:spLocks noGrp="1"/>
          </p:cNvSpPr>
          <p:nvPr>
            <p:ph type="dt" idx="10"/>
          </p:nvPr>
        </p:nvSpPr>
        <p:spPr>
          <a:xfrm>
            <a:off x="7258050" y="48464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rgbClr val="7F7F7F"/>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80" name="Google Shape;380;p52"/>
          <p:cNvSpPr txBox="1">
            <a:spLocks noGrp="1"/>
          </p:cNvSpPr>
          <p:nvPr>
            <p:ph type="title"/>
          </p:nvPr>
        </p:nvSpPr>
        <p:spPr>
          <a:xfrm>
            <a:off x="521494" y="2870100"/>
            <a:ext cx="8073627" cy="15309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4100"/>
              <a:buFont typeface="Arial"/>
              <a:buNone/>
              <a:defRPr sz="4100">
                <a:solidFill>
                  <a:schemeClr val="dk2"/>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381" name="Google Shape;381;p52"/>
          <p:cNvCxnSpPr/>
          <p:nvPr/>
        </p:nvCxnSpPr>
        <p:spPr>
          <a:xfrm>
            <a:off x="521494" y="2760012"/>
            <a:ext cx="861994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rgbClr val="010103"/>
            </a:gs>
          </a:gsLst>
          <a:lin ang="8100000" scaled="0"/>
        </a:gradFill>
        <a:effectLst/>
      </p:bgPr>
    </p:bg>
    <p:spTree>
      <p:nvGrpSpPr>
        <p:cNvPr id="1" name="Shape 382"/>
        <p:cNvGrpSpPr/>
        <p:nvPr/>
      </p:nvGrpSpPr>
      <p:grpSpPr>
        <a:xfrm>
          <a:off x="0" y="0"/>
          <a:ext cx="0" cy="0"/>
          <a:chOff x="0" y="0"/>
          <a:chExt cx="0" cy="0"/>
        </a:xfrm>
      </p:grpSpPr>
      <p:pic>
        <p:nvPicPr>
          <p:cNvPr id="383" name="Google Shape;383;p53"/>
          <p:cNvPicPr preferRelativeResize="0"/>
          <p:nvPr/>
        </p:nvPicPr>
        <p:blipFill rotWithShape="1">
          <a:blip r:embed="rId2">
            <a:alphaModFix/>
          </a:blip>
          <a:srcRect l="29398" t="8741" r="101" b="27"/>
          <a:stretch/>
        </p:blipFill>
        <p:spPr>
          <a:xfrm rot="10800000" flipH="1">
            <a:off x="3048746" y="0"/>
            <a:ext cx="312713" cy="5143500"/>
          </a:xfrm>
          <a:prstGeom prst="rect">
            <a:avLst/>
          </a:prstGeom>
          <a:noFill/>
          <a:ln>
            <a:noFill/>
          </a:ln>
        </p:spPr>
      </p:pic>
      <p:sp>
        <p:nvSpPr>
          <p:cNvPr id="384" name="Google Shape;384;p53"/>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85" name="Google Shape;385;p53"/>
          <p:cNvSpPr/>
          <p:nvPr/>
        </p:nvSpPr>
        <p:spPr>
          <a:xfrm>
            <a:off x="0" y="0"/>
            <a:ext cx="3059631" cy="5143500"/>
          </a:xfrm>
          <a:prstGeom prst="rect">
            <a:avLst/>
          </a:pr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chemeClr val="lt1"/>
              </a:solidFill>
              <a:latin typeface="Arial"/>
              <a:ea typeface="Arial"/>
              <a:cs typeface="Arial"/>
              <a:sym typeface="Arial"/>
            </a:endParaRPr>
          </a:p>
        </p:txBody>
      </p:sp>
      <p:sp>
        <p:nvSpPr>
          <p:cNvPr id="386" name="Google Shape;386;p53"/>
          <p:cNvSpPr txBox="1">
            <a:spLocks noGrp="1"/>
          </p:cNvSpPr>
          <p:nvPr>
            <p:ph type="title"/>
          </p:nvPr>
        </p:nvSpPr>
        <p:spPr>
          <a:xfrm>
            <a:off x="521494" y="2010827"/>
            <a:ext cx="2345911" cy="1121846"/>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1800"/>
              <a:buFont typeface="Arial"/>
              <a:buNone/>
              <a:defRPr sz="1800">
                <a:solidFill>
                  <a:schemeClr val="dk2"/>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87" name="Google Shape;387;p53"/>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FFFFFF"/>
              </a:buClr>
              <a:buSzPts val="800"/>
              <a:buFont typeface="Arial"/>
              <a:buNone/>
            </a:pPr>
            <a:fld id="{00000000-1234-1234-1234-123412341234}" type="slidenum">
              <a:rPr lang="en" sz="800">
                <a:solidFill>
                  <a:srgbClr val="FFFFFF"/>
                </a:solidFill>
                <a:latin typeface="Arial"/>
                <a:ea typeface="Arial"/>
                <a:cs typeface="Arial"/>
                <a:sym typeface="Arial"/>
              </a:rPr>
              <a:t>‹#›</a:t>
            </a:fld>
            <a:endParaRPr sz="80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rgbClr val="010103"/>
            </a:gs>
          </a:gsLst>
          <a:lin ang="8100000" scaled="0"/>
        </a:gradFill>
        <a:effectLst/>
      </p:bgPr>
    </p:bg>
    <p:spTree>
      <p:nvGrpSpPr>
        <p:cNvPr id="1" name="Shape 388"/>
        <p:cNvGrpSpPr/>
        <p:nvPr/>
      </p:nvGrpSpPr>
      <p:grpSpPr>
        <a:xfrm>
          <a:off x="0" y="0"/>
          <a:ext cx="0" cy="0"/>
          <a:chOff x="0" y="0"/>
          <a:chExt cx="0" cy="0"/>
        </a:xfrm>
      </p:grpSpPr>
      <p:pic>
        <p:nvPicPr>
          <p:cNvPr id="389" name="Google Shape;389;p54"/>
          <p:cNvPicPr preferRelativeResize="0"/>
          <p:nvPr/>
        </p:nvPicPr>
        <p:blipFill rotWithShape="1">
          <a:blip r:embed="rId2">
            <a:alphaModFix/>
          </a:blip>
          <a:srcRect l="29398" t="8741" r="101" b="27"/>
          <a:stretch/>
        </p:blipFill>
        <p:spPr>
          <a:xfrm rot="10800000" flipH="1">
            <a:off x="5374205" y="0"/>
            <a:ext cx="312713" cy="5143500"/>
          </a:xfrm>
          <a:prstGeom prst="rect">
            <a:avLst/>
          </a:prstGeom>
          <a:noFill/>
          <a:ln>
            <a:noFill/>
          </a:ln>
        </p:spPr>
      </p:pic>
      <p:sp>
        <p:nvSpPr>
          <p:cNvPr id="390" name="Google Shape;390;p54"/>
          <p:cNvSpPr/>
          <p:nvPr/>
        </p:nvSpPr>
        <p:spPr>
          <a:xfrm>
            <a:off x="0" y="0"/>
            <a:ext cx="5378967" cy="5143500"/>
          </a:xfrm>
          <a:prstGeom prst="rect">
            <a:avLst/>
          </a:pr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chemeClr val="lt1"/>
              </a:solidFill>
              <a:latin typeface="Arial"/>
              <a:ea typeface="Arial"/>
              <a:cs typeface="Arial"/>
              <a:sym typeface="Arial"/>
            </a:endParaRPr>
          </a:p>
        </p:txBody>
      </p:sp>
      <p:sp>
        <p:nvSpPr>
          <p:cNvPr id="391" name="Google Shape;391;p54"/>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92" name="Google Shape;392;p54"/>
          <p:cNvSpPr txBox="1">
            <a:spLocks noGrp="1"/>
          </p:cNvSpPr>
          <p:nvPr>
            <p:ph type="title"/>
          </p:nvPr>
        </p:nvSpPr>
        <p:spPr>
          <a:xfrm>
            <a:off x="703538" y="384572"/>
            <a:ext cx="4476360" cy="50965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Font typeface="Arial"/>
              <a:buNone/>
              <a:defRPr sz="1800">
                <a:solidFill>
                  <a:schemeClr val="dk2"/>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grpSp>
        <p:nvGrpSpPr>
          <p:cNvPr id="393" name="Google Shape;393;p54"/>
          <p:cNvGrpSpPr/>
          <p:nvPr/>
        </p:nvGrpSpPr>
        <p:grpSpPr>
          <a:xfrm>
            <a:off x="306039" y="413064"/>
            <a:ext cx="330897" cy="432679"/>
            <a:chOff x="338322" y="590555"/>
            <a:chExt cx="580656" cy="759263"/>
          </a:xfrm>
        </p:grpSpPr>
        <p:sp>
          <p:nvSpPr>
            <p:cNvPr id="394" name="Google Shape;394;p54"/>
            <p:cNvSpPr/>
            <p:nvPr/>
          </p:nvSpPr>
          <p:spPr>
            <a:xfrm rot="5400000">
              <a:off x="249018" y="796732"/>
              <a:ext cx="759263" cy="346910"/>
            </a:xfrm>
            <a:prstGeom prst="parallelogram">
              <a:avLst>
                <a:gd name="adj" fmla="val 60145"/>
              </a:avLst>
            </a:prstGeom>
            <a:gradFill>
              <a:gsLst>
                <a:gs pos="0">
                  <a:srgbClr val="12100C"/>
                </a:gs>
                <a:gs pos="100000">
                  <a:srgbClr val="273470"/>
                </a:gs>
              </a:gsLst>
              <a:lin ang="108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sp>
          <p:nvSpPr>
            <p:cNvPr id="395" name="Google Shape;395;p54"/>
            <p:cNvSpPr/>
            <p:nvPr/>
          </p:nvSpPr>
          <p:spPr>
            <a:xfrm rot="-1845839">
              <a:off x="324330" y="915653"/>
              <a:ext cx="608641" cy="112731"/>
            </a:xfrm>
            <a:prstGeom prst="rect">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grpSp>
      <p:sp>
        <p:nvSpPr>
          <p:cNvPr id="396" name="Google Shape;396;p54"/>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FFFFFF"/>
              </a:buClr>
              <a:buSzPts val="800"/>
              <a:buFont typeface="Arial"/>
              <a:buNone/>
            </a:pPr>
            <a:fld id="{00000000-1234-1234-1234-123412341234}" type="slidenum">
              <a:rPr lang="en" sz="800">
                <a:solidFill>
                  <a:srgbClr val="FFFFFF"/>
                </a:solidFill>
                <a:latin typeface="Arial"/>
                <a:ea typeface="Arial"/>
                <a:cs typeface="Arial"/>
                <a:sym typeface="Arial"/>
              </a:rPr>
              <a:t>‹#›</a:t>
            </a:fld>
            <a:endParaRPr sz="80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rgbClr val="010103"/>
            </a:gs>
          </a:gsLst>
          <a:lin ang="8100000" scaled="0"/>
        </a:gradFill>
        <a:effectLst/>
      </p:bgPr>
    </p:bg>
    <p:spTree>
      <p:nvGrpSpPr>
        <p:cNvPr id="1" name="Shape 397"/>
        <p:cNvGrpSpPr/>
        <p:nvPr/>
      </p:nvGrpSpPr>
      <p:grpSpPr>
        <a:xfrm>
          <a:off x="0" y="0"/>
          <a:ext cx="0" cy="0"/>
          <a:chOff x="0" y="0"/>
          <a:chExt cx="0" cy="0"/>
        </a:xfrm>
      </p:grpSpPr>
      <p:pic>
        <p:nvPicPr>
          <p:cNvPr id="398" name="Google Shape;398;p55"/>
          <p:cNvPicPr preferRelativeResize="0"/>
          <p:nvPr/>
        </p:nvPicPr>
        <p:blipFill rotWithShape="1">
          <a:blip r:embed="rId2">
            <a:alphaModFix/>
          </a:blip>
          <a:srcRect l="29398" t="8741" r="101" b="27"/>
          <a:stretch/>
        </p:blipFill>
        <p:spPr>
          <a:xfrm rot="10800000" flipH="1">
            <a:off x="6771935" y="0"/>
            <a:ext cx="312713" cy="5143500"/>
          </a:xfrm>
          <a:prstGeom prst="rect">
            <a:avLst/>
          </a:prstGeom>
          <a:noFill/>
          <a:ln>
            <a:noFill/>
          </a:ln>
        </p:spPr>
      </p:pic>
      <p:sp>
        <p:nvSpPr>
          <p:cNvPr id="399" name="Google Shape;399;p55"/>
          <p:cNvSpPr/>
          <p:nvPr/>
        </p:nvSpPr>
        <p:spPr>
          <a:xfrm>
            <a:off x="0" y="0"/>
            <a:ext cx="6775704" cy="5143500"/>
          </a:xfrm>
          <a:prstGeom prst="rect">
            <a:avLst/>
          </a:prstGeom>
          <a:solidFill>
            <a:srgbClr val="FFFFF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chemeClr val="lt1"/>
              </a:solidFill>
              <a:latin typeface="Arial"/>
              <a:ea typeface="Arial"/>
              <a:cs typeface="Arial"/>
              <a:sym typeface="Arial"/>
            </a:endParaRPr>
          </a:p>
        </p:txBody>
      </p:sp>
      <p:sp>
        <p:nvSpPr>
          <p:cNvPr id="400" name="Google Shape;400;p55"/>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01" name="Google Shape;401;p55"/>
          <p:cNvSpPr txBox="1">
            <a:spLocks noGrp="1"/>
          </p:cNvSpPr>
          <p:nvPr>
            <p:ph type="title"/>
          </p:nvPr>
        </p:nvSpPr>
        <p:spPr>
          <a:xfrm>
            <a:off x="703538" y="384572"/>
            <a:ext cx="5845151" cy="50965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Font typeface="Arial"/>
              <a:buNone/>
              <a:defRPr sz="1800">
                <a:solidFill>
                  <a:schemeClr val="dk2"/>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grpSp>
        <p:nvGrpSpPr>
          <p:cNvPr id="402" name="Google Shape;402;p55"/>
          <p:cNvGrpSpPr/>
          <p:nvPr/>
        </p:nvGrpSpPr>
        <p:grpSpPr>
          <a:xfrm>
            <a:off x="306039" y="413064"/>
            <a:ext cx="330897" cy="432679"/>
            <a:chOff x="338322" y="590555"/>
            <a:chExt cx="580656" cy="759263"/>
          </a:xfrm>
        </p:grpSpPr>
        <p:sp>
          <p:nvSpPr>
            <p:cNvPr id="403" name="Google Shape;403;p55"/>
            <p:cNvSpPr/>
            <p:nvPr/>
          </p:nvSpPr>
          <p:spPr>
            <a:xfrm rot="5400000">
              <a:off x="249018" y="796732"/>
              <a:ext cx="759263" cy="346910"/>
            </a:xfrm>
            <a:prstGeom prst="parallelogram">
              <a:avLst>
                <a:gd name="adj" fmla="val 60145"/>
              </a:avLst>
            </a:prstGeom>
            <a:gradFill>
              <a:gsLst>
                <a:gs pos="0">
                  <a:srgbClr val="12100C"/>
                </a:gs>
                <a:gs pos="100000">
                  <a:srgbClr val="273470"/>
                </a:gs>
              </a:gsLst>
              <a:lin ang="108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sp>
          <p:nvSpPr>
            <p:cNvPr id="404" name="Google Shape;404;p55"/>
            <p:cNvSpPr/>
            <p:nvPr/>
          </p:nvSpPr>
          <p:spPr>
            <a:xfrm rot="-1845839">
              <a:off x="324330" y="915653"/>
              <a:ext cx="608641" cy="112731"/>
            </a:xfrm>
            <a:prstGeom prst="rect">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grpSp>
      <p:sp>
        <p:nvSpPr>
          <p:cNvPr id="405" name="Google Shape;405;p55"/>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FFFFFF"/>
              </a:buClr>
              <a:buSzPts val="800"/>
              <a:buFont typeface="Arial"/>
              <a:buNone/>
            </a:pPr>
            <a:fld id="{00000000-1234-1234-1234-123412341234}" type="slidenum">
              <a:rPr lang="en" sz="800">
                <a:solidFill>
                  <a:srgbClr val="FFFFFF"/>
                </a:solidFill>
                <a:latin typeface="Arial"/>
                <a:ea typeface="Arial"/>
                <a:cs typeface="Arial"/>
                <a:sym typeface="Arial"/>
              </a:rPr>
              <a:t>‹#›</a:t>
            </a:fld>
            <a:endParaRPr sz="80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End">
  <p:cSld name="End">
    <p:bg>
      <p:bgPr>
        <a:solidFill>
          <a:schemeClr val="lt1"/>
        </a:solidFill>
        <a:effectLst/>
      </p:bgPr>
    </p:bg>
    <p:spTree>
      <p:nvGrpSpPr>
        <p:cNvPr id="1" name="Shape 77"/>
        <p:cNvGrpSpPr/>
        <p:nvPr/>
      </p:nvGrpSpPr>
      <p:grpSpPr>
        <a:xfrm>
          <a:off x="0" y="0"/>
          <a:ext cx="0" cy="0"/>
          <a:chOff x="0" y="0"/>
          <a:chExt cx="0" cy="0"/>
        </a:xfrm>
      </p:grpSpPr>
      <p:pic>
        <p:nvPicPr>
          <p:cNvPr id="78" name="Google Shape;78;p17"/>
          <p:cNvPicPr preferRelativeResize="0"/>
          <p:nvPr/>
        </p:nvPicPr>
        <p:blipFill rotWithShape="1">
          <a:blip r:embed="rId2">
            <a:alphaModFix/>
          </a:blip>
          <a:srcRect/>
          <a:stretch/>
        </p:blipFill>
        <p:spPr>
          <a:xfrm>
            <a:off x="378" y="212"/>
            <a:ext cx="9143244" cy="5143075"/>
          </a:xfrm>
          <a:prstGeom prst="rect">
            <a:avLst/>
          </a:prstGeom>
          <a:noFill/>
          <a:ln>
            <a:noFill/>
          </a:ln>
        </p:spPr>
      </p:pic>
      <p:sp>
        <p:nvSpPr>
          <p:cNvPr id="79" name="Google Shape;79;p17"/>
          <p:cNvSpPr txBox="1"/>
          <p:nvPr/>
        </p:nvSpPr>
        <p:spPr>
          <a:xfrm>
            <a:off x="521494" y="2260126"/>
            <a:ext cx="4050506" cy="62324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chemeClr val="lt1"/>
              </a:buClr>
              <a:buSzPts val="4500"/>
              <a:buFont typeface="Arial"/>
              <a:buNone/>
            </a:pPr>
            <a:r>
              <a:rPr lang="en" sz="4500" b="0" i="0" u="none" strike="noStrike" cap="none">
                <a:solidFill>
                  <a:schemeClr val="lt1"/>
                </a:solidFill>
                <a:latin typeface="Arial"/>
                <a:ea typeface="Arial"/>
                <a:cs typeface="Arial"/>
                <a:sym typeface="Arial"/>
              </a:rPr>
              <a:t>Thank you</a:t>
            </a:r>
            <a:endParaRPr sz="4500" b="0" i="0" u="none" strike="noStrike" cap="none">
              <a:solidFill>
                <a:schemeClr val="lt1"/>
              </a:solidFill>
              <a:latin typeface="Arial"/>
              <a:ea typeface="Arial"/>
              <a:cs typeface="Arial"/>
              <a:sym typeface="Arial"/>
            </a:endParaRPr>
          </a:p>
        </p:txBody>
      </p:sp>
      <p:sp>
        <p:nvSpPr>
          <p:cNvPr id="80" name="Google Shape;80;p17"/>
          <p:cNvSpPr/>
          <p:nvPr/>
        </p:nvSpPr>
        <p:spPr>
          <a:xfrm>
            <a:off x="5546913" y="3059206"/>
            <a:ext cx="3596248" cy="2084294"/>
          </a:xfrm>
          <a:prstGeom prst="triangle">
            <a:avLst>
              <a:gd name="adj" fmla="val 100000"/>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FFFFFF"/>
              </a:solidFill>
              <a:latin typeface="Arial"/>
              <a:ea typeface="Arial"/>
              <a:cs typeface="Arial"/>
              <a:sym typeface="Arial"/>
            </a:endParaRPr>
          </a:p>
        </p:txBody>
      </p:sp>
      <p:pic>
        <p:nvPicPr>
          <p:cNvPr id="81" name="Google Shape;81;p17"/>
          <p:cNvPicPr preferRelativeResize="0"/>
          <p:nvPr/>
        </p:nvPicPr>
        <p:blipFill rotWithShape="1">
          <a:blip r:embed="rId3">
            <a:alphaModFix/>
          </a:blip>
          <a:srcRect/>
          <a:stretch/>
        </p:blipFill>
        <p:spPr>
          <a:xfrm>
            <a:off x="7337605" y="4172288"/>
            <a:ext cx="1664162" cy="78261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rgbClr val="010103"/>
            </a:gs>
          </a:gsLst>
          <a:lin ang="8100000" scaled="0"/>
        </a:gradFill>
        <a:effectLst/>
      </p:bgPr>
    </p:bg>
    <p:spTree>
      <p:nvGrpSpPr>
        <p:cNvPr id="1" name="Shape 406"/>
        <p:cNvGrpSpPr/>
        <p:nvPr/>
      </p:nvGrpSpPr>
      <p:grpSpPr>
        <a:xfrm>
          <a:off x="0" y="0"/>
          <a:ext cx="0" cy="0"/>
          <a:chOff x="0" y="0"/>
          <a:chExt cx="0" cy="0"/>
        </a:xfrm>
      </p:grpSpPr>
      <p:pic>
        <p:nvPicPr>
          <p:cNvPr id="407" name="Google Shape;407;p56"/>
          <p:cNvPicPr preferRelativeResize="0"/>
          <p:nvPr/>
        </p:nvPicPr>
        <p:blipFill rotWithShape="1">
          <a:blip r:embed="rId2">
            <a:alphaModFix/>
          </a:blip>
          <a:srcRect l="29398" t="8741" r="101" b="27"/>
          <a:stretch/>
        </p:blipFill>
        <p:spPr>
          <a:xfrm flipH="1">
            <a:off x="2753301" y="0"/>
            <a:ext cx="312713" cy="5143500"/>
          </a:xfrm>
          <a:prstGeom prst="rect">
            <a:avLst/>
          </a:prstGeom>
          <a:noFill/>
          <a:ln>
            <a:noFill/>
          </a:ln>
        </p:spPr>
      </p:pic>
      <p:sp>
        <p:nvSpPr>
          <p:cNvPr id="408" name="Google Shape;408;p56"/>
          <p:cNvSpPr txBox="1">
            <a:spLocks noGrp="1"/>
          </p:cNvSpPr>
          <p:nvPr>
            <p:ph type="title"/>
          </p:nvPr>
        </p:nvSpPr>
        <p:spPr>
          <a:xfrm>
            <a:off x="521494" y="2010827"/>
            <a:ext cx="2345911" cy="1121846"/>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1800"/>
              <a:buFont typeface="Arial"/>
              <a:buNone/>
              <a:defRPr sz="18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409" name="Google Shape;409;p56"/>
          <p:cNvSpPr/>
          <p:nvPr/>
        </p:nvSpPr>
        <p:spPr>
          <a:xfrm>
            <a:off x="3060572" y="-982"/>
            <a:ext cx="6083428" cy="5144482"/>
          </a:xfrm>
          <a:prstGeom prst="rect">
            <a:avLst/>
          </a:pr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chemeClr val="lt1"/>
              </a:solidFill>
              <a:latin typeface="Arial"/>
              <a:ea typeface="Arial"/>
              <a:cs typeface="Arial"/>
              <a:sym typeface="Arial"/>
            </a:endParaRPr>
          </a:p>
        </p:txBody>
      </p:sp>
      <p:sp>
        <p:nvSpPr>
          <p:cNvPr id="410" name="Google Shape;410;p56"/>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rgbClr val="7F7F7F"/>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grpSp>
        <p:nvGrpSpPr>
          <p:cNvPr id="411" name="Google Shape;411;p56"/>
          <p:cNvGrpSpPr/>
          <p:nvPr/>
        </p:nvGrpSpPr>
        <p:grpSpPr>
          <a:xfrm>
            <a:off x="7843838" y="4350544"/>
            <a:ext cx="1300161" cy="792956"/>
            <a:chOff x="10458450" y="5800725"/>
            <a:chExt cx="1733548" cy="1057275"/>
          </a:xfrm>
        </p:grpSpPr>
        <p:sp>
          <p:nvSpPr>
            <p:cNvPr id="412" name="Google Shape;412;p56"/>
            <p:cNvSpPr/>
            <p:nvPr/>
          </p:nvSpPr>
          <p:spPr>
            <a:xfrm flipH="1">
              <a:off x="10458450" y="5800725"/>
              <a:ext cx="1733548" cy="1057275"/>
            </a:xfrm>
            <a:prstGeom prst="rtTriangl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pic>
          <p:nvPicPr>
            <p:cNvPr id="413" name="Google Shape;413;p56"/>
            <p:cNvPicPr preferRelativeResize="0"/>
            <p:nvPr/>
          </p:nvPicPr>
          <p:blipFill rotWithShape="1">
            <a:blip r:embed="rId3">
              <a:alphaModFix/>
            </a:blip>
            <a:srcRect r="67145"/>
            <a:stretch/>
          </p:blipFill>
          <p:spPr>
            <a:xfrm>
              <a:off x="11657132" y="6303708"/>
              <a:ext cx="360475" cy="384683"/>
            </a:xfrm>
            <a:prstGeom prst="rect">
              <a:avLst/>
            </a:prstGeom>
            <a:noFill/>
            <a:ln>
              <a:noFill/>
            </a:ln>
          </p:spPr>
        </p:pic>
      </p:grpSp>
      <p:sp>
        <p:nvSpPr>
          <p:cNvPr id="414" name="Google Shape;414;p56"/>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800"/>
              <a:buFont typeface="Arial"/>
              <a:buNone/>
            </a:pPr>
            <a:fld id="{00000000-1234-1234-1234-123412341234}" type="slidenum">
              <a:rPr lang="en" sz="800">
                <a:solidFill>
                  <a:srgbClr val="7F7F7F"/>
                </a:solidFill>
                <a:latin typeface="Arial"/>
                <a:ea typeface="Arial"/>
                <a:cs typeface="Arial"/>
                <a:sym typeface="Arial"/>
              </a:rPr>
              <a:t>‹#›</a:t>
            </a:fld>
            <a:endParaRPr sz="800">
              <a:solidFill>
                <a:srgbClr val="7F7F7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rgbClr val="010103"/>
            </a:gs>
          </a:gsLst>
          <a:lin ang="8100000" scaled="0"/>
        </a:gradFill>
        <a:effectLst/>
      </p:bgPr>
    </p:bg>
    <p:spTree>
      <p:nvGrpSpPr>
        <p:cNvPr id="1" name="Shape 415"/>
        <p:cNvGrpSpPr/>
        <p:nvPr/>
      </p:nvGrpSpPr>
      <p:grpSpPr>
        <a:xfrm>
          <a:off x="0" y="0"/>
          <a:ext cx="0" cy="0"/>
          <a:chOff x="0" y="0"/>
          <a:chExt cx="0" cy="0"/>
        </a:xfrm>
      </p:grpSpPr>
      <p:pic>
        <p:nvPicPr>
          <p:cNvPr id="416" name="Google Shape;416;p57"/>
          <p:cNvPicPr preferRelativeResize="0"/>
          <p:nvPr/>
        </p:nvPicPr>
        <p:blipFill rotWithShape="1">
          <a:blip r:embed="rId2">
            <a:alphaModFix/>
          </a:blip>
          <a:srcRect l="29398" t="8741" r="101" b="27"/>
          <a:stretch/>
        </p:blipFill>
        <p:spPr>
          <a:xfrm flipH="1">
            <a:off x="4267186" y="0"/>
            <a:ext cx="312713" cy="5143500"/>
          </a:xfrm>
          <a:prstGeom prst="rect">
            <a:avLst/>
          </a:prstGeom>
          <a:noFill/>
          <a:ln>
            <a:noFill/>
          </a:ln>
        </p:spPr>
      </p:pic>
      <p:sp>
        <p:nvSpPr>
          <p:cNvPr id="417" name="Google Shape;417;p57"/>
          <p:cNvSpPr/>
          <p:nvPr/>
        </p:nvSpPr>
        <p:spPr>
          <a:xfrm>
            <a:off x="4572000" y="0"/>
            <a:ext cx="4572000" cy="5143500"/>
          </a:xfrm>
          <a:prstGeom prst="rect">
            <a:avLst/>
          </a:prstGeom>
          <a:solidFill>
            <a:schemeClr val="lt1"/>
          </a:solid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None/>
            </a:pPr>
            <a:endParaRPr sz="900">
              <a:solidFill>
                <a:schemeClr val="lt1"/>
              </a:solidFill>
              <a:latin typeface="Arial"/>
              <a:ea typeface="Arial"/>
              <a:cs typeface="Arial"/>
              <a:sym typeface="Arial"/>
            </a:endParaRPr>
          </a:p>
        </p:txBody>
      </p:sp>
      <p:sp>
        <p:nvSpPr>
          <p:cNvPr id="418" name="Google Shape;418;p57"/>
          <p:cNvSpPr>
            <a:spLocks noGrp="1"/>
          </p:cNvSpPr>
          <p:nvPr>
            <p:ph type="pic" idx="2"/>
          </p:nvPr>
        </p:nvSpPr>
        <p:spPr>
          <a:xfrm>
            <a:off x="4569016" y="0"/>
            <a:ext cx="4574983" cy="5143500"/>
          </a:xfrm>
          <a:prstGeom prst="rect">
            <a:avLst/>
          </a:prstGeom>
          <a:noFill/>
          <a:ln>
            <a:noFill/>
          </a:ln>
        </p:spPr>
      </p:sp>
      <p:sp>
        <p:nvSpPr>
          <p:cNvPr id="419" name="Google Shape;419;p57"/>
          <p:cNvSpPr txBox="1">
            <a:spLocks noGrp="1"/>
          </p:cNvSpPr>
          <p:nvPr>
            <p:ph type="title"/>
          </p:nvPr>
        </p:nvSpPr>
        <p:spPr>
          <a:xfrm>
            <a:off x="521494" y="1339200"/>
            <a:ext cx="3291300" cy="2465100"/>
          </a:xfrm>
          <a:prstGeom prst="rect">
            <a:avLst/>
          </a:prstGeom>
          <a:noFill/>
          <a:ln>
            <a:noFill/>
          </a:ln>
        </p:spPr>
        <p:txBody>
          <a:bodyPr spcFirstLastPara="1" wrap="square" lIns="0" tIns="0" rIns="240025" bIns="0" anchor="ctr" anchorCtr="0">
            <a:noAutofit/>
          </a:bodyPr>
          <a:lstStyle>
            <a:lvl1pPr lvl="0" algn="l">
              <a:lnSpc>
                <a:spcPct val="90000"/>
              </a:lnSpc>
              <a:spcBef>
                <a:spcPts val="0"/>
              </a:spcBef>
              <a:spcAft>
                <a:spcPts val="0"/>
              </a:spcAft>
              <a:buClr>
                <a:schemeClr val="lt1"/>
              </a:buClr>
              <a:buSzPts val="3300"/>
              <a:buFont typeface="Arial"/>
              <a:buNone/>
              <a:defRPr sz="33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420" name="Google Shape;420;p57"/>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rgbClr val="7F7F7F"/>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grpSp>
        <p:nvGrpSpPr>
          <p:cNvPr id="421" name="Google Shape;421;p57"/>
          <p:cNvGrpSpPr/>
          <p:nvPr/>
        </p:nvGrpSpPr>
        <p:grpSpPr>
          <a:xfrm>
            <a:off x="7843838" y="4350544"/>
            <a:ext cx="1300161" cy="792956"/>
            <a:chOff x="10458450" y="5800725"/>
            <a:chExt cx="1733548" cy="1057275"/>
          </a:xfrm>
        </p:grpSpPr>
        <p:sp>
          <p:nvSpPr>
            <p:cNvPr id="422" name="Google Shape;422;p57"/>
            <p:cNvSpPr/>
            <p:nvPr/>
          </p:nvSpPr>
          <p:spPr>
            <a:xfrm flipH="1">
              <a:off x="10458450" y="5800725"/>
              <a:ext cx="1733548" cy="1057275"/>
            </a:xfrm>
            <a:prstGeom prst="rtTriangl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pic>
          <p:nvPicPr>
            <p:cNvPr id="423" name="Google Shape;423;p57"/>
            <p:cNvPicPr preferRelativeResize="0"/>
            <p:nvPr/>
          </p:nvPicPr>
          <p:blipFill rotWithShape="1">
            <a:blip r:embed="rId3">
              <a:alphaModFix/>
            </a:blip>
            <a:srcRect r="67145"/>
            <a:stretch/>
          </p:blipFill>
          <p:spPr>
            <a:xfrm>
              <a:off x="11657132" y="6303708"/>
              <a:ext cx="360475" cy="384683"/>
            </a:xfrm>
            <a:prstGeom prst="rect">
              <a:avLst/>
            </a:prstGeom>
            <a:noFill/>
            <a:ln>
              <a:noFill/>
            </a:ln>
          </p:spPr>
        </p:pic>
      </p:grpSp>
      <p:sp>
        <p:nvSpPr>
          <p:cNvPr id="424" name="Google Shape;424;p57"/>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800"/>
              <a:buFont typeface="Arial"/>
              <a:buNone/>
            </a:pPr>
            <a:fld id="{00000000-1234-1234-1234-123412341234}" type="slidenum">
              <a:rPr lang="en" sz="800">
                <a:solidFill>
                  <a:srgbClr val="7F7F7F"/>
                </a:solidFill>
                <a:latin typeface="Arial"/>
                <a:ea typeface="Arial"/>
                <a:cs typeface="Arial"/>
                <a:sym typeface="Arial"/>
              </a:rPr>
              <a:t>‹#›</a:t>
            </a:fld>
            <a:endParaRPr sz="800">
              <a:solidFill>
                <a:srgbClr val="7F7F7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rgbClr val="010103"/>
            </a:gs>
          </a:gsLst>
          <a:lin ang="8100000" scaled="0"/>
        </a:gradFill>
        <a:effectLst/>
      </p:bgPr>
    </p:bg>
    <p:spTree>
      <p:nvGrpSpPr>
        <p:cNvPr id="1" name="Shape 425"/>
        <p:cNvGrpSpPr/>
        <p:nvPr/>
      </p:nvGrpSpPr>
      <p:grpSpPr>
        <a:xfrm>
          <a:off x="0" y="0"/>
          <a:ext cx="0" cy="0"/>
          <a:chOff x="0" y="0"/>
          <a:chExt cx="0" cy="0"/>
        </a:xfrm>
      </p:grpSpPr>
      <p:pic>
        <p:nvPicPr>
          <p:cNvPr id="426" name="Google Shape;426;p58"/>
          <p:cNvPicPr preferRelativeResize="0"/>
          <p:nvPr/>
        </p:nvPicPr>
        <p:blipFill rotWithShape="1">
          <a:blip r:embed="rId2">
            <a:alphaModFix/>
          </a:blip>
          <a:srcRect l="29398" t="8741" r="101" b="27"/>
          <a:stretch/>
        </p:blipFill>
        <p:spPr>
          <a:xfrm flipH="1">
            <a:off x="5557387" y="0"/>
            <a:ext cx="312713" cy="5143500"/>
          </a:xfrm>
          <a:prstGeom prst="rect">
            <a:avLst/>
          </a:prstGeom>
          <a:noFill/>
          <a:ln>
            <a:noFill/>
          </a:ln>
        </p:spPr>
      </p:pic>
      <p:sp>
        <p:nvSpPr>
          <p:cNvPr id="427" name="Google Shape;427;p58"/>
          <p:cNvSpPr/>
          <p:nvPr/>
        </p:nvSpPr>
        <p:spPr>
          <a:xfrm>
            <a:off x="5864657" y="0"/>
            <a:ext cx="3279343" cy="5143500"/>
          </a:xfrm>
          <a:prstGeom prst="rect">
            <a:avLst/>
          </a:pr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chemeClr val="lt1"/>
              </a:solidFill>
              <a:latin typeface="Arial"/>
              <a:ea typeface="Arial"/>
              <a:cs typeface="Arial"/>
              <a:sym typeface="Arial"/>
            </a:endParaRPr>
          </a:p>
        </p:txBody>
      </p:sp>
      <p:sp>
        <p:nvSpPr>
          <p:cNvPr id="428" name="Google Shape;428;p58"/>
          <p:cNvSpPr>
            <a:spLocks noGrp="1"/>
          </p:cNvSpPr>
          <p:nvPr>
            <p:ph type="pic" idx="2"/>
          </p:nvPr>
        </p:nvSpPr>
        <p:spPr>
          <a:xfrm>
            <a:off x="5865019" y="0"/>
            <a:ext cx="3278981" cy="5143500"/>
          </a:xfrm>
          <a:prstGeom prst="rect">
            <a:avLst/>
          </a:prstGeom>
          <a:noFill/>
          <a:ln>
            <a:noFill/>
          </a:ln>
        </p:spPr>
      </p:sp>
      <p:sp>
        <p:nvSpPr>
          <p:cNvPr id="429" name="Google Shape;429;p58"/>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rgbClr val="7F7F7F"/>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30" name="Google Shape;430;p58"/>
          <p:cNvSpPr txBox="1">
            <a:spLocks noGrp="1"/>
          </p:cNvSpPr>
          <p:nvPr>
            <p:ph type="title"/>
          </p:nvPr>
        </p:nvSpPr>
        <p:spPr>
          <a:xfrm>
            <a:off x="521494" y="1339200"/>
            <a:ext cx="4685664" cy="24651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300"/>
              <a:buFont typeface="Arial"/>
              <a:buNone/>
              <a:defRPr sz="33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grpSp>
        <p:nvGrpSpPr>
          <p:cNvPr id="431" name="Google Shape;431;p58"/>
          <p:cNvGrpSpPr/>
          <p:nvPr/>
        </p:nvGrpSpPr>
        <p:grpSpPr>
          <a:xfrm>
            <a:off x="7843838" y="4350544"/>
            <a:ext cx="1300161" cy="792956"/>
            <a:chOff x="10458450" y="5800725"/>
            <a:chExt cx="1733548" cy="1057275"/>
          </a:xfrm>
        </p:grpSpPr>
        <p:sp>
          <p:nvSpPr>
            <p:cNvPr id="432" name="Google Shape;432;p58"/>
            <p:cNvSpPr/>
            <p:nvPr/>
          </p:nvSpPr>
          <p:spPr>
            <a:xfrm flipH="1">
              <a:off x="10458450" y="5800725"/>
              <a:ext cx="1733548" cy="1057275"/>
            </a:xfrm>
            <a:prstGeom prst="rtTriangl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pic>
          <p:nvPicPr>
            <p:cNvPr id="433" name="Google Shape;433;p58"/>
            <p:cNvPicPr preferRelativeResize="0"/>
            <p:nvPr/>
          </p:nvPicPr>
          <p:blipFill rotWithShape="1">
            <a:blip r:embed="rId3">
              <a:alphaModFix/>
            </a:blip>
            <a:srcRect r="67145"/>
            <a:stretch/>
          </p:blipFill>
          <p:spPr>
            <a:xfrm>
              <a:off x="11657132" y="6303708"/>
              <a:ext cx="360475" cy="384683"/>
            </a:xfrm>
            <a:prstGeom prst="rect">
              <a:avLst/>
            </a:prstGeom>
            <a:noFill/>
            <a:ln>
              <a:noFill/>
            </a:ln>
          </p:spPr>
        </p:pic>
      </p:grpSp>
      <p:sp>
        <p:nvSpPr>
          <p:cNvPr id="434" name="Google Shape;434;p58"/>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800"/>
              <a:buFont typeface="Arial"/>
              <a:buNone/>
            </a:pPr>
            <a:fld id="{00000000-1234-1234-1234-123412341234}" type="slidenum">
              <a:rPr lang="en" sz="800">
                <a:solidFill>
                  <a:srgbClr val="7F7F7F"/>
                </a:solidFill>
                <a:latin typeface="Arial"/>
                <a:ea typeface="Arial"/>
                <a:cs typeface="Arial"/>
                <a:sym typeface="Arial"/>
              </a:rPr>
              <a:t>‹#›</a:t>
            </a:fld>
            <a:endParaRPr sz="800">
              <a:solidFill>
                <a:srgbClr val="7F7F7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rgbClr val="010103"/>
            </a:gs>
          </a:gsLst>
          <a:lin ang="8100000" scaled="0"/>
        </a:gradFill>
        <a:effectLst/>
      </p:bgPr>
    </p:bg>
    <p:spTree>
      <p:nvGrpSpPr>
        <p:cNvPr id="1" name="Shape 435"/>
        <p:cNvGrpSpPr/>
        <p:nvPr/>
      </p:nvGrpSpPr>
      <p:grpSpPr>
        <a:xfrm>
          <a:off x="0" y="0"/>
          <a:ext cx="0" cy="0"/>
          <a:chOff x="0" y="0"/>
          <a:chExt cx="0" cy="0"/>
        </a:xfrm>
      </p:grpSpPr>
      <p:sp>
        <p:nvSpPr>
          <p:cNvPr id="436" name="Google Shape;436;p59"/>
          <p:cNvSpPr/>
          <p:nvPr/>
        </p:nvSpPr>
        <p:spPr>
          <a:xfrm>
            <a:off x="1143" y="983"/>
            <a:ext cx="3066234" cy="51435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None/>
            </a:pPr>
            <a:endParaRPr sz="900">
              <a:solidFill>
                <a:srgbClr val="FFFFFF"/>
              </a:solidFill>
              <a:latin typeface="Arial"/>
              <a:ea typeface="Arial"/>
              <a:cs typeface="Arial"/>
              <a:sym typeface="Arial"/>
            </a:endParaRPr>
          </a:p>
        </p:txBody>
      </p:sp>
      <p:sp>
        <p:nvSpPr>
          <p:cNvPr id="437" name="Google Shape;437;p59"/>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38" name="Google Shape;438;p59"/>
          <p:cNvSpPr txBox="1">
            <a:spLocks noGrp="1"/>
          </p:cNvSpPr>
          <p:nvPr>
            <p:ph type="title"/>
          </p:nvPr>
        </p:nvSpPr>
        <p:spPr>
          <a:xfrm>
            <a:off x="521494" y="2073152"/>
            <a:ext cx="1858979" cy="985733"/>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1800"/>
              <a:buFont typeface="Arial"/>
              <a:buNone/>
              <a:defRPr sz="1800">
                <a:solidFill>
                  <a:schemeClr val="dk2"/>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pic>
        <p:nvPicPr>
          <p:cNvPr id="439" name="Google Shape;439;p59"/>
          <p:cNvPicPr preferRelativeResize="0"/>
          <p:nvPr/>
        </p:nvPicPr>
        <p:blipFill rotWithShape="1">
          <a:blip r:embed="rId2">
            <a:alphaModFix/>
          </a:blip>
          <a:srcRect/>
          <a:stretch/>
        </p:blipFill>
        <p:spPr>
          <a:xfrm>
            <a:off x="2349331" y="2692799"/>
            <a:ext cx="1023938" cy="253722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
        <p:nvSpPr>
          <p:cNvPr id="440" name="Google Shape;440;p59"/>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FFFFFF"/>
              </a:buClr>
              <a:buSzPts val="800"/>
              <a:buFont typeface="Arial"/>
              <a:buNone/>
            </a:pPr>
            <a:fld id="{00000000-1234-1234-1234-123412341234}" type="slidenum">
              <a:rPr lang="en" sz="800">
                <a:solidFill>
                  <a:srgbClr val="FFFFFF"/>
                </a:solidFill>
                <a:latin typeface="Arial"/>
                <a:ea typeface="Arial"/>
                <a:cs typeface="Arial"/>
                <a:sym typeface="Arial"/>
              </a:rPr>
              <a:t>‹#›</a:t>
            </a:fld>
            <a:endParaRPr sz="80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441"/>
        <p:cNvGrpSpPr/>
        <p:nvPr/>
      </p:nvGrpSpPr>
      <p:grpSpPr>
        <a:xfrm>
          <a:off x="0" y="0"/>
          <a:ext cx="0" cy="0"/>
          <a:chOff x="0" y="0"/>
          <a:chExt cx="0" cy="0"/>
        </a:xfrm>
      </p:grpSpPr>
      <p:sp>
        <p:nvSpPr>
          <p:cNvPr id="442" name="Google Shape;442;p60"/>
          <p:cNvSpPr/>
          <p:nvPr/>
        </p:nvSpPr>
        <p:spPr>
          <a:xfrm>
            <a:off x="1143" y="983"/>
            <a:ext cx="3066234" cy="51435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rgbClr val="273370"/>
              </a:gs>
              <a:gs pos="100000">
                <a:srgbClr val="010103"/>
              </a:gs>
            </a:gsLst>
            <a:lin ang="81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43" name="Google Shape;443;p60"/>
          <p:cNvSpPr txBox="1">
            <a:spLocks noGrp="1"/>
          </p:cNvSpPr>
          <p:nvPr>
            <p:ph type="title"/>
          </p:nvPr>
        </p:nvSpPr>
        <p:spPr>
          <a:xfrm>
            <a:off x="521494" y="2073152"/>
            <a:ext cx="1858979" cy="985733"/>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1800"/>
              <a:buFont typeface="Arial"/>
              <a:buNone/>
              <a:defRPr sz="1800">
                <a:solidFill>
                  <a:srgbClr val="FFFFFF"/>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444" name="Google Shape;444;p60"/>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sz="800">
                <a:solidFill>
                  <a:srgbClr val="7F7F7F"/>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pic>
        <p:nvPicPr>
          <p:cNvPr id="445" name="Google Shape;445;p60"/>
          <p:cNvPicPr preferRelativeResize="0"/>
          <p:nvPr/>
        </p:nvPicPr>
        <p:blipFill rotWithShape="1">
          <a:blip r:embed="rId2">
            <a:alphaModFix/>
          </a:blip>
          <a:srcRect t="6216" b="7715"/>
          <a:stretch/>
        </p:blipFill>
        <p:spPr>
          <a:xfrm rot="120000">
            <a:off x="1630981" y="2552121"/>
            <a:ext cx="2021000" cy="2596309"/>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grpSp>
        <p:nvGrpSpPr>
          <p:cNvPr id="446" name="Google Shape;446;p60"/>
          <p:cNvGrpSpPr/>
          <p:nvPr/>
        </p:nvGrpSpPr>
        <p:grpSpPr>
          <a:xfrm>
            <a:off x="7843838" y="4350544"/>
            <a:ext cx="1300161" cy="792956"/>
            <a:chOff x="10458450" y="5800725"/>
            <a:chExt cx="1733548" cy="1057275"/>
          </a:xfrm>
        </p:grpSpPr>
        <p:sp>
          <p:nvSpPr>
            <p:cNvPr id="447" name="Google Shape;447;p60"/>
            <p:cNvSpPr/>
            <p:nvPr/>
          </p:nvSpPr>
          <p:spPr>
            <a:xfrm flipH="1">
              <a:off x="10458450" y="5800725"/>
              <a:ext cx="1733548" cy="1057275"/>
            </a:xfrm>
            <a:prstGeom prst="rtTriangl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pic>
          <p:nvPicPr>
            <p:cNvPr id="448" name="Google Shape;448;p60"/>
            <p:cNvPicPr preferRelativeResize="0"/>
            <p:nvPr/>
          </p:nvPicPr>
          <p:blipFill rotWithShape="1">
            <a:blip r:embed="rId3">
              <a:alphaModFix/>
            </a:blip>
            <a:srcRect r="67145"/>
            <a:stretch/>
          </p:blipFill>
          <p:spPr>
            <a:xfrm>
              <a:off x="11657132" y="6303708"/>
              <a:ext cx="360475" cy="384683"/>
            </a:xfrm>
            <a:prstGeom prst="rect">
              <a:avLst/>
            </a:prstGeom>
            <a:noFill/>
            <a:ln>
              <a:noFill/>
            </a:ln>
          </p:spPr>
        </p:pic>
      </p:grpSp>
      <p:sp>
        <p:nvSpPr>
          <p:cNvPr id="449" name="Google Shape;449;p60"/>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800"/>
              <a:buFont typeface="Arial"/>
              <a:buNone/>
            </a:pPr>
            <a:fld id="{00000000-1234-1234-1234-123412341234}" type="slidenum">
              <a:rPr lang="en" sz="800">
                <a:solidFill>
                  <a:srgbClr val="7F7F7F"/>
                </a:solidFill>
                <a:latin typeface="Arial"/>
                <a:ea typeface="Arial"/>
                <a:cs typeface="Arial"/>
                <a:sym typeface="Arial"/>
              </a:rPr>
              <a:t>‹#›</a:t>
            </a:fld>
            <a:endParaRPr sz="800">
              <a:solidFill>
                <a:srgbClr val="7F7F7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rgbClr val="010103"/>
            </a:gs>
          </a:gsLst>
          <a:lin ang="8100000" scaled="0"/>
        </a:gradFill>
        <a:effectLst/>
      </p:bgPr>
    </p:bg>
    <p:spTree>
      <p:nvGrpSpPr>
        <p:cNvPr id="1" name="Shape 450"/>
        <p:cNvGrpSpPr/>
        <p:nvPr/>
      </p:nvGrpSpPr>
      <p:grpSpPr>
        <a:xfrm>
          <a:off x="0" y="0"/>
          <a:ext cx="0" cy="0"/>
          <a:chOff x="0" y="0"/>
          <a:chExt cx="0" cy="0"/>
        </a:xfrm>
      </p:grpSpPr>
      <p:sp>
        <p:nvSpPr>
          <p:cNvPr id="451" name="Google Shape;451;p61"/>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52" name="Google Shape;452;p61"/>
          <p:cNvSpPr/>
          <p:nvPr/>
        </p:nvSpPr>
        <p:spPr>
          <a:xfrm>
            <a:off x="1" y="0"/>
            <a:ext cx="4070190" cy="5143500"/>
          </a:xfrm>
          <a:prstGeom prst="homePlate">
            <a:avLst>
              <a:gd name="adj" fmla="val 12939"/>
            </a:avLst>
          </a:prstGeom>
          <a:solidFill>
            <a:schemeClr val="lt1"/>
          </a:solid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None/>
            </a:pPr>
            <a:endParaRPr sz="900">
              <a:solidFill>
                <a:srgbClr val="FFFFFF"/>
              </a:solidFill>
              <a:latin typeface="Arial"/>
              <a:ea typeface="Arial"/>
              <a:cs typeface="Arial"/>
              <a:sym typeface="Arial"/>
            </a:endParaRPr>
          </a:p>
        </p:txBody>
      </p:sp>
      <p:sp>
        <p:nvSpPr>
          <p:cNvPr id="453" name="Google Shape;453;p61"/>
          <p:cNvSpPr txBox="1">
            <a:spLocks noGrp="1"/>
          </p:cNvSpPr>
          <p:nvPr>
            <p:ph type="title"/>
          </p:nvPr>
        </p:nvSpPr>
        <p:spPr>
          <a:xfrm>
            <a:off x="521494" y="1339200"/>
            <a:ext cx="3046676" cy="24651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300"/>
              <a:buFont typeface="Arial"/>
              <a:buNone/>
              <a:defRPr sz="3300" b="0">
                <a:solidFill>
                  <a:schemeClr val="dk2"/>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pic>
        <p:nvPicPr>
          <p:cNvPr id="454" name="Google Shape;454;p61"/>
          <p:cNvPicPr preferRelativeResize="0"/>
          <p:nvPr/>
        </p:nvPicPr>
        <p:blipFill rotWithShape="1">
          <a:blip r:embed="rId2">
            <a:alphaModFix/>
          </a:blip>
          <a:srcRect/>
          <a:stretch/>
        </p:blipFill>
        <p:spPr>
          <a:xfrm>
            <a:off x="3436144" y="2545794"/>
            <a:ext cx="973931" cy="2678906"/>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
        <p:nvSpPr>
          <p:cNvPr id="455" name="Google Shape;455;p61"/>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FFFFFF"/>
              </a:buClr>
              <a:buSzPts val="800"/>
              <a:buFont typeface="Arial"/>
              <a:buNone/>
            </a:pPr>
            <a:fld id="{00000000-1234-1234-1234-123412341234}" type="slidenum">
              <a:rPr lang="en" sz="800">
                <a:solidFill>
                  <a:srgbClr val="FFFFFF"/>
                </a:solidFill>
                <a:latin typeface="Arial"/>
                <a:ea typeface="Arial"/>
                <a:cs typeface="Arial"/>
                <a:sym typeface="Arial"/>
              </a:rPr>
              <a:t>‹#›</a:t>
            </a:fld>
            <a:endParaRPr sz="80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456"/>
        <p:cNvGrpSpPr/>
        <p:nvPr/>
      </p:nvGrpSpPr>
      <p:grpSpPr>
        <a:xfrm>
          <a:off x="0" y="0"/>
          <a:ext cx="0" cy="0"/>
          <a:chOff x="0" y="0"/>
          <a:chExt cx="0" cy="0"/>
        </a:xfrm>
      </p:grpSpPr>
      <p:sp>
        <p:nvSpPr>
          <p:cNvPr id="457" name="Google Shape;457;p62"/>
          <p:cNvSpPr/>
          <p:nvPr/>
        </p:nvSpPr>
        <p:spPr>
          <a:xfrm>
            <a:off x="1" y="0"/>
            <a:ext cx="4070190" cy="5143500"/>
          </a:xfrm>
          <a:prstGeom prst="homePlate">
            <a:avLst>
              <a:gd name="adj" fmla="val 12939"/>
            </a:avLst>
          </a:prstGeom>
          <a:gradFill>
            <a:gsLst>
              <a:gs pos="0">
                <a:srgbClr val="273370"/>
              </a:gs>
              <a:gs pos="100000">
                <a:srgbClr val="010103"/>
              </a:gs>
            </a:gsLst>
            <a:lin ang="81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58" name="Google Shape;458;p62"/>
          <p:cNvSpPr txBox="1">
            <a:spLocks noGrp="1"/>
          </p:cNvSpPr>
          <p:nvPr>
            <p:ph type="title"/>
          </p:nvPr>
        </p:nvSpPr>
        <p:spPr>
          <a:xfrm>
            <a:off x="521494" y="1339200"/>
            <a:ext cx="3046676" cy="24651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300"/>
              <a:buFont typeface="Arial"/>
              <a:buNone/>
              <a:defRPr sz="3300" b="0">
                <a:solidFill>
                  <a:srgbClr val="FFFFFF"/>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459" name="Google Shape;459;p62"/>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sz="800">
                <a:solidFill>
                  <a:srgbClr val="7F7F7F"/>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pic>
        <p:nvPicPr>
          <p:cNvPr id="460" name="Google Shape;460;p62"/>
          <p:cNvPicPr preferRelativeResize="0"/>
          <p:nvPr/>
        </p:nvPicPr>
        <p:blipFill rotWithShape="1">
          <a:blip r:embed="rId2">
            <a:alphaModFix/>
          </a:blip>
          <a:srcRect t="7561" b="6867"/>
          <a:stretch/>
        </p:blipFill>
        <p:spPr>
          <a:xfrm>
            <a:off x="2683544" y="2562225"/>
            <a:ext cx="2021000" cy="2581275"/>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grpSp>
        <p:nvGrpSpPr>
          <p:cNvPr id="461" name="Google Shape;461;p62"/>
          <p:cNvGrpSpPr/>
          <p:nvPr/>
        </p:nvGrpSpPr>
        <p:grpSpPr>
          <a:xfrm>
            <a:off x="7843838" y="4350544"/>
            <a:ext cx="1300161" cy="792956"/>
            <a:chOff x="10458450" y="5800725"/>
            <a:chExt cx="1733548" cy="1057275"/>
          </a:xfrm>
        </p:grpSpPr>
        <p:sp>
          <p:nvSpPr>
            <p:cNvPr id="462" name="Google Shape;462;p62"/>
            <p:cNvSpPr/>
            <p:nvPr/>
          </p:nvSpPr>
          <p:spPr>
            <a:xfrm flipH="1">
              <a:off x="10458450" y="5800725"/>
              <a:ext cx="1733548" cy="1057275"/>
            </a:xfrm>
            <a:prstGeom prst="rtTriangl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pic>
          <p:nvPicPr>
            <p:cNvPr id="463" name="Google Shape;463;p62"/>
            <p:cNvPicPr preferRelativeResize="0"/>
            <p:nvPr/>
          </p:nvPicPr>
          <p:blipFill rotWithShape="1">
            <a:blip r:embed="rId3">
              <a:alphaModFix/>
            </a:blip>
            <a:srcRect r="67145"/>
            <a:stretch/>
          </p:blipFill>
          <p:spPr>
            <a:xfrm>
              <a:off x="11657132" y="6303708"/>
              <a:ext cx="360475" cy="384683"/>
            </a:xfrm>
            <a:prstGeom prst="rect">
              <a:avLst/>
            </a:prstGeom>
            <a:noFill/>
            <a:ln>
              <a:noFill/>
            </a:ln>
          </p:spPr>
        </p:pic>
      </p:grpSp>
      <p:sp>
        <p:nvSpPr>
          <p:cNvPr id="464" name="Google Shape;464;p62"/>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800"/>
              <a:buFont typeface="Arial"/>
              <a:buNone/>
            </a:pPr>
            <a:fld id="{00000000-1234-1234-1234-123412341234}" type="slidenum">
              <a:rPr lang="en" sz="800">
                <a:solidFill>
                  <a:srgbClr val="7F7F7F"/>
                </a:solidFill>
                <a:latin typeface="Arial"/>
                <a:ea typeface="Arial"/>
                <a:cs typeface="Arial"/>
                <a:sym typeface="Arial"/>
              </a:rPr>
              <a:t>‹#›</a:t>
            </a:fld>
            <a:endParaRPr sz="800">
              <a:solidFill>
                <a:srgbClr val="7F7F7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rgbClr val="010103"/>
            </a:gs>
          </a:gsLst>
          <a:lin ang="8100000" scaled="0"/>
        </a:gradFill>
        <a:effectLst/>
      </p:bgPr>
    </p:bg>
    <p:spTree>
      <p:nvGrpSpPr>
        <p:cNvPr id="1" name="Shape 465"/>
        <p:cNvGrpSpPr/>
        <p:nvPr/>
      </p:nvGrpSpPr>
      <p:grpSpPr>
        <a:xfrm>
          <a:off x="0" y="0"/>
          <a:ext cx="0" cy="0"/>
          <a:chOff x="0" y="0"/>
          <a:chExt cx="0" cy="0"/>
        </a:xfrm>
      </p:grpSpPr>
      <p:sp>
        <p:nvSpPr>
          <p:cNvPr id="466" name="Google Shape;466;p63"/>
          <p:cNvSpPr/>
          <p:nvPr/>
        </p:nvSpPr>
        <p:spPr>
          <a:xfrm>
            <a:off x="0" y="0"/>
            <a:ext cx="4772660" cy="5143500"/>
          </a:xfrm>
          <a:prstGeom prst="homePlate">
            <a:avLst>
              <a:gd name="adj" fmla="val 12939"/>
            </a:avLst>
          </a:prstGeom>
          <a:solidFill>
            <a:schemeClr val="lt1"/>
          </a:solid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None/>
            </a:pPr>
            <a:endParaRPr sz="900">
              <a:solidFill>
                <a:srgbClr val="FFFFFF"/>
              </a:solidFill>
              <a:latin typeface="Arial"/>
              <a:ea typeface="Arial"/>
              <a:cs typeface="Arial"/>
              <a:sym typeface="Arial"/>
            </a:endParaRPr>
          </a:p>
        </p:txBody>
      </p:sp>
      <p:sp>
        <p:nvSpPr>
          <p:cNvPr id="467" name="Google Shape;467;p63"/>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pic>
        <p:nvPicPr>
          <p:cNvPr id="468" name="Google Shape;468;p63"/>
          <p:cNvPicPr preferRelativeResize="0"/>
          <p:nvPr/>
        </p:nvPicPr>
        <p:blipFill rotWithShape="1">
          <a:blip r:embed="rId2">
            <a:alphaModFix/>
          </a:blip>
          <a:srcRect/>
          <a:stretch/>
        </p:blipFill>
        <p:spPr>
          <a:xfrm>
            <a:off x="4048355" y="2692205"/>
            <a:ext cx="1023938" cy="2537221"/>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
        <p:nvSpPr>
          <p:cNvPr id="469" name="Google Shape;469;p63"/>
          <p:cNvSpPr txBox="1">
            <a:spLocks noGrp="1"/>
          </p:cNvSpPr>
          <p:nvPr>
            <p:ph type="title"/>
          </p:nvPr>
        </p:nvSpPr>
        <p:spPr>
          <a:xfrm>
            <a:off x="703538" y="384572"/>
            <a:ext cx="3329829" cy="50965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Font typeface="Arial"/>
              <a:buNone/>
              <a:defRPr sz="1800">
                <a:solidFill>
                  <a:schemeClr val="dk2"/>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grpSp>
        <p:nvGrpSpPr>
          <p:cNvPr id="470" name="Google Shape;470;p63"/>
          <p:cNvGrpSpPr/>
          <p:nvPr/>
        </p:nvGrpSpPr>
        <p:grpSpPr>
          <a:xfrm>
            <a:off x="306039" y="413064"/>
            <a:ext cx="330897" cy="432679"/>
            <a:chOff x="338322" y="590555"/>
            <a:chExt cx="580656" cy="759263"/>
          </a:xfrm>
        </p:grpSpPr>
        <p:sp>
          <p:nvSpPr>
            <p:cNvPr id="471" name="Google Shape;471;p63"/>
            <p:cNvSpPr/>
            <p:nvPr/>
          </p:nvSpPr>
          <p:spPr>
            <a:xfrm rot="5400000">
              <a:off x="249018" y="796732"/>
              <a:ext cx="759263" cy="346910"/>
            </a:xfrm>
            <a:prstGeom prst="parallelogram">
              <a:avLst>
                <a:gd name="adj" fmla="val 60145"/>
              </a:avLst>
            </a:prstGeom>
            <a:gradFill>
              <a:gsLst>
                <a:gs pos="0">
                  <a:srgbClr val="12100C"/>
                </a:gs>
                <a:gs pos="100000">
                  <a:srgbClr val="273470"/>
                </a:gs>
              </a:gsLst>
              <a:lin ang="108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sp>
          <p:nvSpPr>
            <p:cNvPr id="472" name="Google Shape;472;p63"/>
            <p:cNvSpPr/>
            <p:nvPr/>
          </p:nvSpPr>
          <p:spPr>
            <a:xfrm rot="-1845839">
              <a:off x="324330" y="915653"/>
              <a:ext cx="608641" cy="112731"/>
            </a:xfrm>
            <a:prstGeom prst="rect">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grpSp>
      <p:sp>
        <p:nvSpPr>
          <p:cNvPr id="473" name="Google Shape;473;p63"/>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FFFFFF"/>
              </a:buClr>
              <a:buSzPts val="800"/>
              <a:buFont typeface="Arial"/>
              <a:buNone/>
            </a:pPr>
            <a:fld id="{00000000-1234-1234-1234-123412341234}" type="slidenum">
              <a:rPr lang="en" sz="800">
                <a:solidFill>
                  <a:srgbClr val="FFFFFF"/>
                </a:solidFill>
                <a:latin typeface="Arial"/>
                <a:ea typeface="Arial"/>
                <a:cs typeface="Arial"/>
                <a:sym typeface="Arial"/>
              </a:rPr>
              <a:t>‹#›</a:t>
            </a:fld>
            <a:endParaRPr sz="80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474"/>
        <p:cNvGrpSpPr/>
        <p:nvPr/>
      </p:nvGrpSpPr>
      <p:grpSpPr>
        <a:xfrm>
          <a:off x="0" y="0"/>
          <a:ext cx="0" cy="0"/>
          <a:chOff x="0" y="0"/>
          <a:chExt cx="0" cy="0"/>
        </a:xfrm>
      </p:grpSpPr>
      <p:sp>
        <p:nvSpPr>
          <p:cNvPr id="475" name="Google Shape;475;p64"/>
          <p:cNvSpPr/>
          <p:nvPr/>
        </p:nvSpPr>
        <p:spPr>
          <a:xfrm>
            <a:off x="0" y="0"/>
            <a:ext cx="4772660" cy="5143500"/>
          </a:xfrm>
          <a:prstGeom prst="homePlate">
            <a:avLst>
              <a:gd name="adj" fmla="val 12939"/>
            </a:avLst>
          </a:prstGeom>
          <a:gradFill>
            <a:gsLst>
              <a:gs pos="0">
                <a:srgbClr val="273370"/>
              </a:gs>
              <a:gs pos="100000">
                <a:srgbClr val="010103"/>
              </a:gs>
            </a:gsLst>
            <a:lin ang="81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76" name="Google Shape;476;p64"/>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sz="800">
                <a:solidFill>
                  <a:srgbClr val="7F7F7F"/>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pic>
        <p:nvPicPr>
          <p:cNvPr id="477" name="Google Shape;477;p64"/>
          <p:cNvPicPr preferRelativeResize="0"/>
          <p:nvPr/>
        </p:nvPicPr>
        <p:blipFill rotWithShape="1">
          <a:blip r:embed="rId2">
            <a:alphaModFix/>
          </a:blip>
          <a:srcRect t="9052" b="6866"/>
          <a:stretch/>
        </p:blipFill>
        <p:spPr>
          <a:xfrm rot="120000">
            <a:off x="3345129" y="2555852"/>
            <a:ext cx="2021000" cy="2592413"/>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
        <p:nvSpPr>
          <p:cNvPr id="478" name="Google Shape;478;p64"/>
          <p:cNvSpPr txBox="1">
            <a:spLocks noGrp="1"/>
          </p:cNvSpPr>
          <p:nvPr>
            <p:ph type="title"/>
          </p:nvPr>
        </p:nvSpPr>
        <p:spPr>
          <a:xfrm>
            <a:off x="521494" y="384572"/>
            <a:ext cx="3511873" cy="50965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FFFFFF"/>
              </a:buClr>
              <a:buSzPts val="1800"/>
              <a:buFont typeface="Arial"/>
              <a:buNone/>
              <a:defRPr sz="1800">
                <a:solidFill>
                  <a:srgbClr val="FFFFFF"/>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grpSp>
        <p:nvGrpSpPr>
          <p:cNvPr id="479" name="Google Shape;479;p64"/>
          <p:cNvGrpSpPr/>
          <p:nvPr/>
        </p:nvGrpSpPr>
        <p:grpSpPr>
          <a:xfrm>
            <a:off x="7843838" y="4350544"/>
            <a:ext cx="1300161" cy="792956"/>
            <a:chOff x="10458450" y="5800725"/>
            <a:chExt cx="1733548" cy="1057275"/>
          </a:xfrm>
        </p:grpSpPr>
        <p:sp>
          <p:nvSpPr>
            <p:cNvPr id="480" name="Google Shape;480;p64"/>
            <p:cNvSpPr/>
            <p:nvPr/>
          </p:nvSpPr>
          <p:spPr>
            <a:xfrm flipH="1">
              <a:off x="10458450" y="5800725"/>
              <a:ext cx="1733548" cy="1057275"/>
            </a:xfrm>
            <a:prstGeom prst="rtTriangl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pic>
          <p:nvPicPr>
            <p:cNvPr id="481" name="Google Shape;481;p64"/>
            <p:cNvPicPr preferRelativeResize="0"/>
            <p:nvPr/>
          </p:nvPicPr>
          <p:blipFill rotWithShape="1">
            <a:blip r:embed="rId3">
              <a:alphaModFix/>
            </a:blip>
            <a:srcRect r="67145"/>
            <a:stretch/>
          </p:blipFill>
          <p:spPr>
            <a:xfrm>
              <a:off x="11657132" y="6303708"/>
              <a:ext cx="360475" cy="384683"/>
            </a:xfrm>
            <a:prstGeom prst="rect">
              <a:avLst/>
            </a:prstGeom>
            <a:noFill/>
            <a:ln>
              <a:noFill/>
            </a:ln>
          </p:spPr>
        </p:pic>
      </p:grpSp>
      <p:sp>
        <p:nvSpPr>
          <p:cNvPr id="482" name="Google Shape;482;p64"/>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800"/>
              <a:buFont typeface="Arial"/>
              <a:buNone/>
            </a:pPr>
            <a:fld id="{00000000-1234-1234-1234-123412341234}" type="slidenum">
              <a:rPr lang="en" sz="800">
                <a:solidFill>
                  <a:srgbClr val="7F7F7F"/>
                </a:solidFill>
                <a:latin typeface="Arial"/>
                <a:ea typeface="Arial"/>
                <a:cs typeface="Arial"/>
                <a:sym typeface="Arial"/>
              </a:rPr>
              <a:t>‹#›</a:t>
            </a:fld>
            <a:endParaRPr sz="800">
              <a:solidFill>
                <a:srgbClr val="7F7F7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rgbClr val="010103"/>
            </a:gs>
          </a:gsLst>
          <a:lin ang="8100000" scaled="0"/>
        </a:gradFill>
        <a:effectLst/>
      </p:bgPr>
    </p:bg>
    <p:spTree>
      <p:nvGrpSpPr>
        <p:cNvPr id="1" name="Shape 483"/>
        <p:cNvGrpSpPr/>
        <p:nvPr/>
      </p:nvGrpSpPr>
      <p:grpSpPr>
        <a:xfrm>
          <a:off x="0" y="0"/>
          <a:ext cx="0" cy="0"/>
          <a:chOff x="0" y="0"/>
          <a:chExt cx="0" cy="0"/>
        </a:xfrm>
      </p:grpSpPr>
      <p:sp>
        <p:nvSpPr>
          <p:cNvPr id="484" name="Google Shape;484;p65"/>
          <p:cNvSpPr/>
          <p:nvPr/>
        </p:nvSpPr>
        <p:spPr>
          <a:xfrm>
            <a:off x="0" y="0"/>
            <a:ext cx="6334679" cy="51435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None/>
            </a:pPr>
            <a:endParaRPr sz="900">
              <a:solidFill>
                <a:schemeClr val="lt1"/>
              </a:solidFill>
              <a:latin typeface="Arial"/>
              <a:ea typeface="Arial"/>
              <a:cs typeface="Arial"/>
              <a:sym typeface="Arial"/>
            </a:endParaRPr>
          </a:p>
        </p:txBody>
      </p:sp>
      <p:sp>
        <p:nvSpPr>
          <p:cNvPr id="485" name="Google Shape;485;p65"/>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pic>
        <p:nvPicPr>
          <p:cNvPr id="486" name="Google Shape;486;p65"/>
          <p:cNvPicPr preferRelativeResize="0"/>
          <p:nvPr/>
        </p:nvPicPr>
        <p:blipFill rotWithShape="1">
          <a:blip r:embed="rId2">
            <a:alphaModFix/>
          </a:blip>
          <a:srcRect/>
          <a:stretch/>
        </p:blipFill>
        <p:spPr>
          <a:xfrm>
            <a:off x="5617754" y="2692205"/>
            <a:ext cx="1023938" cy="2537221"/>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
        <p:nvSpPr>
          <p:cNvPr id="487" name="Google Shape;487;p65"/>
          <p:cNvSpPr txBox="1">
            <a:spLocks noGrp="1"/>
          </p:cNvSpPr>
          <p:nvPr>
            <p:ph type="title"/>
          </p:nvPr>
        </p:nvSpPr>
        <p:spPr>
          <a:xfrm>
            <a:off x="703538" y="384572"/>
            <a:ext cx="4459835" cy="50965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273370"/>
              </a:buClr>
              <a:buSzPts val="1800"/>
              <a:buFont typeface="Arial"/>
              <a:buNone/>
              <a:defRPr sz="1800">
                <a:solidFill>
                  <a:srgbClr val="273370"/>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grpSp>
        <p:nvGrpSpPr>
          <p:cNvPr id="488" name="Google Shape;488;p65"/>
          <p:cNvGrpSpPr/>
          <p:nvPr/>
        </p:nvGrpSpPr>
        <p:grpSpPr>
          <a:xfrm>
            <a:off x="306039" y="413064"/>
            <a:ext cx="330897" cy="432679"/>
            <a:chOff x="338322" y="590555"/>
            <a:chExt cx="580656" cy="759263"/>
          </a:xfrm>
        </p:grpSpPr>
        <p:sp>
          <p:nvSpPr>
            <p:cNvPr id="489" name="Google Shape;489;p65"/>
            <p:cNvSpPr/>
            <p:nvPr/>
          </p:nvSpPr>
          <p:spPr>
            <a:xfrm rot="5400000">
              <a:off x="249018" y="796732"/>
              <a:ext cx="759263" cy="346910"/>
            </a:xfrm>
            <a:prstGeom prst="parallelogram">
              <a:avLst>
                <a:gd name="adj" fmla="val 60145"/>
              </a:avLst>
            </a:prstGeom>
            <a:gradFill>
              <a:gsLst>
                <a:gs pos="0">
                  <a:srgbClr val="12100C"/>
                </a:gs>
                <a:gs pos="100000">
                  <a:srgbClr val="273470"/>
                </a:gs>
              </a:gsLst>
              <a:lin ang="108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sp>
          <p:nvSpPr>
            <p:cNvPr id="490" name="Google Shape;490;p65"/>
            <p:cNvSpPr/>
            <p:nvPr/>
          </p:nvSpPr>
          <p:spPr>
            <a:xfrm rot="-1845839">
              <a:off x="324330" y="915653"/>
              <a:ext cx="608641" cy="112731"/>
            </a:xfrm>
            <a:prstGeom prst="rect">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grpSp>
      <p:sp>
        <p:nvSpPr>
          <p:cNvPr id="491" name="Google Shape;491;p65"/>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FFFFFF"/>
              </a:buClr>
              <a:buSzPts val="800"/>
              <a:buFont typeface="Arial"/>
              <a:buNone/>
            </a:pPr>
            <a:fld id="{00000000-1234-1234-1234-123412341234}" type="slidenum">
              <a:rPr lang="en" sz="800">
                <a:solidFill>
                  <a:srgbClr val="FFFFFF"/>
                </a:solidFill>
                <a:latin typeface="Arial"/>
                <a:ea typeface="Arial"/>
                <a:cs typeface="Arial"/>
                <a:sym typeface="Arial"/>
              </a:rPr>
              <a:t>‹#›</a:t>
            </a:fld>
            <a:endParaRPr sz="80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ivider slide">
  <p:cSld name="Divider slide">
    <p:bg>
      <p:bgPr>
        <a:solidFill>
          <a:schemeClr val="lt1"/>
        </a:solidFill>
        <a:effectLst/>
      </p:bgPr>
    </p:bg>
    <p:spTree>
      <p:nvGrpSpPr>
        <p:cNvPr id="1" name="Shape 82"/>
        <p:cNvGrpSpPr/>
        <p:nvPr/>
      </p:nvGrpSpPr>
      <p:grpSpPr>
        <a:xfrm>
          <a:off x="0" y="0"/>
          <a:ext cx="0" cy="0"/>
          <a:chOff x="0" y="0"/>
          <a:chExt cx="0" cy="0"/>
        </a:xfrm>
      </p:grpSpPr>
      <p:pic>
        <p:nvPicPr>
          <p:cNvPr id="83" name="Google Shape;83;p18"/>
          <p:cNvPicPr preferRelativeResize="0"/>
          <p:nvPr/>
        </p:nvPicPr>
        <p:blipFill rotWithShape="1">
          <a:blip r:embed="rId2">
            <a:alphaModFix/>
          </a:blip>
          <a:srcRect/>
          <a:stretch/>
        </p:blipFill>
        <p:spPr>
          <a:xfrm>
            <a:off x="378" y="212"/>
            <a:ext cx="9143244" cy="5143075"/>
          </a:xfrm>
          <a:prstGeom prst="rect">
            <a:avLst/>
          </a:prstGeom>
          <a:noFill/>
          <a:ln>
            <a:noFill/>
          </a:ln>
        </p:spPr>
      </p:pic>
      <p:sp>
        <p:nvSpPr>
          <p:cNvPr id="84" name="Google Shape;84;p18"/>
          <p:cNvSpPr txBox="1">
            <a:spLocks noGrp="1"/>
          </p:cNvSpPr>
          <p:nvPr>
            <p:ph type="title"/>
          </p:nvPr>
        </p:nvSpPr>
        <p:spPr>
          <a:xfrm>
            <a:off x="1892066" y="1284821"/>
            <a:ext cx="4496844" cy="1369251"/>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lt1"/>
              </a:buClr>
              <a:buSzPts val="3000"/>
              <a:buFont typeface="Arial"/>
              <a:buNone/>
              <a:defRPr sz="3000" b="1">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5" name="Google Shape;85;p18"/>
          <p:cNvSpPr txBox="1">
            <a:spLocks noGrp="1"/>
          </p:cNvSpPr>
          <p:nvPr>
            <p:ph type="body" idx="1"/>
          </p:nvPr>
        </p:nvSpPr>
        <p:spPr>
          <a:xfrm>
            <a:off x="1892066" y="2845050"/>
            <a:ext cx="4496844" cy="1153949"/>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500"/>
              </a:spcBef>
              <a:spcAft>
                <a:spcPts val="0"/>
              </a:spcAft>
              <a:buClr>
                <a:schemeClr val="lt1"/>
              </a:buClr>
              <a:buSzPts val="1800"/>
              <a:buNone/>
              <a:defRPr sz="1800">
                <a:solidFill>
                  <a:schemeClr val="lt1"/>
                </a:solidFill>
                <a:latin typeface="Arial"/>
                <a:ea typeface="Arial"/>
                <a:cs typeface="Arial"/>
                <a:sym typeface="Arial"/>
              </a:defRPr>
            </a:lvl1pPr>
            <a:lvl2pPr marL="914400" lvl="1" indent="-228600" algn="l">
              <a:lnSpc>
                <a:spcPct val="90000"/>
              </a:lnSpc>
              <a:spcBef>
                <a:spcPts val="200"/>
              </a:spcBef>
              <a:spcAft>
                <a:spcPts val="0"/>
              </a:spcAft>
              <a:buSzPts val="900"/>
              <a:buNone/>
              <a:defRPr>
                <a:solidFill>
                  <a:schemeClr val="dk2"/>
                </a:solidFill>
              </a:defRPr>
            </a:lvl2pPr>
            <a:lvl3pPr marL="1371600" lvl="2" indent="-228600" algn="l">
              <a:lnSpc>
                <a:spcPct val="90000"/>
              </a:lnSpc>
              <a:spcBef>
                <a:spcPts val="200"/>
              </a:spcBef>
              <a:spcAft>
                <a:spcPts val="0"/>
              </a:spcAft>
              <a:buSzPts val="900"/>
              <a:buNone/>
              <a:defRPr>
                <a:solidFill>
                  <a:schemeClr val="dk2"/>
                </a:solidFill>
              </a:defRPr>
            </a:lvl3pPr>
            <a:lvl4pPr marL="1828800" lvl="3" indent="-228600" algn="l">
              <a:lnSpc>
                <a:spcPct val="110000"/>
              </a:lnSpc>
              <a:spcBef>
                <a:spcPts val="200"/>
              </a:spcBef>
              <a:spcAft>
                <a:spcPts val="0"/>
              </a:spcAft>
              <a:buSzPts val="1200"/>
              <a:buNone/>
              <a:defRPr>
                <a:solidFill>
                  <a:schemeClr val="dk2"/>
                </a:solidFill>
              </a:defRPr>
            </a:lvl4pPr>
            <a:lvl5pPr marL="2286000" lvl="4" indent="-228600" algn="l">
              <a:lnSpc>
                <a:spcPct val="100000"/>
              </a:lnSpc>
              <a:spcBef>
                <a:spcPts val="200"/>
              </a:spcBef>
              <a:spcAft>
                <a:spcPts val="0"/>
              </a:spcAft>
              <a:buClr>
                <a:schemeClr val="dk2"/>
              </a:buClr>
              <a:buSzPts val="1200"/>
              <a:buNone/>
              <a:defRPr>
                <a:solidFill>
                  <a:schemeClr val="dk2"/>
                </a:solidFill>
              </a:defRPr>
            </a:lvl5pPr>
            <a:lvl6pPr marL="2743200" lvl="5" indent="-317500" algn="l">
              <a:lnSpc>
                <a:spcPct val="90000"/>
              </a:lnSpc>
              <a:spcBef>
                <a:spcPts val="200"/>
              </a:spcBef>
              <a:spcAft>
                <a:spcPts val="0"/>
              </a:spcAft>
              <a:buSzPts val="1400"/>
              <a:buChar char="•"/>
              <a:defRPr/>
            </a:lvl6pPr>
            <a:lvl7pPr marL="3200400" lvl="6" indent="-317500" algn="l">
              <a:lnSpc>
                <a:spcPct val="90000"/>
              </a:lnSpc>
              <a:spcBef>
                <a:spcPts val="700"/>
              </a:spcBef>
              <a:spcAft>
                <a:spcPts val="0"/>
              </a:spcAft>
              <a:buClr>
                <a:schemeClr val="dk1"/>
              </a:buClr>
              <a:buSzPts val="1400"/>
              <a:buChar char="​"/>
              <a:defRPr/>
            </a:lvl7pPr>
            <a:lvl8pPr marL="3657600" lvl="7" indent="-317500" algn="l">
              <a:lnSpc>
                <a:spcPct val="90000"/>
              </a:lnSpc>
              <a:spcBef>
                <a:spcPts val="700"/>
              </a:spcBef>
              <a:spcAft>
                <a:spcPts val="0"/>
              </a:spcAft>
              <a:buClr>
                <a:schemeClr val="dk2"/>
              </a:buClr>
              <a:buSzPts val="1400"/>
              <a:buChar char="​"/>
              <a:defRPr/>
            </a:lvl8pPr>
            <a:lvl9pPr marL="4114800" lvl="8" indent="-317500" algn="l">
              <a:lnSpc>
                <a:spcPct val="100000"/>
              </a:lnSpc>
              <a:spcBef>
                <a:spcPts val="0"/>
              </a:spcBef>
              <a:spcAft>
                <a:spcPts val="700"/>
              </a:spcAft>
              <a:buClr>
                <a:schemeClr val="dk2"/>
              </a:buClr>
              <a:buSzPts val="14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492"/>
        <p:cNvGrpSpPr/>
        <p:nvPr/>
      </p:nvGrpSpPr>
      <p:grpSpPr>
        <a:xfrm>
          <a:off x="0" y="0"/>
          <a:ext cx="0" cy="0"/>
          <a:chOff x="0" y="0"/>
          <a:chExt cx="0" cy="0"/>
        </a:xfrm>
      </p:grpSpPr>
      <p:sp>
        <p:nvSpPr>
          <p:cNvPr id="493" name="Google Shape;493;p66"/>
          <p:cNvSpPr/>
          <p:nvPr/>
        </p:nvSpPr>
        <p:spPr>
          <a:xfrm>
            <a:off x="0" y="0"/>
            <a:ext cx="6334679" cy="51435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rgbClr val="273370"/>
              </a:gs>
              <a:gs pos="100000">
                <a:srgbClr val="010103"/>
              </a:gs>
            </a:gsLst>
            <a:lin ang="81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94" name="Google Shape;494;p66"/>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sz="800">
                <a:solidFill>
                  <a:srgbClr val="7F7F7F"/>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pic>
        <p:nvPicPr>
          <p:cNvPr id="495" name="Google Shape;495;p66"/>
          <p:cNvPicPr preferRelativeResize="0"/>
          <p:nvPr/>
        </p:nvPicPr>
        <p:blipFill rotWithShape="1">
          <a:blip r:embed="rId2">
            <a:alphaModFix/>
          </a:blip>
          <a:srcRect t="9052" b="6866"/>
          <a:stretch/>
        </p:blipFill>
        <p:spPr>
          <a:xfrm rot="120000">
            <a:off x="4925721" y="2555852"/>
            <a:ext cx="2021000" cy="2592413"/>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
        <p:nvSpPr>
          <p:cNvPr id="496" name="Google Shape;496;p66"/>
          <p:cNvSpPr txBox="1">
            <a:spLocks noGrp="1"/>
          </p:cNvSpPr>
          <p:nvPr>
            <p:ph type="title"/>
          </p:nvPr>
        </p:nvSpPr>
        <p:spPr>
          <a:xfrm>
            <a:off x="521494" y="384572"/>
            <a:ext cx="4641878" cy="50965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FFFFFF"/>
              </a:buClr>
              <a:buSzPts val="1800"/>
              <a:buFont typeface="Arial"/>
              <a:buNone/>
              <a:defRPr sz="1800">
                <a:solidFill>
                  <a:srgbClr val="FFFFFF"/>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grpSp>
        <p:nvGrpSpPr>
          <p:cNvPr id="497" name="Google Shape;497;p66"/>
          <p:cNvGrpSpPr/>
          <p:nvPr/>
        </p:nvGrpSpPr>
        <p:grpSpPr>
          <a:xfrm>
            <a:off x="7843838" y="4350544"/>
            <a:ext cx="1300161" cy="792956"/>
            <a:chOff x="10458450" y="5800725"/>
            <a:chExt cx="1733548" cy="1057275"/>
          </a:xfrm>
        </p:grpSpPr>
        <p:sp>
          <p:nvSpPr>
            <p:cNvPr id="498" name="Google Shape;498;p66"/>
            <p:cNvSpPr/>
            <p:nvPr/>
          </p:nvSpPr>
          <p:spPr>
            <a:xfrm flipH="1">
              <a:off x="10458450" y="5800725"/>
              <a:ext cx="1733548" cy="1057275"/>
            </a:xfrm>
            <a:prstGeom prst="rtTriangl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pic>
          <p:nvPicPr>
            <p:cNvPr id="499" name="Google Shape;499;p66"/>
            <p:cNvPicPr preferRelativeResize="0"/>
            <p:nvPr/>
          </p:nvPicPr>
          <p:blipFill rotWithShape="1">
            <a:blip r:embed="rId3">
              <a:alphaModFix/>
            </a:blip>
            <a:srcRect r="67145"/>
            <a:stretch/>
          </p:blipFill>
          <p:spPr>
            <a:xfrm>
              <a:off x="11657132" y="6303708"/>
              <a:ext cx="360475" cy="384683"/>
            </a:xfrm>
            <a:prstGeom prst="rect">
              <a:avLst/>
            </a:prstGeom>
            <a:noFill/>
            <a:ln>
              <a:noFill/>
            </a:ln>
          </p:spPr>
        </p:pic>
      </p:grpSp>
      <p:sp>
        <p:nvSpPr>
          <p:cNvPr id="500" name="Google Shape;500;p66"/>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800"/>
              <a:buFont typeface="Arial"/>
              <a:buNone/>
            </a:pPr>
            <a:fld id="{00000000-1234-1234-1234-123412341234}" type="slidenum">
              <a:rPr lang="en" sz="800">
                <a:solidFill>
                  <a:srgbClr val="7F7F7F"/>
                </a:solidFill>
                <a:latin typeface="Arial"/>
                <a:ea typeface="Arial"/>
                <a:cs typeface="Arial"/>
                <a:sym typeface="Arial"/>
              </a:rPr>
              <a:t>‹#›</a:t>
            </a:fld>
            <a:endParaRPr sz="800">
              <a:solidFill>
                <a:srgbClr val="7F7F7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rgbClr val="010103"/>
            </a:gs>
          </a:gsLst>
          <a:lin ang="8100000" scaled="0"/>
        </a:gradFill>
        <a:effectLst/>
      </p:bgPr>
    </p:bg>
    <p:spTree>
      <p:nvGrpSpPr>
        <p:cNvPr id="1" name="Shape 501"/>
        <p:cNvGrpSpPr/>
        <p:nvPr/>
      </p:nvGrpSpPr>
      <p:grpSpPr>
        <a:xfrm>
          <a:off x="0" y="0"/>
          <a:ext cx="0" cy="0"/>
          <a:chOff x="0" y="0"/>
          <a:chExt cx="0" cy="0"/>
        </a:xfrm>
      </p:grpSpPr>
      <p:sp>
        <p:nvSpPr>
          <p:cNvPr id="502" name="Google Shape;502;p67"/>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03" name="Google Shape;503;p67"/>
          <p:cNvSpPr txBox="1">
            <a:spLocks noGrp="1"/>
          </p:cNvSpPr>
          <p:nvPr>
            <p:ph type="title"/>
          </p:nvPr>
        </p:nvSpPr>
        <p:spPr>
          <a:xfrm>
            <a:off x="521494" y="2869750"/>
            <a:ext cx="8073627" cy="1204912"/>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4100"/>
              <a:buFont typeface="Arial"/>
              <a:buNone/>
              <a:defRPr sz="41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04" name="Google Shape;504;p67"/>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FFFFFF"/>
              </a:buClr>
              <a:buSzPts val="800"/>
              <a:buFont typeface="Arial"/>
              <a:buNone/>
            </a:pPr>
            <a:fld id="{00000000-1234-1234-1234-123412341234}" type="slidenum">
              <a:rPr lang="en" sz="800">
                <a:solidFill>
                  <a:srgbClr val="FFFFFF"/>
                </a:solidFill>
                <a:latin typeface="Arial"/>
                <a:ea typeface="Arial"/>
                <a:cs typeface="Arial"/>
                <a:sym typeface="Arial"/>
              </a:rPr>
              <a:t>‹#›</a:t>
            </a:fld>
            <a:endParaRPr sz="80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505"/>
        <p:cNvGrpSpPr/>
        <p:nvPr/>
      </p:nvGrpSpPr>
      <p:grpSpPr>
        <a:xfrm>
          <a:off x="0" y="0"/>
          <a:ext cx="0" cy="0"/>
          <a:chOff x="0" y="0"/>
          <a:chExt cx="0" cy="0"/>
        </a:xfrm>
      </p:grpSpPr>
      <p:sp>
        <p:nvSpPr>
          <p:cNvPr id="506" name="Google Shape;506;p68"/>
          <p:cNvSpPr txBox="1">
            <a:spLocks noGrp="1"/>
          </p:cNvSpPr>
          <p:nvPr>
            <p:ph type="dt" idx="10"/>
          </p:nvPr>
        </p:nvSpPr>
        <p:spPr>
          <a:xfrm>
            <a:off x="7258050" y="48464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07" name="Google Shape;507;p68"/>
          <p:cNvSpPr/>
          <p:nvPr/>
        </p:nvSpPr>
        <p:spPr>
          <a:xfrm>
            <a:off x="521494" y="469106"/>
            <a:ext cx="699516" cy="699516"/>
          </a:xfrm>
          <a:prstGeom prst="rect">
            <a:avLst/>
          </a:prstGeom>
          <a:noFill/>
          <a:ln w="10775" cap="flat" cmpd="sng">
            <a:solidFill>
              <a:schemeClr val="dk2"/>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273370"/>
              </a:solidFill>
              <a:latin typeface="Arial"/>
              <a:ea typeface="Arial"/>
              <a:cs typeface="Arial"/>
              <a:sym typeface="Arial"/>
            </a:endParaRPr>
          </a:p>
        </p:txBody>
      </p:sp>
      <p:sp>
        <p:nvSpPr>
          <p:cNvPr id="508" name="Google Shape;508;p68"/>
          <p:cNvSpPr txBox="1">
            <a:spLocks noGrp="1"/>
          </p:cNvSpPr>
          <p:nvPr>
            <p:ph type="title"/>
          </p:nvPr>
        </p:nvSpPr>
        <p:spPr>
          <a:xfrm>
            <a:off x="521494" y="2869750"/>
            <a:ext cx="8073627" cy="1204912"/>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rgbClr val="273370"/>
              </a:buClr>
              <a:buSzPts val="4100"/>
              <a:buFont typeface="Arial"/>
              <a:buNone/>
              <a:defRPr sz="4100">
                <a:solidFill>
                  <a:srgbClr val="273370"/>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509"/>
        <p:cNvGrpSpPr/>
        <p:nvPr/>
      </p:nvGrpSpPr>
      <p:grpSpPr>
        <a:xfrm>
          <a:off x="0" y="0"/>
          <a:ext cx="0" cy="0"/>
          <a:chOff x="0" y="0"/>
          <a:chExt cx="0" cy="0"/>
        </a:xfrm>
      </p:grpSpPr>
      <p:sp>
        <p:nvSpPr>
          <p:cNvPr id="510" name="Google Shape;510;p69"/>
          <p:cNvSpPr txBox="1">
            <a:spLocks noGrp="1"/>
          </p:cNvSpPr>
          <p:nvPr>
            <p:ph type="dt" idx="10"/>
          </p:nvPr>
        </p:nvSpPr>
        <p:spPr>
          <a:xfrm>
            <a:off x="7258050" y="48464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pic>
        <p:nvPicPr>
          <p:cNvPr id="511" name="Google Shape;511;p69"/>
          <p:cNvPicPr preferRelativeResize="0"/>
          <p:nvPr/>
        </p:nvPicPr>
        <p:blipFill rotWithShape="1">
          <a:blip r:embed="rId2">
            <a:alphaModFix/>
          </a:blip>
          <a:srcRect r="3634" b="1257"/>
          <a:stretch/>
        </p:blipFill>
        <p:spPr>
          <a:xfrm rot="-5400000" flipH="1">
            <a:off x="5098096" y="76082"/>
            <a:ext cx="576943" cy="7514866"/>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512" name="Google Shape;512;p69"/>
          <p:cNvSpPr/>
          <p:nvPr/>
        </p:nvSpPr>
        <p:spPr>
          <a:xfrm flipH="1">
            <a:off x="0" y="0"/>
            <a:ext cx="9144000" cy="4400501"/>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rgbClr val="273370"/>
              </a:solidFill>
              <a:latin typeface="Arial"/>
              <a:ea typeface="Arial"/>
              <a:cs typeface="Arial"/>
              <a:sym typeface="Arial"/>
            </a:endParaRPr>
          </a:p>
        </p:txBody>
      </p:sp>
      <p:sp>
        <p:nvSpPr>
          <p:cNvPr id="513" name="Google Shape;513;p69"/>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FFFFFF"/>
              </a:buClr>
              <a:buSzPts val="800"/>
              <a:buFont typeface="Arial"/>
              <a:buNone/>
            </a:pPr>
            <a:fld id="{00000000-1234-1234-1234-123412341234}" type="slidenum">
              <a:rPr lang="en" sz="800">
                <a:solidFill>
                  <a:srgbClr val="FFFFFF"/>
                </a:solidFill>
                <a:latin typeface="Arial"/>
                <a:ea typeface="Arial"/>
                <a:cs typeface="Arial"/>
                <a:sym typeface="Arial"/>
              </a:rPr>
              <a:t>‹#›</a:t>
            </a:fld>
            <a:endParaRPr sz="80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C2C2C"/>
        </a:solidFill>
        <a:effectLst/>
      </p:bgPr>
    </p:bg>
    <p:spTree>
      <p:nvGrpSpPr>
        <p:cNvPr id="1" name="Shape 514"/>
        <p:cNvGrpSpPr/>
        <p:nvPr/>
      </p:nvGrpSpPr>
      <p:grpSpPr>
        <a:xfrm>
          <a:off x="0" y="0"/>
          <a:ext cx="0" cy="0"/>
          <a:chOff x="0" y="0"/>
          <a:chExt cx="0" cy="0"/>
        </a:xfrm>
      </p:grpSpPr>
      <p:sp>
        <p:nvSpPr>
          <p:cNvPr id="515" name="Google Shape;515;p70"/>
          <p:cNvSpPr txBox="1">
            <a:spLocks noGrp="1"/>
          </p:cNvSpPr>
          <p:nvPr>
            <p:ph type="dt" idx="10"/>
          </p:nvPr>
        </p:nvSpPr>
        <p:spPr>
          <a:xfrm>
            <a:off x="7258050" y="48464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16" name="Google Shape;516;p70"/>
          <p:cNvSpPr txBox="1">
            <a:spLocks noGrp="1"/>
          </p:cNvSpPr>
          <p:nvPr>
            <p:ph type="title"/>
          </p:nvPr>
        </p:nvSpPr>
        <p:spPr>
          <a:xfrm>
            <a:off x="521494" y="384572"/>
            <a:ext cx="8073627" cy="50965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FFFFFF"/>
              </a:buClr>
              <a:buSzPts val="1800"/>
              <a:buFont typeface="Arial"/>
              <a:buNone/>
              <a:defRPr sz="1800">
                <a:solidFill>
                  <a:srgbClr val="FFFFFF"/>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17" name="Google Shape;517;p70"/>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FFFFFF"/>
              </a:buClr>
              <a:buSzPts val="800"/>
              <a:buFont typeface="Arial"/>
              <a:buNone/>
            </a:pPr>
            <a:fld id="{00000000-1234-1234-1234-123412341234}" type="slidenum">
              <a:rPr lang="en" sz="800">
                <a:solidFill>
                  <a:srgbClr val="FFFFFF"/>
                </a:solidFill>
                <a:latin typeface="Arial"/>
                <a:ea typeface="Arial"/>
                <a:cs typeface="Arial"/>
                <a:sym typeface="Arial"/>
              </a:rPr>
              <a:t>‹#›</a:t>
            </a:fld>
            <a:endParaRPr sz="80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rgbClr val="010103"/>
            </a:gs>
          </a:gsLst>
          <a:lin ang="8100000" scaled="0"/>
        </a:gradFill>
        <a:effectLst/>
      </p:bgPr>
    </p:bg>
    <p:spTree>
      <p:nvGrpSpPr>
        <p:cNvPr id="1" name="Shape 518"/>
        <p:cNvGrpSpPr/>
        <p:nvPr/>
      </p:nvGrpSpPr>
      <p:grpSpPr>
        <a:xfrm>
          <a:off x="0" y="0"/>
          <a:ext cx="0" cy="0"/>
          <a:chOff x="0" y="0"/>
          <a:chExt cx="0" cy="0"/>
        </a:xfrm>
      </p:grpSpPr>
      <p:sp>
        <p:nvSpPr>
          <p:cNvPr id="519" name="Google Shape;519;p71"/>
          <p:cNvSpPr/>
          <p:nvPr/>
        </p:nvSpPr>
        <p:spPr>
          <a:xfrm>
            <a:off x="0" y="0"/>
            <a:ext cx="3066234" cy="51435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None/>
            </a:pPr>
            <a:endParaRPr sz="900">
              <a:solidFill>
                <a:srgbClr val="FFFFFF"/>
              </a:solidFill>
              <a:latin typeface="Arial"/>
              <a:ea typeface="Arial"/>
              <a:cs typeface="Arial"/>
              <a:sym typeface="Arial"/>
            </a:endParaRPr>
          </a:p>
        </p:txBody>
      </p:sp>
      <p:sp>
        <p:nvSpPr>
          <p:cNvPr id="520" name="Google Shape;520;p71"/>
          <p:cNvSpPr/>
          <p:nvPr/>
        </p:nvSpPr>
        <p:spPr>
          <a:xfrm>
            <a:off x="0" y="0"/>
            <a:ext cx="3066234" cy="51435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None/>
            </a:pPr>
            <a:endParaRPr sz="900">
              <a:solidFill>
                <a:srgbClr val="FFFFFF"/>
              </a:solidFill>
              <a:latin typeface="Arial"/>
              <a:ea typeface="Arial"/>
              <a:cs typeface="Arial"/>
              <a:sym typeface="Arial"/>
            </a:endParaRPr>
          </a:p>
        </p:txBody>
      </p:sp>
      <p:sp>
        <p:nvSpPr>
          <p:cNvPr id="521" name="Google Shape;521;p71"/>
          <p:cNvSpPr txBox="1"/>
          <p:nvPr/>
        </p:nvSpPr>
        <p:spPr>
          <a:xfrm>
            <a:off x="521494" y="1933451"/>
            <a:ext cx="2114550" cy="1321323"/>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rgbClr val="273370"/>
              </a:buClr>
              <a:buSzPts val="4100"/>
              <a:buFont typeface="Arial"/>
              <a:buNone/>
            </a:pPr>
            <a:r>
              <a:rPr lang="en" sz="4100">
                <a:solidFill>
                  <a:srgbClr val="273370"/>
                </a:solidFill>
                <a:latin typeface="Arial"/>
                <a:ea typeface="Arial"/>
                <a:cs typeface="Arial"/>
                <a:sym typeface="Arial"/>
              </a:rPr>
              <a:t>Table of contents</a:t>
            </a:r>
            <a:endParaRPr sz="1100"/>
          </a:p>
        </p:txBody>
      </p:sp>
      <p:sp>
        <p:nvSpPr>
          <p:cNvPr id="522" name="Google Shape;522;p71"/>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pic>
        <p:nvPicPr>
          <p:cNvPr id="523" name="Google Shape;523;p71"/>
          <p:cNvPicPr preferRelativeResize="0"/>
          <p:nvPr/>
        </p:nvPicPr>
        <p:blipFill rotWithShape="1">
          <a:blip r:embed="rId2">
            <a:alphaModFix/>
          </a:blip>
          <a:srcRect/>
          <a:stretch/>
        </p:blipFill>
        <p:spPr>
          <a:xfrm>
            <a:off x="2331478" y="2690061"/>
            <a:ext cx="1023938" cy="2537221"/>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
        <p:nvSpPr>
          <p:cNvPr id="524" name="Google Shape;524;p71"/>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FFFFFF"/>
              </a:buClr>
              <a:buSzPts val="800"/>
              <a:buFont typeface="Arial"/>
              <a:buNone/>
            </a:pPr>
            <a:fld id="{00000000-1234-1234-1234-123412341234}" type="slidenum">
              <a:rPr lang="en" sz="800">
                <a:solidFill>
                  <a:srgbClr val="FFFFFF"/>
                </a:solidFill>
                <a:latin typeface="Arial"/>
                <a:ea typeface="Arial"/>
                <a:cs typeface="Arial"/>
                <a:sym typeface="Arial"/>
              </a:rPr>
              <a:t>‹#›</a:t>
            </a:fld>
            <a:endParaRPr sz="80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rgbClr val="010103"/>
            </a:gs>
          </a:gsLst>
          <a:lin ang="8100000" scaled="0"/>
        </a:gradFill>
        <a:effectLst/>
      </p:bgPr>
    </p:bg>
    <p:spTree>
      <p:nvGrpSpPr>
        <p:cNvPr id="1" name="Shape 525"/>
        <p:cNvGrpSpPr/>
        <p:nvPr/>
      </p:nvGrpSpPr>
      <p:grpSpPr>
        <a:xfrm>
          <a:off x="0" y="0"/>
          <a:ext cx="0" cy="0"/>
          <a:chOff x="0" y="0"/>
          <a:chExt cx="0" cy="0"/>
        </a:xfrm>
      </p:grpSpPr>
      <p:sp>
        <p:nvSpPr>
          <p:cNvPr id="526" name="Google Shape;526;p72"/>
          <p:cNvSpPr txBox="1">
            <a:spLocks noGrp="1"/>
          </p:cNvSpPr>
          <p:nvPr>
            <p:ph type="dt" idx="10"/>
          </p:nvPr>
        </p:nvSpPr>
        <p:spPr>
          <a:xfrm>
            <a:off x="7258050" y="48037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chemeClr val="lt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27" name="Google Shape;527;p72"/>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FFFFFF"/>
              </a:buClr>
              <a:buSzPts val="800"/>
              <a:buFont typeface="Arial"/>
              <a:buNone/>
            </a:pPr>
            <a:fld id="{00000000-1234-1234-1234-123412341234}" type="slidenum">
              <a:rPr lang="en" sz="800">
                <a:solidFill>
                  <a:srgbClr val="FFFFFF"/>
                </a:solidFill>
                <a:latin typeface="Arial"/>
                <a:ea typeface="Arial"/>
                <a:cs typeface="Arial"/>
                <a:sym typeface="Arial"/>
              </a:rPr>
              <a:t>‹#›</a:t>
            </a:fld>
            <a:endParaRPr sz="80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528"/>
        <p:cNvGrpSpPr/>
        <p:nvPr/>
      </p:nvGrpSpPr>
      <p:grpSpPr>
        <a:xfrm>
          <a:off x="0" y="0"/>
          <a:ext cx="0" cy="0"/>
          <a:chOff x="0" y="0"/>
          <a:chExt cx="0" cy="0"/>
        </a:xfrm>
      </p:grpSpPr>
      <p:sp>
        <p:nvSpPr>
          <p:cNvPr id="529" name="Google Shape;529;p73"/>
          <p:cNvSpPr txBox="1">
            <a:spLocks noGrp="1"/>
          </p:cNvSpPr>
          <p:nvPr>
            <p:ph type="dt" idx="10"/>
          </p:nvPr>
        </p:nvSpPr>
        <p:spPr>
          <a:xfrm>
            <a:off x="7258050" y="48464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530"/>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D. End" type="blank">
  <p:cSld name="BLANK">
    <p:spTree>
      <p:nvGrpSpPr>
        <p:cNvPr id="1" name="Shape 531"/>
        <p:cNvGrpSpPr/>
        <p:nvPr/>
      </p:nvGrpSpPr>
      <p:grpSpPr>
        <a:xfrm>
          <a:off x="0" y="0"/>
          <a:ext cx="0" cy="0"/>
          <a:chOff x="0" y="0"/>
          <a:chExt cx="0" cy="0"/>
        </a:xfrm>
      </p:grpSpPr>
      <p:pic>
        <p:nvPicPr>
          <p:cNvPr id="532" name="Google Shape;532;p75"/>
          <p:cNvPicPr preferRelativeResize="0"/>
          <p:nvPr/>
        </p:nvPicPr>
        <p:blipFill rotWithShape="1">
          <a:blip r:embed="rId2">
            <a:alphaModFix/>
          </a:blip>
          <a:srcRect/>
          <a:stretch/>
        </p:blipFill>
        <p:spPr>
          <a:xfrm>
            <a:off x="378" y="212"/>
            <a:ext cx="9143244" cy="5143075"/>
          </a:xfrm>
          <a:prstGeom prst="rect">
            <a:avLst/>
          </a:prstGeom>
          <a:noFill/>
          <a:ln>
            <a:noFill/>
          </a:ln>
        </p:spPr>
      </p:pic>
      <p:sp>
        <p:nvSpPr>
          <p:cNvPr id="533" name="Google Shape;533;p75"/>
          <p:cNvSpPr txBox="1"/>
          <p:nvPr/>
        </p:nvSpPr>
        <p:spPr>
          <a:xfrm>
            <a:off x="521494" y="2260126"/>
            <a:ext cx="4050506" cy="62324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chemeClr val="lt1"/>
              </a:buClr>
              <a:buSzPts val="4500"/>
              <a:buFont typeface="Arial"/>
              <a:buNone/>
            </a:pPr>
            <a:r>
              <a:rPr lang="en" sz="4500">
                <a:solidFill>
                  <a:schemeClr val="lt1"/>
                </a:solidFill>
                <a:latin typeface="Arial"/>
                <a:ea typeface="Arial"/>
                <a:cs typeface="Arial"/>
                <a:sym typeface="Arial"/>
              </a:rPr>
              <a:t>Thank you</a:t>
            </a:r>
            <a:endParaRPr sz="4500">
              <a:solidFill>
                <a:schemeClr val="lt1"/>
              </a:solidFill>
              <a:latin typeface="Arial"/>
              <a:ea typeface="Arial"/>
              <a:cs typeface="Arial"/>
              <a:sym typeface="Arial"/>
            </a:endParaRPr>
          </a:p>
        </p:txBody>
      </p:sp>
      <p:sp>
        <p:nvSpPr>
          <p:cNvPr id="534" name="Google Shape;534;p75"/>
          <p:cNvSpPr/>
          <p:nvPr/>
        </p:nvSpPr>
        <p:spPr>
          <a:xfrm>
            <a:off x="5546913" y="3059206"/>
            <a:ext cx="3596248" cy="2084294"/>
          </a:xfrm>
          <a:prstGeom prst="triangle">
            <a:avLst>
              <a:gd name="adj" fmla="val 100000"/>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pic>
        <p:nvPicPr>
          <p:cNvPr id="535" name="Google Shape;535;p75"/>
          <p:cNvPicPr preferRelativeResize="0"/>
          <p:nvPr/>
        </p:nvPicPr>
        <p:blipFill rotWithShape="1">
          <a:blip r:embed="rId3">
            <a:alphaModFix/>
          </a:blip>
          <a:srcRect/>
          <a:stretch/>
        </p:blipFill>
        <p:spPr>
          <a:xfrm>
            <a:off x="7337605" y="4172288"/>
            <a:ext cx="1664162" cy="78261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ivider slide w/ logo">
  <p:cSld name="Divider slide w/ logo">
    <p:bg>
      <p:bgPr>
        <a:solidFill>
          <a:schemeClr val="lt1"/>
        </a:solidFill>
        <a:effectLst/>
      </p:bgPr>
    </p:bg>
    <p:spTree>
      <p:nvGrpSpPr>
        <p:cNvPr id="1" name="Shape 86"/>
        <p:cNvGrpSpPr/>
        <p:nvPr/>
      </p:nvGrpSpPr>
      <p:grpSpPr>
        <a:xfrm>
          <a:off x="0" y="0"/>
          <a:ext cx="0" cy="0"/>
          <a:chOff x="0" y="0"/>
          <a:chExt cx="0" cy="0"/>
        </a:xfrm>
      </p:grpSpPr>
      <p:pic>
        <p:nvPicPr>
          <p:cNvPr id="87" name="Google Shape;87;p19"/>
          <p:cNvPicPr preferRelativeResize="0"/>
          <p:nvPr/>
        </p:nvPicPr>
        <p:blipFill rotWithShape="1">
          <a:blip r:embed="rId2">
            <a:alphaModFix/>
          </a:blip>
          <a:srcRect/>
          <a:stretch/>
        </p:blipFill>
        <p:spPr>
          <a:xfrm>
            <a:off x="378" y="212"/>
            <a:ext cx="9143244" cy="5143075"/>
          </a:xfrm>
          <a:prstGeom prst="rect">
            <a:avLst/>
          </a:prstGeom>
          <a:noFill/>
          <a:ln>
            <a:noFill/>
          </a:ln>
        </p:spPr>
      </p:pic>
      <p:sp>
        <p:nvSpPr>
          <p:cNvPr id="88" name="Google Shape;88;p19"/>
          <p:cNvSpPr txBox="1">
            <a:spLocks noGrp="1"/>
          </p:cNvSpPr>
          <p:nvPr>
            <p:ph type="title"/>
          </p:nvPr>
        </p:nvSpPr>
        <p:spPr>
          <a:xfrm>
            <a:off x="1892066" y="1284821"/>
            <a:ext cx="4496844" cy="1369251"/>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lt1"/>
              </a:buClr>
              <a:buSzPts val="3000"/>
              <a:buFont typeface="Arial"/>
              <a:buNone/>
              <a:defRPr sz="3000" b="1">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9" name="Google Shape;89;p19"/>
          <p:cNvSpPr txBox="1">
            <a:spLocks noGrp="1"/>
          </p:cNvSpPr>
          <p:nvPr>
            <p:ph type="body" idx="1"/>
          </p:nvPr>
        </p:nvSpPr>
        <p:spPr>
          <a:xfrm>
            <a:off x="1892066" y="2845050"/>
            <a:ext cx="4496844" cy="1153949"/>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500"/>
              </a:spcBef>
              <a:spcAft>
                <a:spcPts val="0"/>
              </a:spcAft>
              <a:buClr>
                <a:schemeClr val="lt1"/>
              </a:buClr>
              <a:buSzPts val="1800"/>
              <a:buNone/>
              <a:defRPr sz="1800">
                <a:solidFill>
                  <a:schemeClr val="lt1"/>
                </a:solidFill>
                <a:latin typeface="Arial"/>
                <a:ea typeface="Arial"/>
                <a:cs typeface="Arial"/>
                <a:sym typeface="Arial"/>
              </a:defRPr>
            </a:lvl1pPr>
            <a:lvl2pPr marL="914400" lvl="1" indent="-228600" algn="l">
              <a:lnSpc>
                <a:spcPct val="90000"/>
              </a:lnSpc>
              <a:spcBef>
                <a:spcPts val="200"/>
              </a:spcBef>
              <a:spcAft>
                <a:spcPts val="0"/>
              </a:spcAft>
              <a:buSzPts val="900"/>
              <a:buNone/>
              <a:defRPr>
                <a:solidFill>
                  <a:schemeClr val="dk2"/>
                </a:solidFill>
              </a:defRPr>
            </a:lvl2pPr>
            <a:lvl3pPr marL="1371600" lvl="2" indent="-228600" algn="l">
              <a:lnSpc>
                <a:spcPct val="90000"/>
              </a:lnSpc>
              <a:spcBef>
                <a:spcPts val="200"/>
              </a:spcBef>
              <a:spcAft>
                <a:spcPts val="0"/>
              </a:spcAft>
              <a:buSzPts val="900"/>
              <a:buNone/>
              <a:defRPr>
                <a:solidFill>
                  <a:schemeClr val="dk2"/>
                </a:solidFill>
              </a:defRPr>
            </a:lvl3pPr>
            <a:lvl4pPr marL="1828800" lvl="3" indent="-228600" algn="l">
              <a:lnSpc>
                <a:spcPct val="110000"/>
              </a:lnSpc>
              <a:spcBef>
                <a:spcPts val="200"/>
              </a:spcBef>
              <a:spcAft>
                <a:spcPts val="0"/>
              </a:spcAft>
              <a:buSzPts val="1200"/>
              <a:buNone/>
              <a:defRPr>
                <a:solidFill>
                  <a:schemeClr val="dk2"/>
                </a:solidFill>
              </a:defRPr>
            </a:lvl4pPr>
            <a:lvl5pPr marL="2286000" lvl="4" indent="-228600" algn="l">
              <a:lnSpc>
                <a:spcPct val="100000"/>
              </a:lnSpc>
              <a:spcBef>
                <a:spcPts val="200"/>
              </a:spcBef>
              <a:spcAft>
                <a:spcPts val="0"/>
              </a:spcAft>
              <a:buClr>
                <a:schemeClr val="dk2"/>
              </a:buClr>
              <a:buSzPts val="1200"/>
              <a:buNone/>
              <a:defRPr>
                <a:solidFill>
                  <a:schemeClr val="dk2"/>
                </a:solidFill>
              </a:defRPr>
            </a:lvl5pPr>
            <a:lvl6pPr marL="2743200" lvl="5" indent="-317500" algn="l">
              <a:lnSpc>
                <a:spcPct val="90000"/>
              </a:lnSpc>
              <a:spcBef>
                <a:spcPts val="200"/>
              </a:spcBef>
              <a:spcAft>
                <a:spcPts val="0"/>
              </a:spcAft>
              <a:buSzPts val="1400"/>
              <a:buChar char="•"/>
              <a:defRPr/>
            </a:lvl6pPr>
            <a:lvl7pPr marL="3200400" lvl="6" indent="-317500" algn="l">
              <a:lnSpc>
                <a:spcPct val="90000"/>
              </a:lnSpc>
              <a:spcBef>
                <a:spcPts val="700"/>
              </a:spcBef>
              <a:spcAft>
                <a:spcPts val="0"/>
              </a:spcAft>
              <a:buClr>
                <a:schemeClr val="dk1"/>
              </a:buClr>
              <a:buSzPts val="1400"/>
              <a:buChar char="​"/>
              <a:defRPr/>
            </a:lvl7pPr>
            <a:lvl8pPr marL="3657600" lvl="7" indent="-317500" algn="l">
              <a:lnSpc>
                <a:spcPct val="90000"/>
              </a:lnSpc>
              <a:spcBef>
                <a:spcPts val="700"/>
              </a:spcBef>
              <a:spcAft>
                <a:spcPts val="0"/>
              </a:spcAft>
              <a:buClr>
                <a:schemeClr val="dk2"/>
              </a:buClr>
              <a:buSzPts val="1400"/>
              <a:buChar char="​"/>
              <a:defRPr/>
            </a:lvl8pPr>
            <a:lvl9pPr marL="4114800" lvl="8" indent="-317500" algn="l">
              <a:lnSpc>
                <a:spcPct val="100000"/>
              </a:lnSpc>
              <a:spcBef>
                <a:spcPts val="0"/>
              </a:spcBef>
              <a:spcAft>
                <a:spcPts val="700"/>
              </a:spcAft>
              <a:buClr>
                <a:schemeClr val="dk2"/>
              </a:buClr>
              <a:buSzPts val="1400"/>
              <a:buChar char="​"/>
              <a:defRPr/>
            </a:lvl9pPr>
          </a:lstStyle>
          <a:p>
            <a:endParaRPr/>
          </a:p>
        </p:txBody>
      </p:sp>
      <p:sp>
        <p:nvSpPr>
          <p:cNvPr id="90" name="Google Shape;90;p19"/>
          <p:cNvSpPr/>
          <p:nvPr/>
        </p:nvSpPr>
        <p:spPr>
          <a:xfrm rot="-5400000">
            <a:off x="6872018" y="2871518"/>
            <a:ext cx="1559225" cy="2984740"/>
          </a:xfrm>
          <a:prstGeom prst="triangle">
            <a:avLst>
              <a:gd name="adj" fmla="val 0"/>
            </a:avLst>
          </a:prstGeom>
          <a:solidFill>
            <a:srgbClr val="F2F2F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FFFFFF"/>
              </a:solidFill>
              <a:latin typeface="Arial"/>
              <a:ea typeface="Arial"/>
              <a:cs typeface="Arial"/>
              <a:sym typeface="Arial"/>
            </a:endParaRPr>
          </a:p>
        </p:txBody>
      </p:sp>
      <p:pic>
        <p:nvPicPr>
          <p:cNvPr id="91" name="Google Shape;91;p19"/>
          <p:cNvPicPr preferRelativeResize="0"/>
          <p:nvPr/>
        </p:nvPicPr>
        <p:blipFill rotWithShape="1">
          <a:blip r:embed="rId3">
            <a:alphaModFix/>
          </a:blip>
          <a:srcRect/>
          <a:stretch/>
        </p:blipFill>
        <p:spPr>
          <a:xfrm>
            <a:off x="8293894" y="4298327"/>
            <a:ext cx="609124" cy="65785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536"/>
        <p:cNvGrpSpPr/>
        <p:nvPr/>
      </p:nvGrpSpPr>
      <p:grpSpPr>
        <a:xfrm>
          <a:off x="0" y="0"/>
          <a:ext cx="0" cy="0"/>
          <a:chOff x="0" y="0"/>
          <a:chExt cx="0" cy="0"/>
        </a:xfrm>
      </p:grpSpPr>
      <p:sp>
        <p:nvSpPr>
          <p:cNvPr id="537" name="Google Shape;537;p76"/>
          <p:cNvSpPr txBox="1">
            <a:spLocks noGrp="1"/>
          </p:cNvSpPr>
          <p:nvPr>
            <p:ph type="dt" idx="10"/>
          </p:nvPr>
        </p:nvSpPr>
        <p:spPr>
          <a:xfrm>
            <a:off x="7258050" y="48464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solidFill>
                  <a:srgbClr val="7F7F7F"/>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grpSp>
        <p:nvGrpSpPr>
          <p:cNvPr id="538" name="Google Shape;538;p76"/>
          <p:cNvGrpSpPr/>
          <p:nvPr/>
        </p:nvGrpSpPr>
        <p:grpSpPr>
          <a:xfrm>
            <a:off x="-675" y="0"/>
            <a:ext cx="9145350" cy="5143501"/>
            <a:chOff x="-900" y="0"/>
            <a:chExt cx="12193800" cy="6858001"/>
          </a:xfrm>
        </p:grpSpPr>
        <p:grpSp>
          <p:nvGrpSpPr>
            <p:cNvPr id="539" name="Google Shape;539;p76"/>
            <p:cNvGrpSpPr/>
            <p:nvPr/>
          </p:nvGrpSpPr>
          <p:grpSpPr>
            <a:xfrm>
              <a:off x="-900" y="0"/>
              <a:ext cx="12193800" cy="6858001"/>
              <a:chOff x="-900" y="0"/>
              <a:chExt cx="12193800" cy="6858001"/>
            </a:xfrm>
          </p:grpSpPr>
          <p:sp>
            <p:nvSpPr>
              <p:cNvPr id="540" name="Google Shape;540;p76"/>
              <p:cNvSpPr/>
              <p:nvPr/>
            </p:nvSpPr>
            <p:spPr>
              <a:xfrm>
                <a:off x="-300" y="0"/>
                <a:ext cx="12193200" cy="6858000"/>
              </a:xfrm>
              <a:custGeom>
                <a:avLst/>
                <a:gdLst/>
                <a:ahLst/>
                <a:cxnLst/>
                <a:rect l="l" t="t" r="r" b="b"/>
                <a:pathLst>
                  <a:path w="12193200" h="6858000" extrusionOk="0">
                    <a:moveTo>
                      <a:pt x="629400" y="487679"/>
                    </a:moveTo>
                    <a:lnTo>
                      <a:pt x="629400" y="774466"/>
                    </a:lnTo>
                    <a:lnTo>
                      <a:pt x="630001" y="774466"/>
                    </a:lnTo>
                    <a:lnTo>
                      <a:pt x="630001" y="5936631"/>
                    </a:lnTo>
                    <a:lnTo>
                      <a:pt x="11562000" y="5936631"/>
                    </a:lnTo>
                    <a:lnTo>
                      <a:pt x="11562000" y="622800"/>
                    </a:lnTo>
                    <a:lnTo>
                      <a:pt x="11561629" y="622800"/>
                    </a:lnTo>
                    <a:lnTo>
                      <a:pt x="11561629" y="487679"/>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41" name="Google Shape;541;p76"/>
              <p:cNvSpPr/>
              <p:nvPr/>
            </p:nvSpPr>
            <p:spPr>
              <a:xfrm>
                <a:off x="-900" y="1"/>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rgbClr val="69696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575757"/>
                  </a:solidFill>
                  <a:latin typeface="Arial"/>
                  <a:ea typeface="Arial"/>
                  <a:cs typeface="Arial"/>
                  <a:sym typeface="Arial"/>
                </a:endParaRPr>
              </a:p>
            </p:txBody>
          </p:sp>
          <p:sp>
            <p:nvSpPr>
              <p:cNvPr id="542" name="Google Shape;542;p76"/>
              <p:cNvSpPr/>
              <p:nvPr/>
            </p:nvSpPr>
            <p:spPr>
              <a:xfrm>
                <a:off x="695325" y="5936630"/>
                <a:ext cx="10764835" cy="623310"/>
              </a:xfrm>
              <a:prstGeom prst="rect">
                <a:avLst/>
              </a:prstGeom>
              <a:solidFill>
                <a:srgbClr val="FDBD4D">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nvGrpSpPr>
              <p:cNvPr id="543" name="Google Shape;543;p76"/>
              <p:cNvGrpSpPr/>
              <p:nvPr/>
            </p:nvGrpSpPr>
            <p:grpSpPr>
              <a:xfrm>
                <a:off x="-900" y="487679"/>
                <a:ext cx="12193200" cy="5448952"/>
                <a:chOff x="12623800" y="622800"/>
                <a:chExt cx="11176000" cy="5536800"/>
              </a:xfrm>
            </p:grpSpPr>
            <p:cxnSp>
              <p:nvCxnSpPr>
                <p:cNvPr id="544" name="Google Shape;544;p76"/>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545" name="Google Shape;545;p76"/>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546" name="Google Shape;546;p76"/>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547" name="Google Shape;547;p76"/>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548" name="Google Shape;548;p76"/>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549" name="Google Shape;549;p76"/>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550" name="Google Shape;550;p76"/>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551" name="Google Shape;551;p76"/>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552" name="Google Shape;552;p76"/>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553" name="Google Shape;553;p76"/>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554" name="Google Shape;554;p76"/>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555" name="Google Shape;555;p76"/>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556" name="Google Shape;556;p76"/>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557" name="Google Shape;557;p76"/>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558" name="Google Shape;558;p76"/>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559" name="Google Shape;559;p76"/>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560" name="Google Shape;560;p76"/>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561" name="Google Shape;561;p76"/>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562" name="Google Shape;562;p76"/>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563" name="Google Shape;563;p76"/>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564" name="Google Shape;564;p76"/>
              <p:cNvGrpSpPr/>
              <p:nvPr/>
            </p:nvGrpSpPr>
            <p:grpSpPr>
              <a:xfrm>
                <a:off x="1276700" y="488417"/>
                <a:ext cx="9638000" cy="5449195"/>
                <a:chOff x="1277000" y="623550"/>
                <a:chExt cx="9638000" cy="5537047"/>
              </a:xfrm>
            </p:grpSpPr>
            <p:sp>
              <p:nvSpPr>
                <p:cNvPr id="565" name="Google Shape;565;p76"/>
                <p:cNvSpPr/>
                <p:nvPr/>
              </p:nvSpPr>
              <p:spPr>
                <a:xfrm>
                  <a:off x="6887000" y="623550"/>
                  <a:ext cx="288000" cy="5537047"/>
                </a:xfrm>
                <a:prstGeom prst="rect">
                  <a:avLst/>
                </a:prstGeom>
                <a:solidFill>
                  <a:srgbClr val="696969">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66" name="Google Shape;566;p76"/>
                <p:cNvSpPr/>
                <p:nvPr/>
              </p:nvSpPr>
              <p:spPr>
                <a:xfrm>
                  <a:off x="8757000" y="623550"/>
                  <a:ext cx="288000" cy="5537047"/>
                </a:xfrm>
                <a:prstGeom prst="rect">
                  <a:avLst/>
                </a:prstGeom>
                <a:solidFill>
                  <a:srgbClr val="696969">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67" name="Google Shape;567;p76"/>
                <p:cNvSpPr/>
                <p:nvPr/>
              </p:nvSpPr>
              <p:spPr>
                <a:xfrm>
                  <a:off x="7822000" y="623550"/>
                  <a:ext cx="288000" cy="5537047"/>
                </a:xfrm>
                <a:prstGeom prst="rect">
                  <a:avLst/>
                </a:prstGeom>
                <a:solidFill>
                  <a:srgbClr val="696969">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68" name="Google Shape;568;p76"/>
                <p:cNvSpPr/>
                <p:nvPr/>
              </p:nvSpPr>
              <p:spPr>
                <a:xfrm>
                  <a:off x="9692000" y="623550"/>
                  <a:ext cx="288000" cy="5537047"/>
                </a:xfrm>
                <a:prstGeom prst="rect">
                  <a:avLst/>
                </a:prstGeom>
                <a:solidFill>
                  <a:srgbClr val="696969">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69" name="Google Shape;569;p76"/>
                <p:cNvSpPr/>
                <p:nvPr/>
              </p:nvSpPr>
              <p:spPr>
                <a:xfrm>
                  <a:off x="10627000" y="623550"/>
                  <a:ext cx="288000" cy="5537047"/>
                </a:xfrm>
                <a:prstGeom prst="rect">
                  <a:avLst/>
                </a:prstGeom>
                <a:solidFill>
                  <a:srgbClr val="696969">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70" name="Google Shape;570;p76"/>
                <p:cNvSpPr/>
                <p:nvPr/>
              </p:nvSpPr>
              <p:spPr>
                <a:xfrm>
                  <a:off x="5952000" y="623550"/>
                  <a:ext cx="288000" cy="5537047"/>
                </a:xfrm>
                <a:prstGeom prst="rect">
                  <a:avLst/>
                </a:prstGeom>
                <a:solidFill>
                  <a:srgbClr val="696969">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71" name="Google Shape;571;p76"/>
                <p:cNvSpPr/>
                <p:nvPr/>
              </p:nvSpPr>
              <p:spPr>
                <a:xfrm>
                  <a:off x="1277000" y="623550"/>
                  <a:ext cx="288000" cy="5537047"/>
                </a:xfrm>
                <a:prstGeom prst="rect">
                  <a:avLst/>
                </a:prstGeom>
                <a:solidFill>
                  <a:srgbClr val="696969">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72" name="Google Shape;572;p76"/>
                <p:cNvSpPr/>
                <p:nvPr/>
              </p:nvSpPr>
              <p:spPr>
                <a:xfrm>
                  <a:off x="2212000" y="623550"/>
                  <a:ext cx="288000" cy="5537047"/>
                </a:xfrm>
                <a:prstGeom prst="rect">
                  <a:avLst/>
                </a:prstGeom>
                <a:solidFill>
                  <a:srgbClr val="696969">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73" name="Google Shape;573;p76"/>
                <p:cNvSpPr/>
                <p:nvPr/>
              </p:nvSpPr>
              <p:spPr>
                <a:xfrm>
                  <a:off x="3147000" y="623550"/>
                  <a:ext cx="288000" cy="5537047"/>
                </a:xfrm>
                <a:prstGeom prst="rect">
                  <a:avLst/>
                </a:prstGeom>
                <a:solidFill>
                  <a:srgbClr val="696969">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74" name="Google Shape;574;p76"/>
                <p:cNvSpPr/>
                <p:nvPr/>
              </p:nvSpPr>
              <p:spPr>
                <a:xfrm>
                  <a:off x="4082000" y="623550"/>
                  <a:ext cx="288000" cy="5537047"/>
                </a:xfrm>
                <a:prstGeom prst="rect">
                  <a:avLst/>
                </a:prstGeom>
                <a:solidFill>
                  <a:srgbClr val="696969">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75" name="Google Shape;575;p76"/>
                <p:cNvSpPr/>
                <p:nvPr/>
              </p:nvSpPr>
              <p:spPr>
                <a:xfrm>
                  <a:off x="5017000" y="623550"/>
                  <a:ext cx="288000" cy="5537047"/>
                </a:xfrm>
                <a:prstGeom prst="rect">
                  <a:avLst/>
                </a:prstGeom>
                <a:solidFill>
                  <a:srgbClr val="696969">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576" name="Google Shape;576;p76"/>
              <p:cNvSpPr/>
              <p:nvPr/>
            </p:nvSpPr>
            <p:spPr>
              <a:xfrm>
                <a:off x="695325" y="1348599"/>
                <a:ext cx="10764835" cy="573947"/>
              </a:xfrm>
              <a:prstGeom prst="rect">
                <a:avLst/>
              </a:prstGeom>
              <a:solidFill>
                <a:srgbClr val="FDBD4D">
                  <a:alpha val="14901"/>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nvGrpSpPr>
              <p:cNvPr id="577" name="Google Shape;577;p76"/>
              <p:cNvGrpSpPr/>
              <p:nvPr/>
            </p:nvGrpSpPr>
            <p:grpSpPr>
              <a:xfrm>
                <a:off x="695325" y="5755080"/>
                <a:ext cx="10764836" cy="78274"/>
                <a:chOff x="629400" y="5975122"/>
                <a:chExt cx="10933200" cy="79536"/>
              </a:xfrm>
            </p:grpSpPr>
            <p:sp>
              <p:nvSpPr>
                <p:cNvPr id="578" name="Google Shape;578;p76"/>
                <p:cNvSpPr/>
                <p:nvPr/>
              </p:nvSpPr>
              <p:spPr>
                <a:xfrm>
                  <a:off x="2880128" y="5975122"/>
                  <a:ext cx="1930288" cy="79536"/>
                </a:xfrm>
                <a:prstGeom prst="rect">
                  <a:avLst/>
                </a:prstGeom>
                <a:solidFill>
                  <a:srgbClr val="696969">
                    <a:alpha val="9803"/>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79" name="Google Shape;579;p76"/>
                <p:cNvSpPr/>
                <p:nvPr/>
              </p:nvSpPr>
              <p:spPr>
                <a:xfrm>
                  <a:off x="9626194" y="5975122"/>
                  <a:ext cx="1936406" cy="79536"/>
                </a:xfrm>
                <a:prstGeom prst="rect">
                  <a:avLst/>
                </a:prstGeom>
                <a:solidFill>
                  <a:srgbClr val="696969">
                    <a:alpha val="9803"/>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80" name="Google Shape;580;p76"/>
                <p:cNvSpPr/>
                <p:nvPr/>
              </p:nvSpPr>
              <p:spPr>
                <a:xfrm>
                  <a:off x="7372407" y="5975122"/>
                  <a:ext cx="1936406" cy="79536"/>
                </a:xfrm>
                <a:prstGeom prst="rect">
                  <a:avLst/>
                </a:prstGeom>
                <a:solidFill>
                  <a:srgbClr val="696969">
                    <a:alpha val="9803"/>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81" name="Google Shape;581;p76"/>
                <p:cNvSpPr/>
                <p:nvPr/>
              </p:nvSpPr>
              <p:spPr>
                <a:xfrm>
                  <a:off x="5127797" y="5975122"/>
                  <a:ext cx="1927229" cy="79536"/>
                </a:xfrm>
                <a:prstGeom prst="rect">
                  <a:avLst/>
                </a:prstGeom>
                <a:solidFill>
                  <a:srgbClr val="696969">
                    <a:alpha val="9803"/>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82" name="Google Shape;582;p76"/>
                <p:cNvSpPr/>
                <p:nvPr/>
              </p:nvSpPr>
              <p:spPr>
                <a:xfrm>
                  <a:off x="629400" y="5975122"/>
                  <a:ext cx="1933347" cy="79536"/>
                </a:xfrm>
                <a:prstGeom prst="rect">
                  <a:avLst/>
                </a:prstGeom>
                <a:solidFill>
                  <a:srgbClr val="696969">
                    <a:alpha val="9803"/>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583" name="Google Shape;583;p76"/>
              <p:cNvSpPr/>
              <p:nvPr/>
            </p:nvSpPr>
            <p:spPr>
              <a:xfrm>
                <a:off x="695325" y="1921238"/>
                <a:ext cx="10764835" cy="4015393"/>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C00000">
                    <a:alpha val="34901"/>
                  </a:srgbClr>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None/>
                </a:pPr>
                <a:endParaRPr sz="900">
                  <a:solidFill>
                    <a:schemeClr val="lt1"/>
                  </a:solidFill>
                  <a:latin typeface="Arial"/>
                  <a:ea typeface="Arial"/>
                  <a:cs typeface="Arial"/>
                  <a:sym typeface="Arial"/>
                </a:endParaRPr>
              </a:p>
            </p:txBody>
          </p:sp>
        </p:grpSp>
        <p:sp>
          <p:nvSpPr>
            <p:cNvPr id="584" name="Google Shape;584;p76"/>
            <p:cNvSpPr/>
            <p:nvPr/>
          </p:nvSpPr>
          <p:spPr>
            <a:xfrm>
              <a:off x="695325" y="6144442"/>
              <a:ext cx="8448675" cy="415498"/>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 sz="800">
                  <a:solidFill>
                    <a:srgbClr val="A6A6A6"/>
                  </a:solidFill>
                  <a:latin typeface="Arial"/>
                  <a:ea typeface="Arial"/>
                  <a:cs typeface="Arial"/>
                  <a:sym typeface="Arial"/>
                </a:rPr>
                <a:t>1. xxxx  2. xxxx  3. xxxx</a:t>
              </a:r>
              <a:endParaRPr sz="1100"/>
            </a:p>
            <a:p>
              <a:pPr marL="0" marR="0" lvl="0" indent="0" algn="l" rtl="0">
                <a:lnSpc>
                  <a:spcPct val="90000"/>
                </a:lnSpc>
                <a:spcBef>
                  <a:spcPts val="0"/>
                </a:spcBef>
                <a:spcAft>
                  <a:spcPts val="0"/>
                </a:spcAft>
                <a:buNone/>
              </a:pPr>
              <a:r>
                <a:rPr lang="en" sz="800">
                  <a:solidFill>
                    <a:srgbClr val="A6A6A6"/>
                  </a:solidFill>
                  <a:latin typeface="Arial"/>
                  <a:ea typeface="Arial"/>
                  <a:cs typeface="Arial"/>
                  <a:sym typeface="Arial"/>
                </a:rPr>
                <a:t>Note: List footnotes in numerical order. Footnote numbers are not bracketed. Use 10pt font. Do not put a period at the end of the note or the source</a:t>
              </a:r>
              <a:endParaRPr sz="1100"/>
            </a:p>
            <a:p>
              <a:pPr marL="0" marR="0" lvl="0" indent="0" algn="l" rtl="0">
                <a:lnSpc>
                  <a:spcPct val="90000"/>
                </a:lnSpc>
                <a:spcBef>
                  <a:spcPts val="0"/>
                </a:spcBef>
                <a:spcAft>
                  <a:spcPts val="0"/>
                </a:spcAft>
                <a:buNone/>
              </a:pPr>
              <a:r>
                <a:rPr lang="en" sz="800">
                  <a:solidFill>
                    <a:srgbClr val="A6A6A6"/>
                  </a:solidFill>
                  <a:latin typeface="Arial"/>
                  <a:ea typeface="Arial"/>
                  <a:cs typeface="Arial"/>
                  <a:sym typeface="Arial"/>
                </a:rPr>
                <a:t>Source: Include a source for every chart that you use. Separate sources with a semicolon; BCG-related sources go at the end</a:t>
              </a:r>
              <a:endParaRPr sz="1100"/>
            </a:p>
          </p:txBody>
        </p:sp>
      </p:gr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rgbClr val="010103"/>
            </a:gs>
          </a:gsLst>
          <a:lin ang="8100000" scaled="0"/>
        </a:gradFill>
        <a:effectLst/>
      </p:bgPr>
    </p:bg>
    <p:spTree>
      <p:nvGrpSpPr>
        <p:cNvPr id="1" name="Shape 585"/>
        <p:cNvGrpSpPr/>
        <p:nvPr/>
      </p:nvGrpSpPr>
      <p:grpSpPr>
        <a:xfrm>
          <a:off x="0" y="0"/>
          <a:ext cx="0" cy="0"/>
          <a:chOff x="0" y="0"/>
          <a:chExt cx="0" cy="0"/>
        </a:xfrm>
      </p:grpSpPr>
      <p:sp>
        <p:nvSpPr>
          <p:cNvPr id="586" name="Google Shape;586;p77"/>
          <p:cNvSpPr/>
          <p:nvPr/>
        </p:nvSpPr>
        <p:spPr>
          <a:xfrm>
            <a:off x="1041109" y="3518390"/>
            <a:ext cx="697003" cy="746906"/>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1500">
              <a:solidFill>
                <a:srgbClr val="FFFFFF"/>
              </a:solidFill>
              <a:latin typeface="Arial"/>
              <a:ea typeface="Arial"/>
              <a:cs typeface="Arial"/>
              <a:sym typeface="Arial"/>
            </a:endParaRPr>
          </a:p>
        </p:txBody>
      </p:sp>
      <p:sp>
        <p:nvSpPr>
          <p:cNvPr id="587" name="Google Shape;587;p77"/>
          <p:cNvSpPr/>
          <p:nvPr/>
        </p:nvSpPr>
        <p:spPr>
          <a:xfrm>
            <a:off x="1882112" y="3518390"/>
            <a:ext cx="1177614" cy="1101132"/>
          </a:xfrm>
          <a:prstGeom prst="rect">
            <a:avLst/>
          </a:prstGeom>
          <a:noFill/>
          <a:ln w="9525" cap="flat" cmpd="sng">
            <a:solidFill>
              <a:srgbClr val="FFFFFF"/>
            </a:solidFill>
            <a:prstDash val="solid"/>
            <a:miter lim="800000"/>
            <a:headEnd type="none" w="sm" len="sm"/>
            <a:tailEnd type="none" w="sm" len="sm"/>
          </a:ln>
        </p:spPr>
        <p:txBody>
          <a:bodyPr spcFirstLastPara="1" wrap="square" lIns="137150" tIns="135000" rIns="137150" bIns="137150" anchor="t" anchorCtr="0">
            <a:noAutofit/>
          </a:bodyPr>
          <a:lstStyle/>
          <a:p>
            <a:pPr marL="0" marR="0" lvl="0" indent="0" algn="l" rtl="0">
              <a:lnSpc>
                <a:spcPct val="95000"/>
              </a:lnSpc>
              <a:spcBef>
                <a:spcPts val="0"/>
              </a:spcBef>
              <a:spcAft>
                <a:spcPts val="0"/>
              </a:spcAft>
              <a:buNone/>
            </a:pPr>
            <a:endParaRPr sz="900">
              <a:solidFill>
                <a:srgbClr val="FFFFFF"/>
              </a:solidFill>
              <a:latin typeface="Arial"/>
              <a:ea typeface="Arial"/>
              <a:cs typeface="Arial"/>
              <a:sym typeface="Arial"/>
            </a:endParaRPr>
          </a:p>
        </p:txBody>
      </p:sp>
      <p:sp>
        <p:nvSpPr>
          <p:cNvPr id="588" name="Google Shape;588;p77"/>
          <p:cNvSpPr txBox="1"/>
          <p:nvPr/>
        </p:nvSpPr>
        <p:spPr>
          <a:xfrm>
            <a:off x="472500" y="680399"/>
            <a:ext cx="2586600" cy="2585466"/>
          </a:xfrm>
          <a:prstGeom prst="rect">
            <a:avLst/>
          </a:prstGeom>
          <a:noFill/>
          <a:ln w="9525" cap="flat" cmpd="sng">
            <a:solidFill>
              <a:schemeClr val="lt1"/>
            </a:solidFill>
            <a:prstDash val="solid"/>
            <a:round/>
            <a:headEnd type="none" w="sm" len="sm"/>
            <a:tailEnd type="none" w="sm" len="sm"/>
          </a:ln>
        </p:spPr>
        <p:txBody>
          <a:bodyPr spcFirstLastPara="1" wrap="square" lIns="459000" tIns="351000" rIns="0" bIns="0" anchor="t" anchorCtr="0">
            <a:noAutofit/>
          </a:bodyPr>
          <a:lstStyle/>
          <a:p>
            <a:pPr marL="0" marR="0" lvl="0" indent="0" algn="l" rtl="0">
              <a:lnSpc>
                <a:spcPct val="90000"/>
              </a:lnSpc>
              <a:spcBef>
                <a:spcPts val="0"/>
              </a:spcBef>
              <a:spcAft>
                <a:spcPts val="0"/>
              </a:spcAft>
              <a:buNone/>
            </a:pPr>
            <a:endParaRPr sz="4100">
              <a:solidFill>
                <a:schemeClr val="lt1"/>
              </a:solidFill>
              <a:latin typeface="Arial"/>
              <a:ea typeface="Arial"/>
              <a:cs typeface="Arial"/>
              <a:sym typeface="Arial"/>
            </a:endParaRPr>
          </a:p>
        </p:txBody>
      </p:sp>
      <p:sp>
        <p:nvSpPr>
          <p:cNvPr id="589" name="Google Shape;589;p77"/>
          <p:cNvSpPr txBox="1"/>
          <p:nvPr/>
        </p:nvSpPr>
        <p:spPr>
          <a:xfrm>
            <a:off x="801805" y="836562"/>
            <a:ext cx="1927451" cy="661335"/>
          </a:xfrm>
          <a:prstGeom prst="rect">
            <a:avLst/>
          </a:prstGeom>
          <a:noFill/>
          <a:ln>
            <a:noFill/>
          </a:ln>
        </p:spPr>
        <p:txBody>
          <a:bodyPr spcFirstLastPara="1" wrap="square" lIns="68575" tIns="34275" rIns="68575" bIns="34275" anchor="t" anchorCtr="0">
            <a:spAutoFit/>
          </a:bodyPr>
          <a:lstStyle/>
          <a:p>
            <a:pPr marL="0" marR="0" lvl="0" indent="0" algn="ctr" rtl="0">
              <a:lnSpc>
                <a:spcPct val="95000"/>
              </a:lnSpc>
              <a:spcBef>
                <a:spcPts val="0"/>
              </a:spcBef>
              <a:spcAft>
                <a:spcPts val="0"/>
              </a:spcAft>
              <a:buNone/>
            </a:pPr>
            <a:r>
              <a:rPr lang="en" sz="4100">
                <a:solidFill>
                  <a:schemeClr val="lt1"/>
                </a:solidFill>
                <a:latin typeface="Arial"/>
                <a:ea typeface="Arial"/>
                <a:cs typeface="Arial"/>
                <a:sym typeface="Arial"/>
              </a:rPr>
              <a:t>Agenda</a:t>
            </a:r>
            <a:endParaRPr sz="1100"/>
          </a:p>
        </p:txBody>
      </p:sp>
      <p:sp>
        <p:nvSpPr>
          <p:cNvPr id="590" name="Google Shape;590;p77"/>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FFFFFF"/>
              </a:buClr>
              <a:buSzPts val="800"/>
              <a:buFont typeface="Arial"/>
              <a:buNone/>
            </a:pPr>
            <a:fld id="{00000000-1234-1234-1234-123412341234}" type="slidenum">
              <a:rPr lang="en" sz="800">
                <a:solidFill>
                  <a:srgbClr val="FFFFFF"/>
                </a:solidFill>
                <a:latin typeface="Arial"/>
                <a:ea typeface="Arial"/>
                <a:cs typeface="Arial"/>
                <a:sym typeface="Arial"/>
              </a:rPr>
              <a:t>‹#›</a:t>
            </a:fld>
            <a:endParaRPr sz="80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rgbClr val="010103"/>
            </a:gs>
          </a:gsLst>
          <a:lin ang="8100000" scaled="0"/>
        </a:gradFill>
        <a:effectLst/>
      </p:bgPr>
    </p:bg>
    <p:spTree>
      <p:nvGrpSpPr>
        <p:cNvPr id="1" name="Shape 591"/>
        <p:cNvGrpSpPr/>
        <p:nvPr/>
      </p:nvGrpSpPr>
      <p:grpSpPr>
        <a:xfrm>
          <a:off x="0" y="0"/>
          <a:ext cx="0" cy="0"/>
          <a:chOff x="0" y="0"/>
          <a:chExt cx="0" cy="0"/>
        </a:xfrm>
      </p:grpSpPr>
      <p:sp>
        <p:nvSpPr>
          <p:cNvPr id="592" name="Google Shape;592;p78"/>
          <p:cNvSpPr/>
          <p:nvPr/>
        </p:nvSpPr>
        <p:spPr>
          <a:xfrm>
            <a:off x="963557" y="1071098"/>
            <a:ext cx="710754" cy="710754"/>
          </a:xfrm>
          <a:prstGeom prst="rect">
            <a:avLst/>
          </a:prstGeom>
          <a:noFill/>
          <a:ln w="9525" cap="flat" cmpd="sng">
            <a:solidFill>
              <a:schemeClr val="lt1"/>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chemeClr val="lt1"/>
              </a:solidFill>
              <a:latin typeface="Arial"/>
              <a:ea typeface="Arial"/>
              <a:cs typeface="Arial"/>
              <a:sym typeface="Arial"/>
            </a:endParaRPr>
          </a:p>
        </p:txBody>
      </p:sp>
      <p:sp>
        <p:nvSpPr>
          <p:cNvPr id="593" name="Google Shape;593;p78"/>
          <p:cNvSpPr/>
          <p:nvPr/>
        </p:nvSpPr>
        <p:spPr>
          <a:xfrm>
            <a:off x="963900" y="2000700"/>
            <a:ext cx="7214400" cy="24003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1500">
              <a:solidFill>
                <a:srgbClr val="FFFFFF"/>
              </a:solidFill>
              <a:latin typeface="Arial"/>
              <a:ea typeface="Arial"/>
              <a:cs typeface="Arial"/>
              <a:sym typeface="Arial"/>
            </a:endParaRPr>
          </a:p>
        </p:txBody>
      </p:sp>
      <p:sp>
        <p:nvSpPr>
          <p:cNvPr id="594" name="Google Shape;594;p78"/>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FFFFFF"/>
              </a:buClr>
              <a:buSzPts val="800"/>
              <a:buFont typeface="Arial"/>
              <a:buNone/>
            </a:pPr>
            <a:fld id="{00000000-1234-1234-1234-123412341234}" type="slidenum">
              <a:rPr lang="en" sz="800">
                <a:solidFill>
                  <a:srgbClr val="FFFFFF"/>
                </a:solidFill>
                <a:latin typeface="Arial"/>
                <a:ea typeface="Arial"/>
                <a:cs typeface="Arial"/>
                <a:sym typeface="Arial"/>
              </a:rPr>
              <a:t>‹#›</a:t>
            </a:fld>
            <a:endParaRPr sz="80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rgbClr val="010103"/>
            </a:gs>
          </a:gsLst>
          <a:lin ang="8100000" scaled="0"/>
        </a:gradFill>
        <a:effectLst/>
      </p:bgPr>
    </p:bg>
    <p:spTree>
      <p:nvGrpSpPr>
        <p:cNvPr id="1" name="Shape 595"/>
        <p:cNvGrpSpPr/>
        <p:nvPr/>
      </p:nvGrpSpPr>
      <p:grpSpPr>
        <a:xfrm>
          <a:off x="0" y="0"/>
          <a:ext cx="0" cy="0"/>
          <a:chOff x="0" y="0"/>
          <a:chExt cx="0" cy="0"/>
        </a:xfrm>
      </p:grpSpPr>
      <p:sp>
        <p:nvSpPr>
          <p:cNvPr id="596" name="Google Shape;596;p79"/>
          <p:cNvSpPr txBox="1"/>
          <p:nvPr/>
        </p:nvSpPr>
        <p:spPr>
          <a:xfrm>
            <a:off x="472500" y="467100"/>
            <a:ext cx="5392498" cy="353174"/>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2600"/>
              <a:buFont typeface="Arial"/>
              <a:buNone/>
            </a:pPr>
            <a:r>
              <a:rPr lang="en" sz="2600" b="0" i="0" u="none">
                <a:solidFill>
                  <a:schemeClr val="lt1"/>
                </a:solidFill>
                <a:latin typeface="Arial"/>
                <a:ea typeface="Arial"/>
                <a:cs typeface="Arial"/>
                <a:sym typeface="Arial"/>
              </a:rPr>
              <a:t>Agenda</a:t>
            </a:r>
            <a:endParaRPr sz="1100"/>
          </a:p>
        </p:txBody>
      </p:sp>
      <p:cxnSp>
        <p:nvCxnSpPr>
          <p:cNvPr id="597" name="Google Shape;597;p79"/>
          <p:cNvCxnSpPr/>
          <p:nvPr/>
        </p:nvCxnSpPr>
        <p:spPr>
          <a:xfrm>
            <a:off x="464174" y="904500"/>
            <a:ext cx="8682228" cy="0"/>
          </a:xfrm>
          <a:prstGeom prst="straightConnector1">
            <a:avLst/>
          </a:prstGeom>
          <a:noFill/>
          <a:ln w="9525" cap="flat" cmpd="sng">
            <a:solidFill>
              <a:schemeClr val="lt1"/>
            </a:solidFill>
            <a:prstDash val="solid"/>
            <a:miter lim="800000"/>
            <a:headEnd type="none" w="sm" len="sm"/>
            <a:tailEnd type="none" w="sm" len="sm"/>
          </a:ln>
        </p:spPr>
      </p:cxnSp>
      <p:sp>
        <p:nvSpPr>
          <p:cNvPr id="598" name="Google Shape;598;p79"/>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FFFFFF"/>
              </a:buClr>
              <a:buSzPts val="800"/>
              <a:buFont typeface="Arial"/>
              <a:buNone/>
            </a:pPr>
            <a:fld id="{00000000-1234-1234-1234-123412341234}" type="slidenum">
              <a:rPr lang="en" sz="800">
                <a:solidFill>
                  <a:srgbClr val="FFFFFF"/>
                </a:solidFill>
                <a:latin typeface="Arial"/>
                <a:ea typeface="Arial"/>
                <a:cs typeface="Arial"/>
                <a:sym typeface="Arial"/>
              </a:rPr>
              <a:t>‹#›</a:t>
            </a:fld>
            <a:endParaRPr sz="80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rgbClr val="010103"/>
            </a:gs>
          </a:gsLst>
          <a:lin ang="8100000" scaled="0"/>
        </a:gradFill>
        <a:effectLst/>
      </p:bgPr>
    </p:bg>
    <p:spTree>
      <p:nvGrpSpPr>
        <p:cNvPr id="1" name="Shape 599"/>
        <p:cNvGrpSpPr/>
        <p:nvPr/>
      </p:nvGrpSpPr>
      <p:grpSpPr>
        <a:xfrm>
          <a:off x="0" y="0"/>
          <a:ext cx="0" cy="0"/>
          <a:chOff x="0" y="0"/>
          <a:chExt cx="0" cy="0"/>
        </a:xfrm>
      </p:grpSpPr>
      <p:pic>
        <p:nvPicPr>
          <p:cNvPr id="600" name="Google Shape;600;p80"/>
          <p:cNvPicPr preferRelativeResize="0"/>
          <p:nvPr/>
        </p:nvPicPr>
        <p:blipFill rotWithShape="1">
          <a:blip r:embed="rId2">
            <a:alphaModFix/>
          </a:blip>
          <a:srcRect l="29398" t="8741" r="101" b="27"/>
          <a:stretch/>
        </p:blipFill>
        <p:spPr>
          <a:xfrm flipH="1">
            <a:off x="2753301" y="0"/>
            <a:ext cx="312713" cy="5143500"/>
          </a:xfrm>
          <a:prstGeom prst="rect">
            <a:avLst/>
          </a:prstGeom>
          <a:noFill/>
          <a:ln>
            <a:noFill/>
          </a:ln>
        </p:spPr>
      </p:pic>
      <p:sp>
        <p:nvSpPr>
          <p:cNvPr id="601" name="Google Shape;601;p80"/>
          <p:cNvSpPr/>
          <p:nvPr/>
        </p:nvSpPr>
        <p:spPr>
          <a:xfrm>
            <a:off x="3060572" y="-982"/>
            <a:ext cx="6083428" cy="5144482"/>
          </a:xfrm>
          <a:prstGeom prst="rect">
            <a:avLst/>
          </a:prstGeom>
          <a:solidFill>
            <a:schemeClr val="l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chemeClr val="lt1"/>
              </a:solidFill>
              <a:latin typeface="Arial"/>
              <a:ea typeface="Arial"/>
              <a:cs typeface="Arial"/>
              <a:sym typeface="Arial"/>
            </a:endParaRPr>
          </a:p>
        </p:txBody>
      </p:sp>
      <p:sp>
        <p:nvSpPr>
          <p:cNvPr id="602" name="Google Shape;602;p80"/>
          <p:cNvSpPr txBox="1"/>
          <p:nvPr/>
        </p:nvSpPr>
        <p:spPr>
          <a:xfrm>
            <a:off x="521494" y="2405786"/>
            <a:ext cx="1160357" cy="353174"/>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 sz="2600">
                <a:solidFill>
                  <a:schemeClr val="lt1"/>
                </a:solidFill>
                <a:latin typeface="Arial"/>
                <a:ea typeface="Arial"/>
                <a:cs typeface="Arial"/>
                <a:sym typeface="Arial"/>
              </a:rPr>
              <a:t>Agenda</a:t>
            </a:r>
            <a:endParaRPr sz="1100"/>
          </a:p>
        </p:txBody>
      </p:sp>
      <p:grpSp>
        <p:nvGrpSpPr>
          <p:cNvPr id="603" name="Google Shape;603;p80"/>
          <p:cNvGrpSpPr/>
          <p:nvPr/>
        </p:nvGrpSpPr>
        <p:grpSpPr>
          <a:xfrm>
            <a:off x="7843838" y="4350544"/>
            <a:ext cx="1300161" cy="792956"/>
            <a:chOff x="10458450" y="5800725"/>
            <a:chExt cx="1733548" cy="1057275"/>
          </a:xfrm>
        </p:grpSpPr>
        <p:sp>
          <p:nvSpPr>
            <p:cNvPr id="604" name="Google Shape;604;p80"/>
            <p:cNvSpPr/>
            <p:nvPr/>
          </p:nvSpPr>
          <p:spPr>
            <a:xfrm flipH="1">
              <a:off x="10458450" y="5800725"/>
              <a:ext cx="1733548" cy="1057275"/>
            </a:xfrm>
            <a:prstGeom prst="rtTriangl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pic>
          <p:nvPicPr>
            <p:cNvPr id="605" name="Google Shape;605;p80"/>
            <p:cNvPicPr preferRelativeResize="0"/>
            <p:nvPr/>
          </p:nvPicPr>
          <p:blipFill rotWithShape="1">
            <a:blip r:embed="rId3">
              <a:alphaModFix/>
            </a:blip>
            <a:srcRect r="67145"/>
            <a:stretch/>
          </p:blipFill>
          <p:spPr>
            <a:xfrm>
              <a:off x="11657132" y="6303708"/>
              <a:ext cx="360475" cy="384683"/>
            </a:xfrm>
            <a:prstGeom prst="rect">
              <a:avLst/>
            </a:prstGeom>
            <a:noFill/>
            <a:ln>
              <a:noFill/>
            </a:ln>
          </p:spPr>
        </p:pic>
      </p:grpSp>
      <p:sp>
        <p:nvSpPr>
          <p:cNvPr id="606" name="Google Shape;606;p80"/>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800"/>
              <a:buFont typeface="Arial"/>
              <a:buNone/>
            </a:pPr>
            <a:fld id="{00000000-1234-1234-1234-123412341234}" type="slidenum">
              <a:rPr lang="en" sz="800">
                <a:solidFill>
                  <a:srgbClr val="7F7F7F"/>
                </a:solidFill>
                <a:latin typeface="Arial"/>
                <a:ea typeface="Arial"/>
                <a:cs typeface="Arial"/>
                <a:sym typeface="Arial"/>
              </a:rPr>
              <a:t>‹#›</a:t>
            </a:fld>
            <a:endParaRPr sz="800">
              <a:solidFill>
                <a:srgbClr val="7F7F7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607"/>
        <p:cNvGrpSpPr/>
        <p:nvPr/>
      </p:nvGrpSpPr>
      <p:grpSpPr>
        <a:xfrm>
          <a:off x="0" y="0"/>
          <a:ext cx="0" cy="0"/>
          <a:chOff x="0" y="0"/>
          <a:chExt cx="0" cy="0"/>
        </a:xfrm>
      </p:grpSpPr>
      <p:sp>
        <p:nvSpPr>
          <p:cNvPr id="608" name="Google Shape;608;p81"/>
          <p:cNvSpPr/>
          <p:nvPr/>
        </p:nvSpPr>
        <p:spPr>
          <a:xfrm>
            <a:off x="1041109" y="3518390"/>
            <a:ext cx="697003" cy="746906"/>
          </a:xfrm>
          <a:prstGeom prst="rect">
            <a:avLst/>
          </a:prstGeom>
          <a:noFill/>
          <a:ln w="9525" cap="flat" cmpd="sng">
            <a:solidFill>
              <a:schemeClr val="dk2"/>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1500">
              <a:solidFill>
                <a:srgbClr val="273370"/>
              </a:solidFill>
              <a:latin typeface="Arial"/>
              <a:ea typeface="Arial"/>
              <a:cs typeface="Arial"/>
              <a:sym typeface="Arial"/>
            </a:endParaRPr>
          </a:p>
        </p:txBody>
      </p:sp>
      <p:sp>
        <p:nvSpPr>
          <p:cNvPr id="609" name="Google Shape;609;p81"/>
          <p:cNvSpPr/>
          <p:nvPr/>
        </p:nvSpPr>
        <p:spPr>
          <a:xfrm>
            <a:off x="1882112" y="3518390"/>
            <a:ext cx="1177614" cy="1101132"/>
          </a:xfrm>
          <a:prstGeom prst="rect">
            <a:avLst/>
          </a:prstGeom>
          <a:noFill/>
          <a:ln w="9525" cap="flat" cmpd="sng">
            <a:solidFill>
              <a:schemeClr val="dk2"/>
            </a:solidFill>
            <a:prstDash val="solid"/>
            <a:miter lim="800000"/>
            <a:headEnd type="none" w="sm" len="sm"/>
            <a:tailEnd type="none" w="sm" len="sm"/>
          </a:ln>
        </p:spPr>
        <p:txBody>
          <a:bodyPr spcFirstLastPara="1" wrap="square" lIns="137150" tIns="135000" rIns="137150" bIns="137150" anchor="t" anchorCtr="0">
            <a:noAutofit/>
          </a:bodyPr>
          <a:lstStyle/>
          <a:p>
            <a:pPr marL="0" marR="0" lvl="0" indent="0" algn="l" rtl="0">
              <a:lnSpc>
                <a:spcPct val="95000"/>
              </a:lnSpc>
              <a:spcBef>
                <a:spcPts val="0"/>
              </a:spcBef>
              <a:spcAft>
                <a:spcPts val="0"/>
              </a:spcAft>
              <a:buNone/>
            </a:pPr>
            <a:endParaRPr sz="900">
              <a:solidFill>
                <a:srgbClr val="273370"/>
              </a:solidFill>
              <a:latin typeface="Arial"/>
              <a:ea typeface="Arial"/>
              <a:cs typeface="Arial"/>
              <a:sym typeface="Arial"/>
            </a:endParaRPr>
          </a:p>
        </p:txBody>
      </p:sp>
      <p:sp>
        <p:nvSpPr>
          <p:cNvPr id="610" name="Google Shape;610;p81"/>
          <p:cNvSpPr txBox="1"/>
          <p:nvPr/>
        </p:nvSpPr>
        <p:spPr>
          <a:xfrm>
            <a:off x="472500" y="680398"/>
            <a:ext cx="2586600" cy="2585466"/>
          </a:xfrm>
          <a:prstGeom prst="rect">
            <a:avLst/>
          </a:prstGeom>
          <a:noFill/>
          <a:ln w="9525" cap="flat" cmpd="sng">
            <a:solidFill>
              <a:schemeClr val="dk2"/>
            </a:solidFill>
            <a:prstDash val="solid"/>
            <a:round/>
            <a:headEnd type="none" w="sm" len="sm"/>
            <a:tailEnd type="none" w="sm" len="sm"/>
          </a:ln>
        </p:spPr>
        <p:txBody>
          <a:bodyPr spcFirstLastPara="1" wrap="square" lIns="459000" tIns="351000" rIns="0" bIns="0" anchor="t" anchorCtr="0">
            <a:noAutofit/>
          </a:bodyPr>
          <a:lstStyle/>
          <a:p>
            <a:pPr marL="0" marR="0" lvl="0" indent="0" algn="l" rtl="0">
              <a:lnSpc>
                <a:spcPct val="90000"/>
              </a:lnSpc>
              <a:spcBef>
                <a:spcPts val="0"/>
              </a:spcBef>
              <a:spcAft>
                <a:spcPts val="0"/>
              </a:spcAft>
              <a:buNone/>
            </a:pPr>
            <a:endParaRPr sz="4100">
              <a:solidFill>
                <a:srgbClr val="273370"/>
              </a:solidFill>
              <a:latin typeface="Arial"/>
              <a:ea typeface="Arial"/>
              <a:cs typeface="Arial"/>
              <a:sym typeface="Arial"/>
            </a:endParaRPr>
          </a:p>
        </p:txBody>
      </p:sp>
      <p:sp>
        <p:nvSpPr>
          <p:cNvPr id="611" name="Google Shape;611;p81"/>
          <p:cNvSpPr txBox="1"/>
          <p:nvPr/>
        </p:nvSpPr>
        <p:spPr>
          <a:xfrm>
            <a:off x="801805" y="836562"/>
            <a:ext cx="1927451" cy="661335"/>
          </a:xfrm>
          <a:prstGeom prst="rect">
            <a:avLst/>
          </a:prstGeom>
          <a:noFill/>
          <a:ln>
            <a:noFill/>
          </a:ln>
        </p:spPr>
        <p:txBody>
          <a:bodyPr spcFirstLastPara="1" wrap="square" lIns="68575" tIns="34275" rIns="68575" bIns="34275" anchor="t" anchorCtr="0">
            <a:spAutoFit/>
          </a:bodyPr>
          <a:lstStyle/>
          <a:p>
            <a:pPr marL="0" marR="0" lvl="0" indent="0" algn="ctr" rtl="0">
              <a:lnSpc>
                <a:spcPct val="95000"/>
              </a:lnSpc>
              <a:spcBef>
                <a:spcPts val="0"/>
              </a:spcBef>
              <a:spcAft>
                <a:spcPts val="0"/>
              </a:spcAft>
              <a:buNone/>
            </a:pPr>
            <a:r>
              <a:rPr lang="en" sz="4100">
                <a:solidFill>
                  <a:srgbClr val="273370"/>
                </a:solidFill>
                <a:latin typeface="Arial"/>
                <a:ea typeface="Arial"/>
                <a:cs typeface="Arial"/>
                <a:sym typeface="Arial"/>
              </a:rPr>
              <a:t>Agenda</a:t>
            </a:r>
            <a:endParaRPr sz="110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612"/>
        <p:cNvGrpSpPr/>
        <p:nvPr/>
      </p:nvGrpSpPr>
      <p:grpSpPr>
        <a:xfrm>
          <a:off x="0" y="0"/>
          <a:ext cx="0" cy="0"/>
          <a:chOff x="0" y="0"/>
          <a:chExt cx="0" cy="0"/>
        </a:xfrm>
      </p:grpSpPr>
      <p:sp>
        <p:nvSpPr>
          <p:cNvPr id="613" name="Google Shape;613;p82"/>
          <p:cNvSpPr/>
          <p:nvPr/>
        </p:nvSpPr>
        <p:spPr>
          <a:xfrm>
            <a:off x="963557" y="1071098"/>
            <a:ext cx="710754" cy="710754"/>
          </a:xfrm>
          <a:prstGeom prst="rect">
            <a:avLst/>
          </a:prstGeom>
          <a:noFill/>
          <a:ln w="9525" cap="flat" cmpd="sng">
            <a:solidFill>
              <a:schemeClr val="dk2"/>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spcBef>
                <a:spcPts val="0"/>
              </a:spcBef>
              <a:spcAft>
                <a:spcPts val="0"/>
              </a:spcAft>
              <a:buNone/>
            </a:pPr>
            <a:endParaRPr sz="900">
              <a:solidFill>
                <a:srgbClr val="273370"/>
              </a:solidFill>
              <a:latin typeface="Arial"/>
              <a:ea typeface="Arial"/>
              <a:cs typeface="Arial"/>
              <a:sym typeface="Arial"/>
            </a:endParaRPr>
          </a:p>
        </p:txBody>
      </p:sp>
      <p:sp>
        <p:nvSpPr>
          <p:cNvPr id="614" name="Google Shape;614;p82"/>
          <p:cNvSpPr/>
          <p:nvPr/>
        </p:nvSpPr>
        <p:spPr>
          <a:xfrm>
            <a:off x="963900" y="2000700"/>
            <a:ext cx="7214400" cy="2400300"/>
          </a:xfrm>
          <a:prstGeom prst="rect">
            <a:avLst/>
          </a:prstGeom>
          <a:noFill/>
          <a:ln w="9525" cap="flat" cmpd="sng">
            <a:solidFill>
              <a:schemeClr val="dk2"/>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1500">
              <a:solidFill>
                <a:srgbClr val="27337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615"/>
        <p:cNvGrpSpPr/>
        <p:nvPr/>
      </p:nvGrpSpPr>
      <p:grpSpPr>
        <a:xfrm>
          <a:off x="0" y="0"/>
          <a:ext cx="0" cy="0"/>
          <a:chOff x="0" y="0"/>
          <a:chExt cx="0" cy="0"/>
        </a:xfrm>
      </p:grpSpPr>
      <p:sp>
        <p:nvSpPr>
          <p:cNvPr id="616" name="Google Shape;616;p83"/>
          <p:cNvSpPr txBox="1"/>
          <p:nvPr/>
        </p:nvSpPr>
        <p:spPr>
          <a:xfrm>
            <a:off x="472500" y="467100"/>
            <a:ext cx="5392498" cy="353174"/>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2"/>
              </a:buClr>
              <a:buSzPts val="1800"/>
              <a:buFont typeface="Arial"/>
              <a:buNone/>
            </a:pPr>
            <a:r>
              <a:rPr lang="en" sz="1800" b="0" i="0" u="none">
                <a:solidFill>
                  <a:schemeClr val="dk2"/>
                </a:solidFill>
                <a:latin typeface="Arial"/>
                <a:ea typeface="Arial"/>
                <a:cs typeface="Arial"/>
                <a:sym typeface="Arial"/>
              </a:rPr>
              <a:t>Agenda</a:t>
            </a:r>
            <a:endParaRPr sz="1100"/>
          </a:p>
        </p:txBody>
      </p:sp>
      <p:cxnSp>
        <p:nvCxnSpPr>
          <p:cNvPr id="617" name="Google Shape;617;p83"/>
          <p:cNvCxnSpPr/>
          <p:nvPr/>
        </p:nvCxnSpPr>
        <p:spPr>
          <a:xfrm>
            <a:off x="464174" y="904500"/>
            <a:ext cx="8682228" cy="0"/>
          </a:xfrm>
          <a:prstGeom prst="straightConnector1">
            <a:avLst/>
          </a:prstGeom>
          <a:noFill/>
          <a:ln w="9525"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rgbClr val="010103"/>
            </a:gs>
          </a:gsLst>
          <a:lin ang="8100000" scaled="0"/>
        </a:gradFill>
        <a:effectLst/>
      </p:bgPr>
    </p:bg>
    <p:spTree>
      <p:nvGrpSpPr>
        <p:cNvPr id="1" name="Shape 626"/>
        <p:cNvGrpSpPr/>
        <p:nvPr/>
      </p:nvGrpSpPr>
      <p:grpSpPr>
        <a:xfrm>
          <a:off x="0" y="0"/>
          <a:ext cx="0" cy="0"/>
          <a:chOff x="0" y="0"/>
          <a:chExt cx="0" cy="0"/>
        </a:xfrm>
      </p:grpSpPr>
      <p:sp>
        <p:nvSpPr>
          <p:cNvPr id="627" name="Google Shape;627;p85"/>
          <p:cNvSpPr/>
          <p:nvPr/>
        </p:nvSpPr>
        <p:spPr>
          <a:xfrm>
            <a:off x="0" y="0"/>
            <a:ext cx="3066234" cy="51435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None/>
            </a:pPr>
            <a:endParaRPr sz="900">
              <a:solidFill>
                <a:srgbClr val="FFFFFF"/>
              </a:solidFill>
              <a:latin typeface="Arial"/>
              <a:ea typeface="Arial"/>
              <a:cs typeface="Arial"/>
              <a:sym typeface="Arial"/>
            </a:endParaRPr>
          </a:p>
        </p:txBody>
      </p:sp>
      <p:sp>
        <p:nvSpPr>
          <p:cNvPr id="628" name="Google Shape;628;p85"/>
          <p:cNvSpPr/>
          <p:nvPr/>
        </p:nvSpPr>
        <p:spPr>
          <a:xfrm>
            <a:off x="0" y="0"/>
            <a:ext cx="3066234" cy="51435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None/>
            </a:pPr>
            <a:endParaRPr sz="900">
              <a:solidFill>
                <a:srgbClr val="FFFFFF"/>
              </a:solidFill>
              <a:latin typeface="Arial"/>
              <a:ea typeface="Arial"/>
              <a:cs typeface="Arial"/>
              <a:sym typeface="Arial"/>
            </a:endParaRPr>
          </a:p>
        </p:txBody>
      </p:sp>
      <p:sp>
        <p:nvSpPr>
          <p:cNvPr id="629" name="Google Shape;629;p85"/>
          <p:cNvSpPr txBox="1"/>
          <p:nvPr/>
        </p:nvSpPr>
        <p:spPr>
          <a:xfrm>
            <a:off x="521494" y="1933451"/>
            <a:ext cx="2114550" cy="1321323"/>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4100"/>
              <a:buFont typeface="Arial"/>
              <a:buNone/>
            </a:pPr>
            <a:r>
              <a:rPr lang="en" sz="4100">
                <a:solidFill>
                  <a:schemeClr val="dk2"/>
                </a:solidFill>
                <a:latin typeface="Arial"/>
                <a:ea typeface="Arial"/>
                <a:cs typeface="Arial"/>
                <a:sym typeface="Arial"/>
              </a:rPr>
              <a:t>Table of contents</a:t>
            </a:r>
            <a:endParaRPr sz="1100"/>
          </a:p>
        </p:txBody>
      </p:sp>
      <p:pic>
        <p:nvPicPr>
          <p:cNvPr id="630" name="Google Shape;630;p85"/>
          <p:cNvPicPr preferRelativeResize="0"/>
          <p:nvPr/>
        </p:nvPicPr>
        <p:blipFill rotWithShape="1">
          <a:blip r:embed="rId2">
            <a:alphaModFix/>
          </a:blip>
          <a:srcRect/>
          <a:stretch/>
        </p:blipFill>
        <p:spPr>
          <a:xfrm>
            <a:off x="2331478" y="2690061"/>
            <a:ext cx="1023938" cy="2537221"/>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
        <p:nvSpPr>
          <p:cNvPr id="631" name="Google Shape;631;p85"/>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FFFFFF"/>
              </a:buClr>
              <a:buSzPts val="800"/>
              <a:buFont typeface="Arial"/>
              <a:buNone/>
            </a:pPr>
            <a:fld id="{00000000-1234-1234-1234-123412341234}" type="slidenum">
              <a:rPr lang="en" sz="800">
                <a:solidFill>
                  <a:srgbClr val="FFFFFF"/>
                </a:solidFill>
                <a:latin typeface="Arial"/>
                <a:ea typeface="Arial"/>
                <a:cs typeface="Arial"/>
                <a:sym typeface="Arial"/>
              </a:rPr>
              <a:t>‹#›</a:t>
            </a:fld>
            <a:endParaRPr sz="800">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Divider slide with image">
  <p:cSld name="Divider slide with image">
    <p:spTree>
      <p:nvGrpSpPr>
        <p:cNvPr id="1" name="Shape 92"/>
        <p:cNvGrpSpPr/>
        <p:nvPr/>
      </p:nvGrpSpPr>
      <p:grpSpPr>
        <a:xfrm>
          <a:off x="0" y="0"/>
          <a:ext cx="0" cy="0"/>
          <a:chOff x="0" y="0"/>
          <a:chExt cx="0" cy="0"/>
        </a:xfrm>
      </p:grpSpPr>
      <p:grpSp>
        <p:nvGrpSpPr>
          <p:cNvPr id="93" name="Google Shape;93;p20"/>
          <p:cNvGrpSpPr/>
          <p:nvPr/>
        </p:nvGrpSpPr>
        <p:grpSpPr>
          <a:xfrm flipH="1">
            <a:off x="2251639" y="-1"/>
            <a:ext cx="6892361" cy="5143500"/>
            <a:chOff x="0" y="-1"/>
            <a:chExt cx="9189814" cy="6858000"/>
          </a:xfrm>
        </p:grpSpPr>
        <p:sp>
          <p:nvSpPr>
            <p:cNvPr id="94" name="Google Shape;94;p20"/>
            <p:cNvSpPr/>
            <p:nvPr/>
          </p:nvSpPr>
          <p:spPr>
            <a:xfrm flipH="1">
              <a:off x="0" y="-1"/>
              <a:ext cx="9189814" cy="6858000"/>
            </a:xfrm>
            <a:custGeom>
              <a:avLst/>
              <a:gdLst/>
              <a:ahLst/>
              <a:cxnLst/>
              <a:rect l="l" t="t" r="r" b="b"/>
              <a:pathLst>
                <a:path w="9189814" h="6858000" extrusionOk="0">
                  <a:moveTo>
                    <a:pt x="0" y="0"/>
                  </a:moveTo>
                  <a:lnTo>
                    <a:pt x="9189814" y="0"/>
                  </a:lnTo>
                  <a:lnTo>
                    <a:pt x="9189814" y="6858000"/>
                  </a:lnTo>
                  <a:lnTo>
                    <a:pt x="2191601" y="6858000"/>
                  </a:lnTo>
                  <a:lnTo>
                    <a:pt x="2550889" y="6643687"/>
                  </a:lnTo>
                  <a:cubicBezTo>
                    <a:pt x="2550095" y="6493668"/>
                    <a:pt x="2549302" y="6357938"/>
                    <a:pt x="2548508" y="6207919"/>
                  </a:cubicBezTo>
                  <a:lnTo>
                    <a:pt x="2181795" y="6003131"/>
                  </a:lnTo>
                  <a:lnTo>
                    <a:pt x="2922364" y="5572125"/>
                  </a:lnTo>
                  <a:lnTo>
                    <a:pt x="3303364" y="5788819"/>
                  </a:lnTo>
                  <a:lnTo>
                    <a:pt x="3670077" y="5557838"/>
                  </a:lnTo>
                  <a:cubicBezTo>
                    <a:pt x="3669283" y="4988719"/>
                    <a:pt x="3661346" y="4424362"/>
                    <a:pt x="3660552" y="3855243"/>
                  </a:cubicBezTo>
                  <a:lnTo>
                    <a:pt x="3293839" y="3633787"/>
                  </a:lnTo>
                  <a:cubicBezTo>
                    <a:pt x="3291458" y="3350418"/>
                    <a:pt x="3289076" y="3067050"/>
                    <a:pt x="3286695" y="2783681"/>
                  </a:cubicBezTo>
                  <a:lnTo>
                    <a:pt x="3662933" y="2571750"/>
                  </a:lnTo>
                  <a:lnTo>
                    <a:pt x="3658964" y="2143125"/>
                  </a:lnTo>
                  <a:lnTo>
                    <a:pt x="2563589" y="1485900"/>
                  </a:lnTo>
                  <a:lnTo>
                    <a:pt x="2195289" y="1708150"/>
                  </a:lnTo>
                  <a:lnTo>
                    <a:pt x="1820639" y="1479550"/>
                  </a:lnTo>
                  <a:cubicBezTo>
                    <a:pt x="1819581" y="1336675"/>
                    <a:pt x="1818522" y="1200150"/>
                    <a:pt x="1817464" y="1057275"/>
                  </a:cubicBezTo>
                  <a:lnTo>
                    <a:pt x="0" y="0"/>
                  </a:lnTo>
                  <a:close/>
                  <a:moveTo>
                    <a:pt x="2925539" y="854076"/>
                  </a:moveTo>
                  <a:lnTo>
                    <a:pt x="2925539" y="1282701"/>
                  </a:lnTo>
                  <a:lnTo>
                    <a:pt x="3297014" y="1066801"/>
                  </a:lnTo>
                  <a:lnTo>
                    <a:pt x="2925539" y="854076"/>
                  </a:lnTo>
                  <a:close/>
                  <a:moveTo>
                    <a:pt x="4033613" y="1925636"/>
                  </a:moveTo>
                  <a:lnTo>
                    <a:pt x="4033613" y="2784474"/>
                  </a:lnTo>
                  <a:lnTo>
                    <a:pt x="4405088" y="2571749"/>
                  </a:lnTo>
                  <a:lnTo>
                    <a:pt x="4405088" y="2138361"/>
                  </a:lnTo>
                  <a:lnTo>
                    <a:pt x="4033613" y="1925636"/>
                  </a:lnTo>
                  <a:close/>
                  <a:moveTo>
                    <a:pt x="3668489" y="2997200"/>
                  </a:moveTo>
                  <a:lnTo>
                    <a:pt x="3668489" y="3425825"/>
                  </a:lnTo>
                  <a:lnTo>
                    <a:pt x="4039964" y="3209925"/>
                  </a:lnTo>
                  <a:lnTo>
                    <a:pt x="3668489" y="2997200"/>
                  </a:lnTo>
                  <a:close/>
                </a:path>
              </a:pathLst>
            </a:custGeom>
            <a:solidFill>
              <a:srgbClr val="F3F3F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95" name="Google Shape;95;p20"/>
            <p:cNvSpPr/>
            <p:nvPr/>
          </p:nvSpPr>
          <p:spPr>
            <a:xfrm flipH="1">
              <a:off x="8483600" y="638969"/>
              <a:ext cx="371475" cy="858838"/>
            </a:xfrm>
            <a:custGeom>
              <a:avLst/>
              <a:gdLst/>
              <a:ahLst/>
              <a:cxnLst/>
              <a:rect l="l" t="t" r="r" b="b"/>
              <a:pathLst>
                <a:path w="234" h="541" extrusionOk="0">
                  <a:moveTo>
                    <a:pt x="0" y="0"/>
                  </a:moveTo>
                  <a:lnTo>
                    <a:pt x="0" y="541"/>
                  </a:lnTo>
                  <a:lnTo>
                    <a:pt x="234" y="407"/>
                  </a:lnTo>
                  <a:lnTo>
                    <a:pt x="234" y="134"/>
                  </a:lnTo>
                  <a:lnTo>
                    <a:pt x="0" y="0"/>
                  </a:lnTo>
                  <a:close/>
                </a:path>
              </a:pathLst>
            </a:custGeom>
            <a:gradFill>
              <a:gsLst>
                <a:gs pos="0">
                  <a:srgbClr val="65BBF2"/>
                </a:gs>
                <a:gs pos="100000">
                  <a:srgbClr val="65A2E0"/>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6" name="Google Shape;96;p20"/>
            <p:cNvSpPr/>
            <p:nvPr/>
          </p:nvSpPr>
          <p:spPr>
            <a:xfrm flipH="1">
              <a:off x="4787900" y="4496594"/>
              <a:ext cx="371475" cy="857250"/>
            </a:xfrm>
            <a:custGeom>
              <a:avLst/>
              <a:gdLst/>
              <a:ahLst/>
              <a:cxnLst/>
              <a:rect l="l" t="t" r="r" b="b"/>
              <a:pathLst>
                <a:path w="234" h="540" extrusionOk="0">
                  <a:moveTo>
                    <a:pt x="0" y="0"/>
                  </a:moveTo>
                  <a:lnTo>
                    <a:pt x="0" y="540"/>
                  </a:lnTo>
                  <a:lnTo>
                    <a:pt x="234" y="406"/>
                  </a:lnTo>
                  <a:lnTo>
                    <a:pt x="234" y="134"/>
                  </a:lnTo>
                  <a:lnTo>
                    <a:pt x="0" y="0"/>
                  </a:lnTo>
                  <a:close/>
                </a:path>
              </a:pathLst>
            </a:custGeom>
            <a:gradFill>
              <a:gsLst>
                <a:gs pos="0">
                  <a:srgbClr val="178675"/>
                </a:gs>
                <a:gs pos="100000">
                  <a:srgbClr val="1D6871"/>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7" name="Google Shape;97;p20"/>
            <p:cNvSpPr/>
            <p:nvPr/>
          </p:nvSpPr>
          <p:spPr>
            <a:xfrm flipH="1">
              <a:off x="7000875" y="5996782"/>
              <a:ext cx="742950" cy="641350"/>
            </a:xfrm>
            <a:custGeom>
              <a:avLst/>
              <a:gdLst/>
              <a:ahLst/>
              <a:cxnLst/>
              <a:rect l="l" t="t" r="r" b="b"/>
              <a:pathLst>
                <a:path w="468" h="404" extrusionOk="0">
                  <a:moveTo>
                    <a:pt x="466" y="0"/>
                  </a:moveTo>
                  <a:lnTo>
                    <a:pt x="0" y="272"/>
                  </a:lnTo>
                  <a:lnTo>
                    <a:pt x="234" y="404"/>
                  </a:lnTo>
                  <a:lnTo>
                    <a:pt x="468" y="268"/>
                  </a:lnTo>
                  <a:lnTo>
                    <a:pt x="466" y="0"/>
                  </a:lnTo>
                  <a:close/>
                </a:path>
              </a:pathLst>
            </a:custGeom>
            <a:gradFill>
              <a:gsLst>
                <a:gs pos="0">
                  <a:srgbClr val="5B384A"/>
                </a:gs>
                <a:gs pos="100000">
                  <a:srgbClr val="332D50"/>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8" name="Google Shape;98;p20"/>
            <p:cNvSpPr/>
            <p:nvPr/>
          </p:nvSpPr>
          <p:spPr>
            <a:xfrm flipH="1">
              <a:off x="7743825" y="1069182"/>
              <a:ext cx="371475" cy="428625"/>
            </a:xfrm>
            <a:custGeom>
              <a:avLst/>
              <a:gdLst/>
              <a:ahLst/>
              <a:cxnLst/>
              <a:rect l="l" t="t" r="r" b="b"/>
              <a:pathLst>
                <a:path w="234" h="270" extrusionOk="0">
                  <a:moveTo>
                    <a:pt x="0" y="0"/>
                  </a:moveTo>
                  <a:lnTo>
                    <a:pt x="0" y="270"/>
                  </a:lnTo>
                  <a:lnTo>
                    <a:pt x="234" y="134"/>
                  </a:lnTo>
                  <a:lnTo>
                    <a:pt x="0" y="0"/>
                  </a:lnTo>
                  <a:close/>
                </a:path>
              </a:pathLst>
            </a:custGeom>
            <a:gradFill>
              <a:gsLst>
                <a:gs pos="0">
                  <a:srgbClr val="FEA646"/>
                </a:gs>
                <a:gs pos="100000">
                  <a:srgbClr val="FEA659"/>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9" name="Google Shape;99;p20"/>
            <p:cNvSpPr/>
            <p:nvPr/>
          </p:nvSpPr>
          <p:spPr>
            <a:xfrm flipH="1">
              <a:off x="7375525" y="1926432"/>
              <a:ext cx="368300" cy="428625"/>
            </a:xfrm>
            <a:custGeom>
              <a:avLst/>
              <a:gdLst/>
              <a:ahLst/>
              <a:cxnLst/>
              <a:rect l="l" t="t" r="r" b="b"/>
              <a:pathLst>
                <a:path w="232" h="270" extrusionOk="0">
                  <a:moveTo>
                    <a:pt x="0" y="134"/>
                  </a:moveTo>
                  <a:lnTo>
                    <a:pt x="232" y="0"/>
                  </a:lnTo>
                  <a:lnTo>
                    <a:pt x="232" y="270"/>
                  </a:lnTo>
                  <a:lnTo>
                    <a:pt x="0" y="134"/>
                  </a:lnTo>
                  <a:close/>
                </a:path>
              </a:pathLst>
            </a:custGeom>
            <a:gradFill>
              <a:gsLst>
                <a:gs pos="0">
                  <a:srgbClr val="5BBA46"/>
                </a:gs>
                <a:gs pos="100000">
                  <a:srgbClr val="52BC5D"/>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0" name="Google Shape;100;p20"/>
            <p:cNvSpPr/>
            <p:nvPr/>
          </p:nvSpPr>
          <p:spPr>
            <a:xfrm flipH="1">
              <a:off x="7007225" y="3426619"/>
              <a:ext cx="368300" cy="428625"/>
            </a:xfrm>
            <a:custGeom>
              <a:avLst/>
              <a:gdLst/>
              <a:ahLst/>
              <a:cxnLst/>
              <a:rect l="l" t="t" r="r" b="b"/>
              <a:pathLst>
                <a:path w="232" h="270" extrusionOk="0">
                  <a:moveTo>
                    <a:pt x="0" y="134"/>
                  </a:moveTo>
                  <a:lnTo>
                    <a:pt x="232" y="0"/>
                  </a:lnTo>
                  <a:lnTo>
                    <a:pt x="232" y="270"/>
                  </a:lnTo>
                  <a:lnTo>
                    <a:pt x="0" y="134"/>
                  </a:lnTo>
                  <a:close/>
                </a:path>
              </a:pathLst>
            </a:custGeom>
            <a:gradFill>
              <a:gsLst>
                <a:gs pos="0">
                  <a:srgbClr val="FF6834"/>
                </a:gs>
                <a:gs pos="100000">
                  <a:srgbClr val="ED6136"/>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1" name="Google Shape;101;p20"/>
            <p:cNvSpPr/>
            <p:nvPr/>
          </p:nvSpPr>
          <p:spPr>
            <a:xfrm flipH="1">
              <a:off x="6635750" y="3855244"/>
              <a:ext cx="371475" cy="431800"/>
            </a:xfrm>
            <a:custGeom>
              <a:avLst/>
              <a:gdLst/>
              <a:ahLst/>
              <a:cxnLst/>
              <a:rect l="l" t="t" r="r" b="b"/>
              <a:pathLst>
                <a:path w="234" h="272" extrusionOk="0">
                  <a:moveTo>
                    <a:pt x="234" y="136"/>
                  </a:moveTo>
                  <a:lnTo>
                    <a:pt x="0" y="272"/>
                  </a:lnTo>
                  <a:lnTo>
                    <a:pt x="0" y="0"/>
                  </a:lnTo>
                  <a:lnTo>
                    <a:pt x="234" y="136"/>
                  </a:lnTo>
                  <a:close/>
                </a:path>
              </a:pathLst>
            </a:custGeom>
            <a:gradFill>
              <a:gsLst>
                <a:gs pos="0">
                  <a:srgbClr val="E86036"/>
                </a:gs>
                <a:gs pos="100000">
                  <a:srgbClr val="CE583A"/>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2" name="Google Shape;102;p20"/>
            <p:cNvSpPr/>
            <p:nvPr/>
          </p:nvSpPr>
          <p:spPr>
            <a:xfrm flipH="1">
              <a:off x="7375525" y="3852069"/>
              <a:ext cx="371475" cy="431800"/>
            </a:xfrm>
            <a:custGeom>
              <a:avLst/>
              <a:gdLst/>
              <a:ahLst/>
              <a:cxnLst/>
              <a:rect l="l" t="t" r="r" b="b"/>
              <a:pathLst>
                <a:path w="234" h="272" extrusionOk="0">
                  <a:moveTo>
                    <a:pt x="234" y="138"/>
                  </a:moveTo>
                  <a:lnTo>
                    <a:pt x="0" y="272"/>
                  </a:lnTo>
                  <a:lnTo>
                    <a:pt x="0" y="0"/>
                  </a:lnTo>
                  <a:lnTo>
                    <a:pt x="234" y="138"/>
                  </a:lnTo>
                  <a:close/>
                </a:path>
              </a:pathLst>
            </a:custGeom>
            <a:gradFill>
              <a:gsLst>
                <a:gs pos="0">
                  <a:srgbClr val="139E78"/>
                </a:gs>
                <a:gs pos="100000">
                  <a:srgbClr val="159076"/>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3" name="Google Shape;103;p20"/>
            <p:cNvSpPr/>
            <p:nvPr/>
          </p:nvSpPr>
          <p:spPr>
            <a:xfrm flipH="1">
              <a:off x="6267450" y="4925219"/>
              <a:ext cx="371475" cy="431800"/>
            </a:xfrm>
            <a:custGeom>
              <a:avLst/>
              <a:gdLst/>
              <a:ahLst/>
              <a:cxnLst/>
              <a:rect l="l" t="t" r="r" b="b"/>
              <a:pathLst>
                <a:path w="234" h="272" extrusionOk="0">
                  <a:moveTo>
                    <a:pt x="234" y="136"/>
                  </a:moveTo>
                  <a:lnTo>
                    <a:pt x="0" y="272"/>
                  </a:lnTo>
                  <a:lnTo>
                    <a:pt x="0" y="0"/>
                  </a:lnTo>
                  <a:lnTo>
                    <a:pt x="234" y="136"/>
                  </a:lnTo>
                  <a:close/>
                </a:path>
              </a:pathLst>
            </a:custGeom>
            <a:gradFill>
              <a:gsLst>
                <a:gs pos="0">
                  <a:srgbClr val="474482"/>
                </a:gs>
                <a:gs pos="100000">
                  <a:srgbClr val="474582"/>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4" name="Google Shape;104;p20"/>
            <p:cNvSpPr/>
            <p:nvPr/>
          </p:nvSpPr>
          <p:spPr>
            <a:xfrm flipH="1">
              <a:off x="5159375" y="3639344"/>
              <a:ext cx="368300" cy="431800"/>
            </a:xfrm>
            <a:custGeom>
              <a:avLst/>
              <a:gdLst/>
              <a:ahLst/>
              <a:cxnLst/>
              <a:rect l="l" t="t" r="r" b="b"/>
              <a:pathLst>
                <a:path w="232" h="272" extrusionOk="0">
                  <a:moveTo>
                    <a:pt x="0" y="136"/>
                  </a:moveTo>
                  <a:lnTo>
                    <a:pt x="232" y="272"/>
                  </a:lnTo>
                  <a:lnTo>
                    <a:pt x="232" y="0"/>
                  </a:lnTo>
                  <a:lnTo>
                    <a:pt x="0" y="136"/>
                  </a:lnTo>
                  <a:close/>
                </a:path>
              </a:pathLst>
            </a:custGeom>
            <a:gradFill>
              <a:gsLst>
                <a:gs pos="0">
                  <a:srgbClr val="5F56A3"/>
                </a:gs>
                <a:gs pos="100000">
                  <a:srgbClr val="585199"/>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5" name="Google Shape;105;p20"/>
            <p:cNvSpPr/>
            <p:nvPr/>
          </p:nvSpPr>
          <p:spPr>
            <a:xfrm flipH="1">
              <a:off x="5895975" y="5996782"/>
              <a:ext cx="371475" cy="428625"/>
            </a:xfrm>
            <a:custGeom>
              <a:avLst/>
              <a:gdLst/>
              <a:ahLst/>
              <a:cxnLst/>
              <a:rect l="l" t="t" r="r" b="b"/>
              <a:pathLst>
                <a:path w="234" h="270" extrusionOk="0">
                  <a:moveTo>
                    <a:pt x="234" y="136"/>
                  </a:moveTo>
                  <a:lnTo>
                    <a:pt x="0" y="270"/>
                  </a:lnTo>
                  <a:lnTo>
                    <a:pt x="0" y="0"/>
                  </a:lnTo>
                  <a:lnTo>
                    <a:pt x="234" y="136"/>
                  </a:lnTo>
                  <a:close/>
                </a:path>
              </a:pathLst>
            </a:custGeom>
            <a:gradFill>
              <a:gsLst>
                <a:gs pos="0">
                  <a:srgbClr val="333467"/>
                </a:gs>
                <a:gs pos="100000">
                  <a:srgbClr val="2C2F5E"/>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6" name="Google Shape;106;p20"/>
            <p:cNvSpPr/>
            <p:nvPr/>
          </p:nvSpPr>
          <p:spPr>
            <a:xfrm flipH="1">
              <a:off x="5159375" y="6425407"/>
              <a:ext cx="368300" cy="431800"/>
            </a:xfrm>
            <a:custGeom>
              <a:avLst/>
              <a:gdLst/>
              <a:ahLst/>
              <a:cxnLst/>
              <a:rect l="l" t="t" r="r" b="b"/>
              <a:pathLst>
                <a:path w="232" h="272" extrusionOk="0">
                  <a:moveTo>
                    <a:pt x="232" y="136"/>
                  </a:moveTo>
                  <a:lnTo>
                    <a:pt x="0" y="272"/>
                  </a:lnTo>
                  <a:lnTo>
                    <a:pt x="0" y="0"/>
                  </a:lnTo>
                  <a:lnTo>
                    <a:pt x="232" y="136"/>
                  </a:lnTo>
                  <a:close/>
                </a:path>
              </a:pathLst>
            </a:custGeom>
            <a:gradFill>
              <a:gsLst>
                <a:gs pos="0">
                  <a:srgbClr val="253F6B"/>
                </a:gs>
                <a:gs pos="100000">
                  <a:srgbClr val="252D67"/>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7" name="Google Shape;107;p20"/>
            <p:cNvSpPr/>
            <p:nvPr/>
          </p:nvSpPr>
          <p:spPr>
            <a:xfrm flipH="1">
              <a:off x="5159375" y="5780882"/>
              <a:ext cx="368300" cy="428625"/>
            </a:xfrm>
            <a:custGeom>
              <a:avLst/>
              <a:gdLst/>
              <a:ahLst/>
              <a:cxnLst/>
              <a:rect l="l" t="t" r="r" b="b"/>
              <a:pathLst>
                <a:path w="232" h="270" extrusionOk="0">
                  <a:moveTo>
                    <a:pt x="0" y="136"/>
                  </a:moveTo>
                  <a:lnTo>
                    <a:pt x="232" y="270"/>
                  </a:lnTo>
                  <a:lnTo>
                    <a:pt x="232" y="0"/>
                  </a:lnTo>
                  <a:lnTo>
                    <a:pt x="0" y="136"/>
                  </a:lnTo>
                  <a:close/>
                </a:path>
              </a:pathLst>
            </a:custGeom>
            <a:gradFill>
              <a:gsLst>
                <a:gs pos="0">
                  <a:srgbClr val="61323F"/>
                </a:gs>
                <a:gs pos="100000">
                  <a:srgbClr val="50354C"/>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8" name="Google Shape;108;p20"/>
            <p:cNvSpPr/>
            <p:nvPr/>
          </p:nvSpPr>
          <p:spPr>
            <a:xfrm flipH="1">
              <a:off x="5899150" y="2139157"/>
              <a:ext cx="736600" cy="431800"/>
            </a:xfrm>
            <a:custGeom>
              <a:avLst/>
              <a:gdLst/>
              <a:ahLst/>
              <a:cxnLst/>
              <a:rect l="l" t="t" r="r" b="b"/>
              <a:pathLst>
                <a:path w="464" h="272" extrusionOk="0">
                  <a:moveTo>
                    <a:pt x="464" y="136"/>
                  </a:moveTo>
                  <a:lnTo>
                    <a:pt x="232" y="272"/>
                  </a:lnTo>
                  <a:lnTo>
                    <a:pt x="0" y="136"/>
                  </a:lnTo>
                  <a:lnTo>
                    <a:pt x="232" y="0"/>
                  </a:lnTo>
                  <a:lnTo>
                    <a:pt x="464" y="136"/>
                  </a:lnTo>
                  <a:close/>
                </a:path>
              </a:pathLst>
            </a:custGeom>
            <a:gradFill>
              <a:gsLst>
                <a:gs pos="0">
                  <a:srgbClr val="6487CA"/>
                </a:gs>
                <a:gs pos="100000">
                  <a:srgbClr val="637AC0"/>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9" name="Google Shape;109;p20"/>
            <p:cNvSpPr/>
            <p:nvPr/>
          </p:nvSpPr>
          <p:spPr>
            <a:xfrm flipH="1">
              <a:off x="8112125" y="5996782"/>
              <a:ext cx="742950" cy="857250"/>
            </a:xfrm>
            <a:custGeom>
              <a:avLst/>
              <a:gdLst/>
              <a:ahLst/>
              <a:cxnLst/>
              <a:rect l="l" t="t" r="r" b="b"/>
              <a:pathLst>
                <a:path w="468" h="540" extrusionOk="0">
                  <a:moveTo>
                    <a:pt x="0" y="406"/>
                  </a:moveTo>
                  <a:lnTo>
                    <a:pt x="234" y="540"/>
                  </a:lnTo>
                  <a:lnTo>
                    <a:pt x="468" y="406"/>
                  </a:lnTo>
                  <a:lnTo>
                    <a:pt x="468" y="136"/>
                  </a:lnTo>
                  <a:lnTo>
                    <a:pt x="234" y="0"/>
                  </a:lnTo>
                  <a:lnTo>
                    <a:pt x="234" y="270"/>
                  </a:lnTo>
                  <a:lnTo>
                    <a:pt x="0" y="406"/>
                  </a:lnTo>
                  <a:close/>
                </a:path>
              </a:pathLst>
            </a:custGeom>
            <a:gradFill>
              <a:gsLst>
                <a:gs pos="0">
                  <a:srgbClr val="224E6D"/>
                </a:gs>
                <a:gs pos="100000">
                  <a:srgbClr val="283069"/>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0" name="Google Shape;110;p20"/>
            <p:cNvSpPr/>
            <p:nvPr/>
          </p:nvSpPr>
          <p:spPr>
            <a:xfrm flipH="1">
              <a:off x="7375525" y="213519"/>
              <a:ext cx="368300" cy="428625"/>
            </a:xfrm>
            <a:custGeom>
              <a:avLst/>
              <a:gdLst/>
              <a:ahLst/>
              <a:cxnLst/>
              <a:rect l="l" t="t" r="r" b="b"/>
              <a:pathLst>
                <a:path w="232" h="270" extrusionOk="0">
                  <a:moveTo>
                    <a:pt x="0" y="134"/>
                  </a:moveTo>
                  <a:lnTo>
                    <a:pt x="232" y="0"/>
                  </a:lnTo>
                  <a:lnTo>
                    <a:pt x="232" y="270"/>
                  </a:lnTo>
                  <a:lnTo>
                    <a:pt x="0" y="134"/>
                  </a:lnTo>
                  <a:close/>
                </a:path>
              </a:pathLst>
            </a:custGeom>
            <a:gradFill>
              <a:gsLst>
                <a:gs pos="0">
                  <a:srgbClr val="ADCA0D"/>
                </a:gs>
                <a:gs pos="100000">
                  <a:srgbClr val="9AC619"/>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1" name="Google Shape;111;p20"/>
            <p:cNvSpPr/>
            <p:nvPr/>
          </p:nvSpPr>
          <p:spPr>
            <a:xfrm flipH="1">
              <a:off x="6635750" y="642144"/>
              <a:ext cx="374650" cy="639763"/>
            </a:xfrm>
            <a:custGeom>
              <a:avLst/>
              <a:gdLst/>
              <a:ahLst/>
              <a:cxnLst/>
              <a:rect l="l" t="t" r="r" b="b"/>
              <a:pathLst>
                <a:path w="236" h="403" extrusionOk="0">
                  <a:moveTo>
                    <a:pt x="234" y="0"/>
                  </a:moveTo>
                  <a:lnTo>
                    <a:pt x="236" y="269"/>
                  </a:lnTo>
                  <a:lnTo>
                    <a:pt x="2" y="403"/>
                  </a:lnTo>
                  <a:lnTo>
                    <a:pt x="0" y="134"/>
                  </a:lnTo>
                  <a:lnTo>
                    <a:pt x="234" y="0"/>
                  </a:lnTo>
                  <a:close/>
                </a:path>
              </a:pathLst>
            </a:custGeom>
            <a:gradFill>
              <a:gsLst>
                <a:gs pos="0">
                  <a:srgbClr val="FDB049"/>
                </a:gs>
                <a:gs pos="100000">
                  <a:srgbClr val="FE9E3F"/>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112" name="Google Shape;112;p20"/>
          <p:cNvSpPr txBox="1">
            <a:spLocks noGrp="1"/>
          </p:cNvSpPr>
          <p:nvPr>
            <p:ph type="title"/>
          </p:nvPr>
        </p:nvSpPr>
        <p:spPr>
          <a:xfrm>
            <a:off x="6169426" y="1243740"/>
            <a:ext cx="2384822" cy="1435023"/>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2"/>
              </a:buClr>
              <a:buSzPts val="3300"/>
              <a:buFont typeface="Arial"/>
              <a:buNone/>
              <a:defRPr sz="3300" b="1">
                <a:solidFill>
                  <a:schemeClr val="dk2"/>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3" name="Google Shape;113;p20"/>
          <p:cNvSpPr txBox="1">
            <a:spLocks noGrp="1"/>
          </p:cNvSpPr>
          <p:nvPr>
            <p:ph type="body" idx="1"/>
          </p:nvPr>
        </p:nvSpPr>
        <p:spPr>
          <a:xfrm>
            <a:off x="6169425" y="2826638"/>
            <a:ext cx="2384822" cy="855136"/>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500"/>
              </a:spcBef>
              <a:spcAft>
                <a:spcPts val="0"/>
              </a:spcAft>
              <a:buClr>
                <a:srgbClr val="A0A0A0"/>
              </a:buClr>
              <a:buSzPts val="1500"/>
              <a:buNone/>
              <a:defRPr sz="1500">
                <a:solidFill>
                  <a:srgbClr val="A0A0A0"/>
                </a:solidFill>
                <a:latin typeface="Arial"/>
                <a:ea typeface="Arial"/>
                <a:cs typeface="Arial"/>
                <a:sym typeface="Arial"/>
              </a:defRPr>
            </a:lvl1pPr>
            <a:lvl2pPr marL="914400" lvl="1" indent="-228600" algn="l">
              <a:lnSpc>
                <a:spcPct val="90000"/>
              </a:lnSpc>
              <a:spcBef>
                <a:spcPts val="200"/>
              </a:spcBef>
              <a:spcAft>
                <a:spcPts val="0"/>
              </a:spcAft>
              <a:buSzPts val="1500"/>
              <a:buNone/>
              <a:defRPr sz="1500">
                <a:solidFill>
                  <a:srgbClr val="A0A0A0"/>
                </a:solidFill>
              </a:defRPr>
            </a:lvl2pPr>
            <a:lvl3pPr marL="1371600" lvl="2" indent="-228600" algn="l">
              <a:lnSpc>
                <a:spcPct val="90000"/>
              </a:lnSpc>
              <a:spcBef>
                <a:spcPts val="200"/>
              </a:spcBef>
              <a:spcAft>
                <a:spcPts val="0"/>
              </a:spcAft>
              <a:buSzPts val="1400"/>
              <a:buNone/>
              <a:defRPr sz="1400">
                <a:solidFill>
                  <a:srgbClr val="A0A0A0"/>
                </a:solidFill>
              </a:defRPr>
            </a:lvl3pPr>
            <a:lvl4pPr marL="1828800" lvl="3" indent="-228600" algn="l">
              <a:lnSpc>
                <a:spcPct val="110000"/>
              </a:lnSpc>
              <a:spcBef>
                <a:spcPts val="200"/>
              </a:spcBef>
              <a:spcAft>
                <a:spcPts val="0"/>
              </a:spcAft>
              <a:buSzPts val="1200"/>
              <a:buNone/>
              <a:defRPr sz="1200">
                <a:solidFill>
                  <a:srgbClr val="A0A0A0"/>
                </a:solidFill>
              </a:defRPr>
            </a:lvl4pPr>
            <a:lvl5pPr marL="2286000" lvl="4" indent="-228600" algn="l">
              <a:lnSpc>
                <a:spcPct val="100000"/>
              </a:lnSpc>
              <a:spcBef>
                <a:spcPts val="200"/>
              </a:spcBef>
              <a:spcAft>
                <a:spcPts val="0"/>
              </a:spcAft>
              <a:buClr>
                <a:srgbClr val="A0A0A0"/>
              </a:buClr>
              <a:buSzPts val="1200"/>
              <a:buNone/>
              <a:defRPr sz="1200">
                <a:solidFill>
                  <a:srgbClr val="A0A0A0"/>
                </a:solidFill>
              </a:defRPr>
            </a:lvl5pPr>
            <a:lvl6pPr marL="2743200" lvl="5" indent="-228600" algn="l">
              <a:lnSpc>
                <a:spcPct val="90000"/>
              </a:lnSpc>
              <a:spcBef>
                <a:spcPts val="200"/>
              </a:spcBef>
              <a:spcAft>
                <a:spcPts val="0"/>
              </a:spcAft>
              <a:buSzPts val="1200"/>
              <a:buNone/>
              <a:defRPr sz="1200">
                <a:solidFill>
                  <a:srgbClr val="A0A0A0"/>
                </a:solidFill>
              </a:defRPr>
            </a:lvl6pPr>
            <a:lvl7pPr marL="3200400" lvl="6" indent="-228600" algn="l">
              <a:lnSpc>
                <a:spcPct val="90000"/>
              </a:lnSpc>
              <a:spcBef>
                <a:spcPts val="700"/>
              </a:spcBef>
              <a:spcAft>
                <a:spcPts val="0"/>
              </a:spcAft>
              <a:buClr>
                <a:srgbClr val="A0A0A0"/>
              </a:buClr>
              <a:buSzPts val="1200"/>
              <a:buNone/>
              <a:defRPr sz="1200">
                <a:solidFill>
                  <a:srgbClr val="A0A0A0"/>
                </a:solidFill>
              </a:defRPr>
            </a:lvl7pPr>
            <a:lvl8pPr marL="3657600" lvl="7" indent="-228600" algn="l">
              <a:lnSpc>
                <a:spcPct val="90000"/>
              </a:lnSpc>
              <a:spcBef>
                <a:spcPts val="700"/>
              </a:spcBef>
              <a:spcAft>
                <a:spcPts val="0"/>
              </a:spcAft>
              <a:buClr>
                <a:srgbClr val="A0A0A0"/>
              </a:buClr>
              <a:buSzPts val="1200"/>
              <a:buNone/>
              <a:defRPr sz="1200">
                <a:solidFill>
                  <a:srgbClr val="A0A0A0"/>
                </a:solidFill>
              </a:defRPr>
            </a:lvl8pPr>
            <a:lvl9pPr marL="4114800" lvl="8" indent="-228600" algn="l">
              <a:lnSpc>
                <a:spcPct val="100000"/>
              </a:lnSpc>
              <a:spcBef>
                <a:spcPts val="0"/>
              </a:spcBef>
              <a:spcAft>
                <a:spcPts val="700"/>
              </a:spcAft>
              <a:buClr>
                <a:srgbClr val="A0A0A0"/>
              </a:buClr>
              <a:buSzPts val="1200"/>
              <a:buNone/>
              <a:defRPr sz="1200">
                <a:solidFill>
                  <a:srgbClr val="A0A0A0"/>
                </a:solidFill>
              </a:defRPr>
            </a:lvl9pPr>
          </a:lstStyle>
          <a:p>
            <a:endParaRPr/>
          </a:p>
        </p:txBody>
      </p:sp>
      <p:sp>
        <p:nvSpPr>
          <p:cNvPr id="114" name="Google Shape;114;p20"/>
          <p:cNvSpPr>
            <a:spLocks noGrp="1"/>
          </p:cNvSpPr>
          <p:nvPr>
            <p:ph type="pic" idx="2"/>
          </p:nvPr>
        </p:nvSpPr>
        <p:spPr>
          <a:xfrm flipH="1">
            <a:off x="0" y="-1"/>
            <a:ext cx="5555454" cy="5143500"/>
          </a:xfrm>
          <a:prstGeom prst="rect">
            <a:avLst/>
          </a:prstGeom>
          <a:noFill/>
          <a:ln>
            <a:noFill/>
          </a:ln>
        </p:spPr>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slide">
  <p:cSld name="Content slide">
    <p:spTree>
      <p:nvGrpSpPr>
        <p:cNvPr id="1" name="Shape 115"/>
        <p:cNvGrpSpPr/>
        <p:nvPr/>
      </p:nvGrpSpPr>
      <p:grpSpPr>
        <a:xfrm>
          <a:off x="0" y="0"/>
          <a:ext cx="0" cy="0"/>
          <a:chOff x="0" y="0"/>
          <a:chExt cx="0" cy="0"/>
        </a:xfrm>
      </p:grpSpPr>
      <p:sp>
        <p:nvSpPr>
          <p:cNvPr id="116" name="Google Shape;116;p21"/>
          <p:cNvSpPr/>
          <p:nvPr/>
        </p:nvSpPr>
        <p:spPr>
          <a:xfrm>
            <a:off x="5781675" y="0"/>
            <a:ext cx="3362325" cy="1885950"/>
          </a:xfrm>
          <a:prstGeom prst="rect">
            <a:avLst/>
          </a:prstGeom>
          <a:solidFill>
            <a:srgbClr val="F2F2F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FFFFFF"/>
              </a:solidFill>
              <a:latin typeface="Arial"/>
              <a:ea typeface="Arial"/>
              <a:cs typeface="Arial"/>
              <a:sym typeface="Arial"/>
            </a:endParaRPr>
          </a:p>
        </p:txBody>
      </p:sp>
      <p:sp>
        <p:nvSpPr>
          <p:cNvPr id="117" name="Google Shape;117;p21"/>
          <p:cNvSpPr/>
          <p:nvPr/>
        </p:nvSpPr>
        <p:spPr>
          <a:xfrm>
            <a:off x="0" y="0"/>
            <a:ext cx="9145566" cy="5143500"/>
          </a:xfrm>
          <a:custGeom>
            <a:avLst/>
            <a:gdLst/>
            <a:ahLst/>
            <a:cxnLst/>
            <a:rect l="l" t="t" r="r" b="b"/>
            <a:pathLst>
              <a:path w="12194088" h="6858000" extrusionOk="0">
                <a:moveTo>
                  <a:pt x="8135655" y="0"/>
                </a:moveTo>
                <a:lnTo>
                  <a:pt x="12187825" y="2361156"/>
                </a:lnTo>
                <a:cubicBezTo>
                  <a:pt x="12189913" y="3860104"/>
                  <a:pt x="12192000" y="5359052"/>
                  <a:pt x="12194088" y="6858000"/>
                </a:cubicBezTo>
                <a:lnTo>
                  <a:pt x="0" y="6858000"/>
                </a:lnTo>
                <a:lnTo>
                  <a:pt x="0" y="0"/>
                </a:lnTo>
                <a:lnTo>
                  <a:pt x="8135655" y="0"/>
                </a:lnTo>
                <a:close/>
              </a:path>
            </a:pathLst>
          </a:custGeom>
          <a:solidFill>
            <a:srgbClr val="F2F2F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18" name="Google Shape;118;p21"/>
          <p:cNvSpPr txBox="1">
            <a:spLocks noGrp="1"/>
          </p:cNvSpPr>
          <p:nvPr>
            <p:ph type="body" idx="1"/>
          </p:nvPr>
        </p:nvSpPr>
        <p:spPr>
          <a:xfrm>
            <a:off x="521494" y="1066800"/>
            <a:ext cx="2301479" cy="739379"/>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500"/>
              </a:spcBef>
              <a:spcAft>
                <a:spcPts val="0"/>
              </a:spcAft>
              <a:buClr>
                <a:schemeClr val="dk1"/>
              </a:buClr>
              <a:buSzPts val="1400"/>
              <a:buNone/>
              <a:defRPr sz="1400">
                <a:solidFill>
                  <a:schemeClr val="dk1"/>
                </a:solidFill>
                <a:latin typeface="Arial"/>
                <a:ea typeface="Arial"/>
                <a:cs typeface="Arial"/>
                <a:sym typeface="Arial"/>
              </a:defRPr>
            </a:lvl1pPr>
            <a:lvl2pPr marL="914400" lvl="1" indent="-228600" algn="l">
              <a:lnSpc>
                <a:spcPct val="90000"/>
              </a:lnSpc>
              <a:spcBef>
                <a:spcPts val="200"/>
              </a:spcBef>
              <a:spcAft>
                <a:spcPts val="0"/>
              </a:spcAft>
              <a:buSzPts val="1400"/>
              <a:buNone/>
              <a:defRPr sz="1400"/>
            </a:lvl2pPr>
            <a:lvl3pPr marL="1371600" lvl="2" indent="-228600" algn="l">
              <a:lnSpc>
                <a:spcPct val="90000"/>
              </a:lnSpc>
              <a:spcBef>
                <a:spcPts val="200"/>
              </a:spcBef>
              <a:spcAft>
                <a:spcPts val="0"/>
              </a:spcAft>
              <a:buSzPts val="1400"/>
              <a:buNone/>
              <a:defRPr sz="1400"/>
            </a:lvl3pPr>
            <a:lvl4pPr marL="1828800" lvl="3" indent="-228600" algn="l">
              <a:lnSpc>
                <a:spcPct val="110000"/>
              </a:lnSpc>
              <a:spcBef>
                <a:spcPts val="200"/>
              </a:spcBef>
              <a:spcAft>
                <a:spcPts val="0"/>
              </a:spcAft>
              <a:buSzPts val="1400"/>
              <a:buNone/>
              <a:defRPr sz="1400"/>
            </a:lvl4pPr>
            <a:lvl5pPr marL="2286000" lvl="4" indent="-228600" algn="l">
              <a:lnSpc>
                <a:spcPct val="100000"/>
              </a:lnSpc>
              <a:spcBef>
                <a:spcPts val="200"/>
              </a:spcBef>
              <a:spcAft>
                <a:spcPts val="0"/>
              </a:spcAft>
              <a:buClr>
                <a:schemeClr val="dk1"/>
              </a:buClr>
              <a:buSzPts val="1400"/>
              <a:buNone/>
              <a:defRPr sz="1400"/>
            </a:lvl5pPr>
            <a:lvl6pPr marL="2743200" lvl="5" indent="-317500" algn="l">
              <a:lnSpc>
                <a:spcPct val="90000"/>
              </a:lnSpc>
              <a:spcBef>
                <a:spcPts val="200"/>
              </a:spcBef>
              <a:spcAft>
                <a:spcPts val="0"/>
              </a:spcAft>
              <a:buSzPts val="1400"/>
              <a:buChar char="•"/>
              <a:defRPr/>
            </a:lvl6pPr>
            <a:lvl7pPr marL="3200400" lvl="6" indent="-317500" algn="l">
              <a:lnSpc>
                <a:spcPct val="90000"/>
              </a:lnSpc>
              <a:spcBef>
                <a:spcPts val="700"/>
              </a:spcBef>
              <a:spcAft>
                <a:spcPts val="0"/>
              </a:spcAft>
              <a:buClr>
                <a:schemeClr val="dk1"/>
              </a:buClr>
              <a:buSzPts val="1400"/>
              <a:buChar char="​"/>
              <a:defRPr/>
            </a:lvl7pPr>
            <a:lvl8pPr marL="3657600" lvl="7" indent="-317500" algn="l">
              <a:lnSpc>
                <a:spcPct val="90000"/>
              </a:lnSpc>
              <a:spcBef>
                <a:spcPts val="700"/>
              </a:spcBef>
              <a:spcAft>
                <a:spcPts val="0"/>
              </a:spcAft>
              <a:buClr>
                <a:schemeClr val="dk2"/>
              </a:buClr>
              <a:buSzPts val="1400"/>
              <a:buChar char="​"/>
              <a:defRPr/>
            </a:lvl8pPr>
            <a:lvl9pPr marL="4114800" lvl="8" indent="-317500" algn="l">
              <a:lnSpc>
                <a:spcPct val="100000"/>
              </a:lnSpc>
              <a:spcBef>
                <a:spcPts val="0"/>
              </a:spcBef>
              <a:spcAft>
                <a:spcPts val="700"/>
              </a:spcAft>
              <a:buClr>
                <a:schemeClr val="dk2"/>
              </a:buClr>
              <a:buSzPts val="1400"/>
              <a:buChar char="​"/>
              <a:defRPr/>
            </a:lvl9pPr>
          </a:lstStyle>
          <a:p>
            <a:endParaRPr/>
          </a:p>
        </p:txBody>
      </p:sp>
      <p:sp>
        <p:nvSpPr>
          <p:cNvPr id="119" name="Google Shape;119;p21"/>
          <p:cNvSpPr txBox="1">
            <a:spLocks noGrp="1"/>
          </p:cNvSpPr>
          <p:nvPr>
            <p:ph type="body" idx="2"/>
          </p:nvPr>
        </p:nvSpPr>
        <p:spPr>
          <a:xfrm>
            <a:off x="521494" y="2435024"/>
            <a:ext cx="2301479" cy="1750770"/>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500"/>
              </a:spcBef>
              <a:spcAft>
                <a:spcPts val="0"/>
              </a:spcAft>
              <a:buClr>
                <a:schemeClr val="dk1"/>
              </a:buClr>
              <a:buSzPts val="1400"/>
              <a:buNone/>
              <a:defRPr sz="1400">
                <a:solidFill>
                  <a:schemeClr val="dk1"/>
                </a:solidFill>
                <a:latin typeface="Arial"/>
                <a:ea typeface="Arial"/>
                <a:cs typeface="Arial"/>
                <a:sym typeface="Arial"/>
              </a:defRPr>
            </a:lvl1pPr>
            <a:lvl2pPr marL="914400" lvl="1" indent="-228600" algn="l">
              <a:lnSpc>
                <a:spcPct val="90000"/>
              </a:lnSpc>
              <a:spcBef>
                <a:spcPts val="200"/>
              </a:spcBef>
              <a:spcAft>
                <a:spcPts val="0"/>
              </a:spcAft>
              <a:buSzPts val="1400"/>
              <a:buNone/>
              <a:defRPr sz="1400">
                <a:solidFill>
                  <a:schemeClr val="dk2"/>
                </a:solidFill>
              </a:defRPr>
            </a:lvl2pPr>
            <a:lvl3pPr marL="1371600" lvl="2" indent="-228600" algn="l">
              <a:lnSpc>
                <a:spcPct val="90000"/>
              </a:lnSpc>
              <a:spcBef>
                <a:spcPts val="200"/>
              </a:spcBef>
              <a:spcAft>
                <a:spcPts val="0"/>
              </a:spcAft>
              <a:buSzPts val="1400"/>
              <a:buNone/>
              <a:defRPr sz="1400">
                <a:solidFill>
                  <a:schemeClr val="dk2"/>
                </a:solidFill>
              </a:defRPr>
            </a:lvl3pPr>
            <a:lvl4pPr marL="1828800" lvl="3" indent="-228600" algn="l">
              <a:lnSpc>
                <a:spcPct val="110000"/>
              </a:lnSpc>
              <a:spcBef>
                <a:spcPts val="200"/>
              </a:spcBef>
              <a:spcAft>
                <a:spcPts val="0"/>
              </a:spcAft>
              <a:buSzPts val="1400"/>
              <a:buNone/>
              <a:defRPr sz="1400">
                <a:solidFill>
                  <a:schemeClr val="dk2"/>
                </a:solidFill>
              </a:defRPr>
            </a:lvl4pPr>
            <a:lvl5pPr marL="2286000" lvl="4" indent="-228600" algn="l">
              <a:lnSpc>
                <a:spcPct val="100000"/>
              </a:lnSpc>
              <a:spcBef>
                <a:spcPts val="200"/>
              </a:spcBef>
              <a:spcAft>
                <a:spcPts val="0"/>
              </a:spcAft>
              <a:buClr>
                <a:schemeClr val="dk2"/>
              </a:buClr>
              <a:buSzPts val="1400"/>
              <a:buNone/>
              <a:defRPr sz="1400">
                <a:solidFill>
                  <a:schemeClr val="dk2"/>
                </a:solidFill>
              </a:defRPr>
            </a:lvl5pPr>
            <a:lvl6pPr marL="2743200" lvl="5" indent="-317500" algn="l">
              <a:lnSpc>
                <a:spcPct val="90000"/>
              </a:lnSpc>
              <a:spcBef>
                <a:spcPts val="200"/>
              </a:spcBef>
              <a:spcAft>
                <a:spcPts val="0"/>
              </a:spcAft>
              <a:buSzPts val="1400"/>
              <a:buChar char="•"/>
              <a:defRPr/>
            </a:lvl6pPr>
            <a:lvl7pPr marL="3200400" lvl="6" indent="-317500" algn="l">
              <a:lnSpc>
                <a:spcPct val="90000"/>
              </a:lnSpc>
              <a:spcBef>
                <a:spcPts val="700"/>
              </a:spcBef>
              <a:spcAft>
                <a:spcPts val="0"/>
              </a:spcAft>
              <a:buClr>
                <a:schemeClr val="dk1"/>
              </a:buClr>
              <a:buSzPts val="1400"/>
              <a:buChar char="​"/>
              <a:defRPr/>
            </a:lvl7pPr>
            <a:lvl8pPr marL="3657600" lvl="7" indent="-317500" algn="l">
              <a:lnSpc>
                <a:spcPct val="90000"/>
              </a:lnSpc>
              <a:spcBef>
                <a:spcPts val="700"/>
              </a:spcBef>
              <a:spcAft>
                <a:spcPts val="0"/>
              </a:spcAft>
              <a:buClr>
                <a:schemeClr val="dk2"/>
              </a:buClr>
              <a:buSzPts val="1400"/>
              <a:buChar char="​"/>
              <a:defRPr/>
            </a:lvl8pPr>
            <a:lvl9pPr marL="4114800" lvl="8" indent="-317500" algn="l">
              <a:lnSpc>
                <a:spcPct val="100000"/>
              </a:lnSpc>
              <a:spcBef>
                <a:spcPts val="0"/>
              </a:spcBef>
              <a:spcAft>
                <a:spcPts val="700"/>
              </a:spcAft>
              <a:buClr>
                <a:schemeClr val="dk2"/>
              </a:buClr>
              <a:buSzPts val="1400"/>
              <a:buChar char="​"/>
              <a:defRPr/>
            </a:lvl9pPr>
          </a:lstStyle>
          <a:p>
            <a:endParaRPr/>
          </a:p>
        </p:txBody>
      </p:sp>
      <p:sp>
        <p:nvSpPr>
          <p:cNvPr id="120" name="Google Shape;120;p21"/>
          <p:cNvSpPr txBox="1">
            <a:spLocks noGrp="1"/>
          </p:cNvSpPr>
          <p:nvPr>
            <p:ph type="body" idx="3"/>
          </p:nvPr>
        </p:nvSpPr>
        <p:spPr>
          <a:xfrm>
            <a:off x="3133561" y="2435024"/>
            <a:ext cx="1228511" cy="175077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dk1"/>
              </a:buClr>
              <a:buSzPts val="1100"/>
              <a:buNone/>
              <a:defRPr sz="1100" b="1">
                <a:solidFill>
                  <a:schemeClr val="dk1"/>
                </a:solidFill>
                <a:latin typeface="Arial"/>
                <a:ea typeface="Arial"/>
                <a:cs typeface="Arial"/>
                <a:sym typeface="Arial"/>
              </a:defRPr>
            </a:lvl1pPr>
            <a:lvl2pPr marL="914400" lvl="1" indent="-228600" algn="l">
              <a:lnSpc>
                <a:spcPct val="100000"/>
              </a:lnSpc>
              <a:spcBef>
                <a:spcPts val="400"/>
              </a:spcBef>
              <a:spcAft>
                <a:spcPts val="0"/>
              </a:spcAft>
              <a:buSzPts val="1100"/>
              <a:buNone/>
              <a:defRPr sz="1100">
                <a:solidFill>
                  <a:schemeClr val="dk1"/>
                </a:solidFill>
                <a:latin typeface="Arial"/>
                <a:ea typeface="Arial"/>
                <a:cs typeface="Arial"/>
                <a:sym typeface="Arial"/>
              </a:defRPr>
            </a:lvl2pPr>
            <a:lvl3pPr marL="1371600" lvl="2" indent="-228600" algn="l">
              <a:lnSpc>
                <a:spcPct val="100000"/>
              </a:lnSpc>
              <a:spcBef>
                <a:spcPts val="400"/>
              </a:spcBef>
              <a:spcAft>
                <a:spcPts val="0"/>
              </a:spcAft>
              <a:buSzPts val="1100"/>
              <a:buNone/>
              <a:defRPr sz="1100">
                <a:solidFill>
                  <a:schemeClr val="dk1"/>
                </a:solidFill>
                <a:latin typeface="Arial"/>
                <a:ea typeface="Arial"/>
                <a:cs typeface="Arial"/>
                <a:sym typeface="Arial"/>
              </a:defRPr>
            </a:lvl3pPr>
            <a:lvl4pPr marL="1828800" lvl="3" indent="-228600" algn="l">
              <a:lnSpc>
                <a:spcPct val="100000"/>
              </a:lnSpc>
              <a:spcBef>
                <a:spcPts val="400"/>
              </a:spcBef>
              <a:spcAft>
                <a:spcPts val="0"/>
              </a:spcAft>
              <a:buSzPts val="1100"/>
              <a:buNone/>
              <a:defRPr sz="1100">
                <a:solidFill>
                  <a:schemeClr val="dk1"/>
                </a:solidFill>
                <a:latin typeface="Arial"/>
                <a:ea typeface="Arial"/>
                <a:cs typeface="Arial"/>
                <a:sym typeface="Arial"/>
              </a:defRPr>
            </a:lvl4pPr>
            <a:lvl5pPr marL="2286000" lvl="4" indent="-228600" algn="l">
              <a:lnSpc>
                <a:spcPct val="100000"/>
              </a:lnSpc>
              <a:spcBef>
                <a:spcPts val="400"/>
              </a:spcBef>
              <a:spcAft>
                <a:spcPts val="0"/>
              </a:spcAft>
              <a:buClr>
                <a:schemeClr val="dk1"/>
              </a:buClr>
              <a:buSzPts val="1100"/>
              <a:buNone/>
              <a:defRPr sz="1100">
                <a:solidFill>
                  <a:schemeClr val="dk1"/>
                </a:solidFill>
                <a:latin typeface="Arial"/>
                <a:ea typeface="Arial"/>
                <a:cs typeface="Arial"/>
                <a:sym typeface="Arial"/>
              </a:defRPr>
            </a:lvl5pPr>
            <a:lvl6pPr marL="2743200" lvl="5" indent="-317500" algn="l">
              <a:lnSpc>
                <a:spcPct val="90000"/>
              </a:lnSpc>
              <a:spcBef>
                <a:spcPts val="200"/>
              </a:spcBef>
              <a:spcAft>
                <a:spcPts val="0"/>
              </a:spcAft>
              <a:buSzPts val="1400"/>
              <a:buChar char="•"/>
              <a:defRPr/>
            </a:lvl6pPr>
            <a:lvl7pPr marL="3200400" lvl="6" indent="-317500" algn="l">
              <a:lnSpc>
                <a:spcPct val="90000"/>
              </a:lnSpc>
              <a:spcBef>
                <a:spcPts val="700"/>
              </a:spcBef>
              <a:spcAft>
                <a:spcPts val="0"/>
              </a:spcAft>
              <a:buClr>
                <a:schemeClr val="dk1"/>
              </a:buClr>
              <a:buSzPts val="1400"/>
              <a:buChar char="​"/>
              <a:defRPr/>
            </a:lvl7pPr>
            <a:lvl8pPr marL="3657600" lvl="7" indent="-317500" algn="l">
              <a:lnSpc>
                <a:spcPct val="90000"/>
              </a:lnSpc>
              <a:spcBef>
                <a:spcPts val="700"/>
              </a:spcBef>
              <a:spcAft>
                <a:spcPts val="0"/>
              </a:spcAft>
              <a:buClr>
                <a:schemeClr val="dk2"/>
              </a:buClr>
              <a:buSzPts val="1400"/>
              <a:buChar char="​"/>
              <a:defRPr/>
            </a:lvl8pPr>
            <a:lvl9pPr marL="4114800" lvl="8" indent="-317500" algn="l">
              <a:lnSpc>
                <a:spcPct val="100000"/>
              </a:lnSpc>
              <a:spcBef>
                <a:spcPts val="0"/>
              </a:spcBef>
              <a:spcAft>
                <a:spcPts val="700"/>
              </a:spcAft>
              <a:buClr>
                <a:schemeClr val="dk2"/>
              </a:buClr>
              <a:buSzPts val="1400"/>
              <a:buChar char="​"/>
              <a:defRPr/>
            </a:lvl9pPr>
          </a:lstStyle>
          <a:p>
            <a:endParaRPr/>
          </a:p>
        </p:txBody>
      </p:sp>
      <p:sp>
        <p:nvSpPr>
          <p:cNvPr id="121" name="Google Shape;121;p21"/>
          <p:cNvSpPr txBox="1">
            <a:spLocks noGrp="1"/>
          </p:cNvSpPr>
          <p:nvPr>
            <p:ph type="body" idx="4"/>
          </p:nvPr>
        </p:nvSpPr>
        <p:spPr>
          <a:xfrm>
            <a:off x="4672661" y="2435024"/>
            <a:ext cx="1228511" cy="175077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dk1"/>
              </a:buClr>
              <a:buSzPts val="1100"/>
              <a:buNone/>
              <a:defRPr sz="1100" b="1">
                <a:solidFill>
                  <a:schemeClr val="dk1"/>
                </a:solidFill>
                <a:latin typeface="Arial"/>
                <a:ea typeface="Arial"/>
                <a:cs typeface="Arial"/>
                <a:sym typeface="Arial"/>
              </a:defRPr>
            </a:lvl1pPr>
            <a:lvl2pPr marL="914400" lvl="1" indent="-228600" algn="l">
              <a:lnSpc>
                <a:spcPct val="100000"/>
              </a:lnSpc>
              <a:spcBef>
                <a:spcPts val="400"/>
              </a:spcBef>
              <a:spcAft>
                <a:spcPts val="0"/>
              </a:spcAft>
              <a:buSzPts val="1100"/>
              <a:buNone/>
              <a:defRPr sz="1100">
                <a:solidFill>
                  <a:schemeClr val="dk1"/>
                </a:solidFill>
                <a:latin typeface="Arial"/>
                <a:ea typeface="Arial"/>
                <a:cs typeface="Arial"/>
                <a:sym typeface="Arial"/>
              </a:defRPr>
            </a:lvl2pPr>
            <a:lvl3pPr marL="1371600" lvl="2" indent="-228600" algn="l">
              <a:lnSpc>
                <a:spcPct val="100000"/>
              </a:lnSpc>
              <a:spcBef>
                <a:spcPts val="400"/>
              </a:spcBef>
              <a:spcAft>
                <a:spcPts val="0"/>
              </a:spcAft>
              <a:buSzPts val="1100"/>
              <a:buNone/>
              <a:defRPr sz="1100">
                <a:solidFill>
                  <a:schemeClr val="dk1"/>
                </a:solidFill>
                <a:latin typeface="Arial"/>
                <a:ea typeface="Arial"/>
                <a:cs typeface="Arial"/>
                <a:sym typeface="Arial"/>
              </a:defRPr>
            </a:lvl3pPr>
            <a:lvl4pPr marL="1828800" lvl="3" indent="-228600" algn="l">
              <a:lnSpc>
                <a:spcPct val="100000"/>
              </a:lnSpc>
              <a:spcBef>
                <a:spcPts val="400"/>
              </a:spcBef>
              <a:spcAft>
                <a:spcPts val="0"/>
              </a:spcAft>
              <a:buSzPts val="1100"/>
              <a:buNone/>
              <a:defRPr sz="1100">
                <a:solidFill>
                  <a:schemeClr val="dk1"/>
                </a:solidFill>
                <a:latin typeface="Arial"/>
                <a:ea typeface="Arial"/>
                <a:cs typeface="Arial"/>
                <a:sym typeface="Arial"/>
              </a:defRPr>
            </a:lvl4pPr>
            <a:lvl5pPr marL="2286000" lvl="4" indent="-228600" algn="l">
              <a:lnSpc>
                <a:spcPct val="100000"/>
              </a:lnSpc>
              <a:spcBef>
                <a:spcPts val="400"/>
              </a:spcBef>
              <a:spcAft>
                <a:spcPts val="0"/>
              </a:spcAft>
              <a:buClr>
                <a:schemeClr val="dk1"/>
              </a:buClr>
              <a:buSzPts val="1100"/>
              <a:buNone/>
              <a:defRPr sz="1100">
                <a:solidFill>
                  <a:schemeClr val="dk1"/>
                </a:solidFill>
                <a:latin typeface="Arial"/>
                <a:ea typeface="Arial"/>
                <a:cs typeface="Arial"/>
                <a:sym typeface="Arial"/>
              </a:defRPr>
            </a:lvl5pPr>
            <a:lvl6pPr marL="2743200" lvl="5" indent="-317500" algn="l">
              <a:lnSpc>
                <a:spcPct val="90000"/>
              </a:lnSpc>
              <a:spcBef>
                <a:spcPts val="200"/>
              </a:spcBef>
              <a:spcAft>
                <a:spcPts val="0"/>
              </a:spcAft>
              <a:buSzPts val="1400"/>
              <a:buChar char="•"/>
              <a:defRPr/>
            </a:lvl6pPr>
            <a:lvl7pPr marL="3200400" lvl="6" indent="-317500" algn="l">
              <a:lnSpc>
                <a:spcPct val="90000"/>
              </a:lnSpc>
              <a:spcBef>
                <a:spcPts val="700"/>
              </a:spcBef>
              <a:spcAft>
                <a:spcPts val="0"/>
              </a:spcAft>
              <a:buClr>
                <a:schemeClr val="dk1"/>
              </a:buClr>
              <a:buSzPts val="1400"/>
              <a:buChar char="​"/>
              <a:defRPr/>
            </a:lvl7pPr>
            <a:lvl8pPr marL="3657600" lvl="7" indent="-317500" algn="l">
              <a:lnSpc>
                <a:spcPct val="90000"/>
              </a:lnSpc>
              <a:spcBef>
                <a:spcPts val="700"/>
              </a:spcBef>
              <a:spcAft>
                <a:spcPts val="0"/>
              </a:spcAft>
              <a:buClr>
                <a:schemeClr val="dk2"/>
              </a:buClr>
              <a:buSzPts val="1400"/>
              <a:buChar char="​"/>
              <a:defRPr/>
            </a:lvl8pPr>
            <a:lvl9pPr marL="4114800" lvl="8" indent="-317500" algn="l">
              <a:lnSpc>
                <a:spcPct val="100000"/>
              </a:lnSpc>
              <a:spcBef>
                <a:spcPts val="0"/>
              </a:spcBef>
              <a:spcAft>
                <a:spcPts val="700"/>
              </a:spcAft>
              <a:buClr>
                <a:schemeClr val="dk2"/>
              </a:buClr>
              <a:buSzPts val="1400"/>
              <a:buChar char="​"/>
              <a:defRPr/>
            </a:lvl9pPr>
          </a:lstStyle>
          <a:p>
            <a:endParaRPr/>
          </a:p>
        </p:txBody>
      </p:sp>
      <p:sp>
        <p:nvSpPr>
          <p:cNvPr id="122" name="Google Shape;122;p21"/>
          <p:cNvSpPr txBox="1">
            <a:spLocks noGrp="1"/>
          </p:cNvSpPr>
          <p:nvPr>
            <p:ph type="body" idx="5"/>
          </p:nvPr>
        </p:nvSpPr>
        <p:spPr>
          <a:xfrm>
            <a:off x="6211761" y="2435024"/>
            <a:ext cx="1228511" cy="175077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dk1"/>
              </a:buClr>
              <a:buSzPts val="1100"/>
              <a:buNone/>
              <a:defRPr sz="1100" b="1">
                <a:solidFill>
                  <a:schemeClr val="dk1"/>
                </a:solidFill>
                <a:latin typeface="Arial"/>
                <a:ea typeface="Arial"/>
                <a:cs typeface="Arial"/>
                <a:sym typeface="Arial"/>
              </a:defRPr>
            </a:lvl1pPr>
            <a:lvl2pPr marL="914400" lvl="1" indent="-228600" algn="l">
              <a:lnSpc>
                <a:spcPct val="100000"/>
              </a:lnSpc>
              <a:spcBef>
                <a:spcPts val="400"/>
              </a:spcBef>
              <a:spcAft>
                <a:spcPts val="0"/>
              </a:spcAft>
              <a:buSzPts val="1100"/>
              <a:buNone/>
              <a:defRPr sz="1100">
                <a:solidFill>
                  <a:schemeClr val="dk1"/>
                </a:solidFill>
                <a:latin typeface="Arial"/>
                <a:ea typeface="Arial"/>
                <a:cs typeface="Arial"/>
                <a:sym typeface="Arial"/>
              </a:defRPr>
            </a:lvl2pPr>
            <a:lvl3pPr marL="1371600" lvl="2" indent="-228600" algn="l">
              <a:lnSpc>
                <a:spcPct val="100000"/>
              </a:lnSpc>
              <a:spcBef>
                <a:spcPts val="400"/>
              </a:spcBef>
              <a:spcAft>
                <a:spcPts val="0"/>
              </a:spcAft>
              <a:buSzPts val="1100"/>
              <a:buNone/>
              <a:defRPr sz="1100">
                <a:solidFill>
                  <a:schemeClr val="dk1"/>
                </a:solidFill>
                <a:latin typeface="Arial"/>
                <a:ea typeface="Arial"/>
                <a:cs typeface="Arial"/>
                <a:sym typeface="Arial"/>
              </a:defRPr>
            </a:lvl3pPr>
            <a:lvl4pPr marL="1828800" lvl="3" indent="-228600" algn="l">
              <a:lnSpc>
                <a:spcPct val="100000"/>
              </a:lnSpc>
              <a:spcBef>
                <a:spcPts val="400"/>
              </a:spcBef>
              <a:spcAft>
                <a:spcPts val="0"/>
              </a:spcAft>
              <a:buSzPts val="1100"/>
              <a:buNone/>
              <a:defRPr sz="1100">
                <a:solidFill>
                  <a:schemeClr val="dk1"/>
                </a:solidFill>
                <a:latin typeface="Arial"/>
                <a:ea typeface="Arial"/>
                <a:cs typeface="Arial"/>
                <a:sym typeface="Arial"/>
              </a:defRPr>
            </a:lvl4pPr>
            <a:lvl5pPr marL="2286000" lvl="4" indent="-228600" algn="l">
              <a:lnSpc>
                <a:spcPct val="100000"/>
              </a:lnSpc>
              <a:spcBef>
                <a:spcPts val="400"/>
              </a:spcBef>
              <a:spcAft>
                <a:spcPts val="0"/>
              </a:spcAft>
              <a:buClr>
                <a:schemeClr val="dk1"/>
              </a:buClr>
              <a:buSzPts val="1100"/>
              <a:buNone/>
              <a:defRPr sz="1100">
                <a:solidFill>
                  <a:schemeClr val="dk1"/>
                </a:solidFill>
                <a:latin typeface="Arial"/>
                <a:ea typeface="Arial"/>
                <a:cs typeface="Arial"/>
                <a:sym typeface="Arial"/>
              </a:defRPr>
            </a:lvl5pPr>
            <a:lvl6pPr marL="2743200" lvl="5" indent="-317500" algn="l">
              <a:lnSpc>
                <a:spcPct val="90000"/>
              </a:lnSpc>
              <a:spcBef>
                <a:spcPts val="200"/>
              </a:spcBef>
              <a:spcAft>
                <a:spcPts val="0"/>
              </a:spcAft>
              <a:buSzPts val="1400"/>
              <a:buChar char="•"/>
              <a:defRPr/>
            </a:lvl6pPr>
            <a:lvl7pPr marL="3200400" lvl="6" indent="-317500" algn="l">
              <a:lnSpc>
                <a:spcPct val="90000"/>
              </a:lnSpc>
              <a:spcBef>
                <a:spcPts val="700"/>
              </a:spcBef>
              <a:spcAft>
                <a:spcPts val="0"/>
              </a:spcAft>
              <a:buClr>
                <a:schemeClr val="dk1"/>
              </a:buClr>
              <a:buSzPts val="1400"/>
              <a:buChar char="​"/>
              <a:defRPr/>
            </a:lvl7pPr>
            <a:lvl8pPr marL="3657600" lvl="7" indent="-317500" algn="l">
              <a:lnSpc>
                <a:spcPct val="90000"/>
              </a:lnSpc>
              <a:spcBef>
                <a:spcPts val="700"/>
              </a:spcBef>
              <a:spcAft>
                <a:spcPts val="0"/>
              </a:spcAft>
              <a:buClr>
                <a:schemeClr val="dk2"/>
              </a:buClr>
              <a:buSzPts val="1400"/>
              <a:buChar char="​"/>
              <a:defRPr/>
            </a:lvl8pPr>
            <a:lvl9pPr marL="4114800" lvl="8" indent="-317500" algn="l">
              <a:lnSpc>
                <a:spcPct val="100000"/>
              </a:lnSpc>
              <a:spcBef>
                <a:spcPts val="0"/>
              </a:spcBef>
              <a:spcAft>
                <a:spcPts val="700"/>
              </a:spcAft>
              <a:buClr>
                <a:schemeClr val="dk2"/>
              </a:buClr>
              <a:buSzPts val="1400"/>
              <a:buChar char="​"/>
              <a:defRPr/>
            </a:lvl9pPr>
          </a:lstStyle>
          <a:p>
            <a:endParaRPr/>
          </a:p>
        </p:txBody>
      </p:sp>
      <p:sp>
        <p:nvSpPr>
          <p:cNvPr id="123" name="Google Shape;123;p21"/>
          <p:cNvSpPr/>
          <p:nvPr/>
        </p:nvSpPr>
        <p:spPr>
          <a:xfrm rot="-1851332">
            <a:off x="541234" y="665735"/>
            <a:ext cx="471488" cy="104040"/>
          </a:xfrm>
          <a:prstGeom prst="rect">
            <a:avLst/>
          </a:prstGeom>
          <a:solidFill>
            <a:srgbClr val="F2F2F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24" name="Google Shape;124;p21"/>
          <p:cNvSpPr txBox="1">
            <a:spLocks noGrp="1"/>
          </p:cNvSpPr>
          <p:nvPr>
            <p:ph type="title"/>
          </p:nvPr>
        </p:nvSpPr>
        <p:spPr>
          <a:xfrm>
            <a:off x="521494" y="384572"/>
            <a:ext cx="8073627" cy="68222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273370"/>
              </a:buClr>
              <a:buSzPts val="2400"/>
              <a:buFont typeface="Arial"/>
              <a:buNone/>
              <a:defRPr sz="2400">
                <a:solidFill>
                  <a:srgbClr val="273370"/>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5" name="Google Shape;125;p21"/>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800"/>
              <a:buFont typeface="Arial"/>
              <a:buNone/>
            </a:pPr>
            <a:fld id="{00000000-1234-1234-1234-123412341234}" type="slidenum">
              <a:rPr lang="en" sz="800">
                <a:solidFill>
                  <a:srgbClr val="7F7F7F"/>
                </a:solidFill>
                <a:latin typeface="Arial"/>
                <a:ea typeface="Arial"/>
                <a:cs typeface="Arial"/>
                <a:sym typeface="Arial"/>
              </a:rPr>
              <a:t>‹#›</a:t>
            </a:fld>
            <a:endParaRPr sz="800">
              <a:solidFill>
                <a:srgbClr val="7F7F7F"/>
              </a:solidFill>
              <a:latin typeface="Arial"/>
              <a:ea typeface="Arial"/>
              <a:cs typeface="Arial"/>
              <a:sym typeface="Arial"/>
            </a:endParaRPr>
          </a:p>
        </p:txBody>
      </p:sp>
      <p:sp>
        <p:nvSpPr>
          <p:cNvPr id="126" name="Google Shape;126;p21"/>
          <p:cNvSpPr txBox="1">
            <a:spLocks noGrp="1"/>
          </p:cNvSpPr>
          <p:nvPr>
            <p:ph type="dt" idx="10"/>
          </p:nvPr>
        </p:nvSpPr>
        <p:spPr>
          <a:xfrm>
            <a:off x="7258050" y="4846477"/>
            <a:ext cx="1111538" cy="115416"/>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7" name="Google Shape;127;p21"/>
          <p:cNvSpPr/>
          <p:nvPr/>
        </p:nvSpPr>
        <p:spPr>
          <a:xfrm rot="-5400000">
            <a:off x="3311531" y="-140968"/>
            <a:ext cx="327479" cy="282310"/>
          </a:xfrm>
          <a:prstGeom prst="triangle">
            <a:avLst>
              <a:gd name="adj" fmla="val 50000"/>
            </a:avLst>
          </a:prstGeom>
          <a:gradFill>
            <a:gsLst>
              <a:gs pos="0">
                <a:srgbClr val="99D633"/>
              </a:gs>
              <a:gs pos="50000">
                <a:srgbClr val="33CC99"/>
              </a:gs>
              <a:gs pos="100000">
                <a:srgbClr val="273370"/>
              </a:gs>
            </a:gsLst>
            <a:lin ang="108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28" name="Google Shape;128;p21"/>
          <p:cNvSpPr/>
          <p:nvPr/>
        </p:nvSpPr>
        <p:spPr>
          <a:xfrm rot="5400000">
            <a:off x="4968208" y="662270"/>
            <a:ext cx="327479" cy="282310"/>
          </a:xfrm>
          <a:prstGeom prst="triangle">
            <a:avLst>
              <a:gd name="adj" fmla="val 50000"/>
            </a:avLst>
          </a:prstGeom>
          <a:gradFill>
            <a:gsLst>
              <a:gs pos="0">
                <a:srgbClr val="FCBD4C"/>
              </a:gs>
              <a:gs pos="50000">
                <a:srgbClr val="FF6633"/>
              </a:gs>
              <a:gs pos="100000">
                <a:srgbClr val="273370"/>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29" name="Google Shape;129;p21"/>
          <p:cNvSpPr/>
          <p:nvPr/>
        </p:nvSpPr>
        <p:spPr>
          <a:xfrm>
            <a:off x="0" y="1282903"/>
            <a:ext cx="279050" cy="807605"/>
          </a:xfrm>
          <a:custGeom>
            <a:avLst/>
            <a:gdLst/>
            <a:ahLst/>
            <a:cxnLst/>
            <a:rect l="l" t="t" r="r" b="b"/>
            <a:pathLst>
              <a:path w="372066" h="1076806" extrusionOk="0">
                <a:moveTo>
                  <a:pt x="0" y="0"/>
                </a:moveTo>
                <a:lnTo>
                  <a:pt x="365759" y="214411"/>
                </a:lnTo>
                <a:cubicBezTo>
                  <a:pt x="367861" y="501876"/>
                  <a:pt x="369964" y="789341"/>
                  <a:pt x="372066" y="1076806"/>
                </a:cubicBezTo>
                <a:lnTo>
                  <a:pt x="0" y="849782"/>
                </a:lnTo>
                <a:lnTo>
                  <a:pt x="0" y="0"/>
                </a:lnTo>
                <a:close/>
              </a:path>
            </a:pathLst>
          </a:custGeom>
          <a:gradFill>
            <a:gsLst>
              <a:gs pos="0">
                <a:srgbClr val="99D633"/>
              </a:gs>
              <a:gs pos="50000">
                <a:srgbClr val="33CC99"/>
              </a:gs>
              <a:gs pos="100000">
                <a:srgbClr val="27337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30" name="Google Shape;130;p21"/>
          <p:cNvSpPr/>
          <p:nvPr/>
        </p:nvSpPr>
        <p:spPr>
          <a:xfrm>
            <a:off x="6371359" y="4665967"/>
            <a:ext cx="547688" cy="646675"/>
          </a:xfrm>
          <a:custGeom>
            <a:avLst/>
            <a:gdLst/>
            <a:ahLst/>
            <a:cxnLst/>
            <a:rect l="l" t="t" r="r" b="b"/>
            <a:pathLst>
              <a:path w="730250" h="862233" extrusionOk="0">
                <a:moveTo>
                  <a:pt x="361950" y="638175"/>
                </a:moveTo>
                <a:lnTo>
                  <a:pt x="718138" y="862233"/>
                </a:lnTo>
                <a:lnTo>
                  <a:pt x="730250" y="212725"/>
                </a:lnTo>
                <a:lnTo>
                  <a:pt x="358775" y="0"/>
                </a:lnTo>
                <a:lnTo>
                  <a:pt x="0" y="215900"/>
                </a:lnTo>
                <a:lnTo>
                  <a:pt x="365125" y="428625"/>
                </a:lnTo>
                <a:cubicBezTo>
                  <a:pt x="364067" y="498475"/>
                  <a:pt x="363008" y="568325"/>
                  <a:pt x="361950" y="638175"/>
                </a:cubicBezTo>
                <a:close/>
              </a:path>
            </a:pathLst>
          </a:custGeom>
          <a:gradFill>
            <a:gsLst>
              <a:gs pos="0">
                <a:srgbClr val="66CCFF"/>
              </a:gs>
              <a:gs pos="50000">
                <a:srgbClr val="6258A6"/>
              </a:gs>
              <a:gs pos="100000">
                <a:srgbClr val="273370"/>
              </a:gs>
            </a:gsLst>
            <a:lin ang="54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Arial"/>
              <a:buNone/>
            </a:pPr>
            <a:endParaRPr sz="1400" b="0" i="0" u="none" strike="noStrike" cap="none">
              <a:solidFill>
                <a:srgbClr val="FFFFF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slide with image">
  <p:cSld name="Content slide with image">
    <p:spTree>
      <p:nvGrpSpPr>
        <p:cNvPr id="1" name="Shape 131"/>
        <p:cNvGrpSpPr/>
        <p:nvPr/>
      </p:nvGrpSpPr>
      <p:grpSpPr>
        <a:xfrm>
          <a:off x="0" y="0"/>
          <a:ext cx="0" cy="0"/>
          <a:chOff x="0" y="0"/>
          <a:chExt cx="0" cy="0"/>
        </a:xfrm>
      </p:grpSpPr>
      <p:grpSp>
        <p:nvGrpSpPr>
          <p:cNvPr id="132" name="Google Shape;132;p22"/>
          <p:cNvGrpSpPr/>
          <p:nvPr/>
        </p:nvGrpSpPr>
        <p:grpSpPr>
          <a:xfrm flipH="1">
            <a:off x="1391072" y="0"/>
            <a:ext cx="7752928" cy="5143501"/>
            <a:chOff x="0" y="0"/>
            <a:chExt cx="10337237" cy="6858001"/>
          </a:xfrm>
        </p:grpSpPr>
        <p:sp>
          <p:nvSpPr>
            <p:cNvPr id="133" name="Google Shape;133;p22"/>
            <p:cNvSpPr/>
            <p:nvPr/>
          </p:nvSpPr>
          <p:spPr>
            <a:xfrm>
              <a:off x="0" y="0"/>
              <a:ext cx="9965762" cy="6858001"/>
            </a:xfrm>
            <a:custGeom>
              <a:avLst/>
              <a:gdLst/>
              <a:ahLst/>
              <a:cxnLst/>
              <a:rect l="l" t="t" r="r" b="b"/>
              <a:pathLst>
                <a:path w="9965762" h="6858001" extrusionOk="0">
                  <a:moveTo>
                    <a:pt x="7385001" y="5774783"/>
                  </a:moveTo>
                  <a:lnTo>
                    <a:pt x="7016701" y="5993858"/>
                  </a:lnTo>
                  <a:lnTo>
                    <a:pt x="7385001" y="6206583"/>
                  </a:lnTo>
                  <a:close/>
                  <a:moveTo>
                    <a:pt x="7381057" y="4067175"/>
                  </a:moveTo>
                  <a:lnTo>
                    <a:pt x="7009582" y="4279900"/>
                  </a:lnTo>
                  <a:lnTo>
                    <a:pt x="7012757" y="4708525"/>
                  </a:lnTo>
                  <a:lnTo>
                    <a:pt x="7384232" y="4495800"/>
                  </a:lnTo>
                  <a:close/>
                  <a:moveTo>
                    <a:pt x="7386331" y="2781300"/>
                  </a:moveTo>
                  <a:lnTo>
                    <a:pt x="7386331" y="3209925"/>
                  </a:lnTo>
                  <a:lnTo>
                    <a:pt x="7754631" y="2997200"/>
                  </a:lnTo>
                  <a:close/>
                  <a:moveTo>
                    <a:pt x="7751456" y="2143125"/>
                  </a:moveTo>
                  <a:lnTo>
                    <a:pt x="7383156" y="2359025"/>
                  </a:lnTo>
                  <a:lnTo>
                    <a:pt x="7751456" y="2571750"/>
                  </a:lnTo>
                  <a:close/>
                  <a:moveTo>
                    <a:pt x="0" y="0"/>
                  </a:moveTo>
                  <a:lnTo>
                    <a:pt x="929970" y="0"/>
                  </a:lnTo>
                  <a:lnTo>
                    <a:pt x="2120900" y="0"/>
                  </a:lnTo>
                  <a:lnTo>
                    <a:pt x="8497581" y="0"/>
                  </a:lnTo>
                  <a:lnTo>
                    <a:pt x="8494406" y="428625"/>
                  </a:lnTo>
                  <a:lnTo>
                    <a:pt x="8865881" y="641350"/>
                  </a:lnTo>
                  <a:lnTo>
                    <a:pt x="8869056" y="212725"/>
                  </a:lnTo>
                  <a:lnTo>
                    <a:pt x="8497581" y="0"/>
                  </a:lnTo>
                  <a:lnTo>
                    <a:pt x="9965762" y="0"/>
                  </a:lnTo>
                  <a:lnTo>
                    <a:pt x="9239920" y="428860"/>
                  </a:lnTo>
                  <a:cubicBezTo>
                    <a:pt x="9239291" y="426943"/>
                    <a:pt x="9226754" y="1296564"/>
                    <a:pt x="9228507" y="1285122"/>
                  </a:cubicBezTo>
                  <a:lnTo>
                    <a:pt x="8498502" y="1717306"/>
                  </a:lnTo>
                  <a:cubicBezTo>
                    <a:pt x="8497551" y="1866130"/>
                    <a:pt x="8498981" y="1988761"/>
                    <a:pt x="8498030" y="2137585"/>
                  </a:cubicBezTo>
                  <a:lnTo>
                    <a:pt x="8127804" y="2351048"/>
                  </a:lnTo>
                  <a:lnTo>
                    <a:pt x="8131128" y="3212071"/>
                  </a:lnTo>
                  <a:lnTo>
                    <a:pt x="8489447" y="3422681"/>
                  </a:lnTo>
                  <a:cubicBezTo>
                    <a:pt x="8488496" y="3570397"/>
                    <a:pt x="8499453" y="3708588"/>
                    <a:pt x="8498502" y="3856304"/>
                  </a:cubicBezTo>
                  <a:lnTo>
                    <a:pt x="8131129" y="4066445"/>
                  </a:lnTo>
                  <a:cubicBezTo>
                    <a:pt x="8131923" y="4210821"/>
                    <a:pt x="8127954" y="4355196"/>
                    <a:pt x="8128748" y="4499572"/>
                  </a:cubicBezTo>
                  <a:lnTo>
                    <a:pt x="9236593" y="5138078"/>
                  </a:lnTo>
                  <a:cubicBezTo>
                    <a:pt x="9234691" y="5278965"/>
                    <a:pt x="9230409" y="5417469"/>
                    <a:pt x="9228507" y="5558356"/>
                  </a:cubicBezTo>
                  <a:lnTo>
                    <a:pt x="8860639" y="5789456"/>
                  </a:lnTo>
                  <a:cubicBezTo>
                    <a:pt x="8859688" y="5926845"/>
                    <a:pt x="8858738" y="6064235"/>
                    <a:pt x="8857787" y="6201624"/>
                  </a:cubicBezTo>
                  <a:lnTo>
                    <a:pt x="8477541" y="6446067"/>
                  </a:lnTo>
                  <a:lnTo>
                    <a:pt x="8506551" y="6858001"/>
                  </a:lnTo>
                  <a:lnTo>
                    <a:pt x="2120900" y="6858001"/>
                  </a:lnTo>
                  <a:lnTo>
                    <a:pt x="929970" y="6858001"/>
                  </a:lnTo>
                  <a:lnTo>
                    <a:pt x="0" y="6858001"/>
                  </a:lnTo>
                  <a:close/>
                </a:path>
              </a:pathLst>
            </a:custGeom>
            <a:solidFill>
              <a:srgbClr val="F3F3F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4" name="Google Shape;134;p22"/>
            <p:cNvSpPr/>
            <p:nvPr/>
          </p:nvSpPr>
          <p:spPr>
            <a:xfrm flipH="1">
              <a:off x="8859274" y="3425825"/>
              <a:ext cx="371475" cy="857250"/>
            </a:xfrm>
            <a:custGeom>
              <a:avLst/>
              <a:gdLst/>
              <a:ahLst/>
              <a:cxnLst/>
              <a:rect l="l" t="t" r="r" b="b"/>
              <a:pathLst>
                <a:path w="234" h="540" extrusionOk="0">
                  <a:moveTo>
                    <a:pt x="0" y="0"/>
                  </a:moveTo>
                  <a:lnTo>
                    <a:pt x="0" y="540"/>
                  </a:lnTo>
                  <a:lnTo>
                    <a:pt x="234" y="406"/>
                  </a:lnTo>
                  <a:lnTo>
                    <a:pt x="234" y="134"/>
                  </a:lnTo>
                  <a:lnTo>
                    <a:pt x="0" y="0"/>
                  </a:lnTo>
                  <a:close/>
                </a:path>
              </a:pathLst>
            </a:custGeom>
            <a:gradFill>
              <a:gsLst>
                <a:gs pos="0">
                  <a:srgbClr val="1EAE71"/>
                </a:gs>
                <a:gs pos="100000">
                  <a:srgbClr val="149E7C"/>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5" name="Google Shape;135;p22"/>
            <p:cNvSpPr/>
            <p:nvPr/>
          </p:nvSpPr>
          <p:spPr>
            <a:xfrm flipH="1">
              <a:off x="7382899" y="3425825"/>
              <a:ext cx="742950" cy="644525"/>
            </a:xfrm>
            <a:custGeom>
              <a:avLst/>
              <a:gdLst/>
              <a:ahLst/>
              <a:cxnLst/>
              <a:rect l="l" t="t" r="r" b="b"/>
              <a:pathLst>
                <a:path w="468" h="406" extrusionOk="0">
                  <a:moveTo>
                    <a:pt x="2" y="406"/>
                  </a:moveTo>
                  <a:lnTo>
                    <a:pt x="468" y="134"/>
                  </a:lnTo>
                  <a:lnTo>
                    <a:pt x="234" y="0"/>
                  </a:lnTo>
                  <a:lnTo>
                    <a:pt x="0" y="136"/>
                  </a:lnTo>
                  <a:lnTo>
                    <a:pt x="2" y="406"/>
                  </a:lnTo>
                  <a:close/>
                </a:path>
              </a:pathLst>
            </a:custGeom>
            <a:gradFill>
              <a:gsLst>
                <a:gs pos="0">
                  <a:srgbClr val="FF6E35"/>
                </a:gs>
                <a:gs pos="100000">
                  <a:srgbClr val="EE6134"/>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6" name="Google Shape;136;p22"/>
            <p:cNvSpPr/>
            <p:nvPr/>
          </p:nvSpPr>
          <p:spPr>
            <a:xfrm flipH="1">
              <a:off x="9968937" y="4067175"/>
              <a:ext cx="368300" cy="428625"/>
            </a:xfrm>
            <a:custGeom>
              <a:avLst/>
              <a:gdLst/>
              <a:ahLst/>
              <a:cxnLst/>
              <a:rect l="l" t="t" r="r" b="b"/>
              <a:pathLst>
                <a:path w="232" h="270" extrusionOk="0">
                  <a:moveTo>
                    <a:pt x="232" y="136"/>
                  </a:moveTo>
                  <a:lnTo>
                    <a:pt x="0" y="270"/>
                  </a:lnTo>
                  <a:lnTo>
                    <a:pt x="0" y="0"/>
                  </a:lnTo>
                  <a:lnTo>
                    <a:pt x="232" y="136"/>
                  </a:lnTo>
                  <a:close/>
                </a:path>
              </a:pathLst>
            </a:custGeom>
            <a:gradFill>
              <a:gsLst>
                <a:gs pos="0">
                  <a:srgbClr val="544D93"/>
                </a:gs>
                <a:gs pos="100000">
                  <a:srgbClr val="4E498C"/>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7" name="Google Shape;137;p22"/>
            <p:cNvSpPr/>
            <p:nvPr/>
          </p:nvSpPr>
          <p:spPr>
            <a:xfrm flipH="1">
              <a:off x="9230750" y="4708525"/>
              <a:ext cx="366712" cy="431800"/>
            </a:xfrm>
            <a:custGeom>
              <a:avLst/>
              <a:gdLst/>
              <a:ahLst/>
              <a:cxnLst/>
              <a:rect l="l" t="t" r="r" b="b"/>
              <a:pathLst>
                <a:path w="231" h="272" extrusionOk="0">
                  <a:moveTo>
                    <a:pt x="0" y="136"/>
                  </a:moveTo>
                  <a:lnTo>
                    <a:pt x="231" y="0"/>
                  </a:lnTo>
                  <a:lnTo>
                    <a:pt x="231" y="272"/>
                  </a:lnTo>
                  <a:lnTo>
                    <a:pt x="0" y="136"/>
                  </a:lnTo>
                  <a:close/>
                </a:path>
              </a:pathLst>
            </a:custGeom>
            <a:gradFill>
              <a:gsLst>
                <a:gs pos="0">
                  <a:srgbClr val="BB533D"/>
                </a:gs>
                <a:gs pos="100000">
                  <a:srgbClr val="A64D40"/>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8" name="Google Shape;138;p22"/>
            <p:cNvSpPr/>
            <p:nvPr/>
          </p:nvSpPr>
          <p:spPr>
            <a:xfrm flipH="1">
              <a:off x="7751199" y="1282700"/>
              <a:ext cx="371475" cy="428625"/>
            </a:xfrm>
            <a:custGeom>
              <a:avLst/>
              <a:gdLst/>
              <a:ahLst/>
              <a:cxnLst/>
              <a:rect l="l" t="t" r="r" b="b"/>
              <a:pathLst>
                <a:path w="234" h="270" extrusionOk="0">
                  <a:moveTo>
                    <a:pt x="0" y="134"/>
                  </a:moveTo>
                  <a:lnTo>
                    <a:pt x="234" y="0"/>
                  </a:lnTo>
                  <a:lnTo>
                    <a:pt x="234" y="270"/>
                  </a:lnTo>
                  <a:lnTo>
                    <a:pt x="0" y="134"/>
                  </a:lnTo>
                  <a:close/>
                </a:path>
              </a:pathLst>
            </a:custGeom>
            <a:gradFill>
              <a:gsLst>
                <a:gs pos="0">
                  <a:srgbClr val="87C227"/>
                </a:gs>
                <a:gs pos="100000">
                  <a:srgbClr val="96CC65"/>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9" name="Google Shape;139;p22"/>
            <p:cNvSpPr/>
            <p:nvPr/>
          </p:nvSpPr>
          <p:spPr>
            <a:xfrm flipH="1">
              <a:off x="8494149" y="1924050"/>
              <a:ext cx="368300" cy="428625"/>
            </a:xfrm>
            <a:custGeom>
              <a:avLst/>
              <a:gdLst/>
              <a:ahLst/>
              <a:cxnLst/>
              <a:rect l="l" t="t" r="r" b="b"/>
              <a:pathLst>
                <a:path w="232" h="270" extrusionOk="0">
                  <a:moveTo>
                    <a:pt x="232" y="136"/>
                  </a:moveTo>
                  <a:lnTo>
                    <a:pt x="0" y="270"/>
                  </a:lnTo>
                  <a:lnTo>
                    <a:pt x="0" y="0"/>
                  </a:lnTo>
                  <a:lnTo>
                    <a:pt x="232" y="136"/>
                  </a:lnTo>
                  <a:close/>
                </a:path>
              </a:pathLst>
            </a:custGeom>
            <a:gradFill>
              <a:gsLst>
                <a:gs pos="0">
                  <a:srgbClr val="FE9541"/>
                </a:gs>
                <a:gs pos="100000">
                  <a:srgbClr val="FF9441"/>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0" name="Google Shape;140;p22"/>
            <p:cNvSpPr/>
            <p:nvPr/>
          </p:nvSpPr>
          <p:spPr>
            <a:xfrm flipH="1">
              <a:off x="9597462" y="5137150"/>
              <a:ext cx="371475" cy="428625"/>
            </a:xfrm>
            <a:custGeom>
              <a:avLst/>
              <a:gdLst/>
              <a:ahLst/>
              <a:cxnLst/>
              <a:rect l="l" t="t" r="r" b="b"/>
              <a:pathLst>
                <a:path w="234" h="270" extrusionOk="0">
                  <a:moveTo>
                    <a:pt x="234" y="136"/>
                  </a:moveTo>
                  <a:lnTo>
                    <a:pt x="0" y="270"/>
                  </a:lnTo>
                  <a:lnTo>
                    <a:pt x="0" y="0"/>
                  </a:lnTo>
                  <a:lnTo>
                    <a:pt x="234" y="136"/>
                  </a:lnTo>
                  <a:close/>
                </a:path>
              </a:pathLst>
            </a:custGeom>
            <a:gradFill>
              <a:gsLst>
                <a:gs pos="0">
                  <a:srgbClr val="1B7372"/>
                </a:gs>
                <a:gs pos="100000">
                  <a:srgbClr val="1E6B74"/>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1" name="Google Shape;141;p22"/>
            <p:cNvSpPr/>
            <p:nvPr/>
          </p:nvSpPr>
          <p:spPr>
            <a:xfrm flipH="1">
              <a:off x="7386074" y="4708525"/>
              <a:ext cx="368300" cy="431800"/>
            </a:xfrm>
            <a:custGeom>
              <a:avLst/>
              <a:gdLst/>
              <a:ahLst/>
              <a:cxnLst/>
              <a:rect l="l" t="t" r="r" b="b"/>
              <a:pathLst>
                <a:path w="232" h="272" extrusionOk="0">
                  <a:moveTo>
                    <a:pt x="232" y="138"/>
                  </a:moveTo>
                  <a:lnTo>
                    <a:pt x="0" y="272"/>
                  </a:lnTo>
                  <a:lnTo>
                    <a:pt x="0" y="0"/>
                  </a:lnTo>
                  <a:lnTo>
                    <a:pt x="232" y="138"/>
                  </a:lnTo>
                  <a:close/>
                </a:path>
              </a:pathLst>
            </a:custGeom>
            <a:gradFill>
              <a:gsLst>
                <a:gs pos="0">
                  <a:srgbClr val="4F498C"/>
                </a:gs>
                <a:gs pos="100000">
                  <a:srgbClr val="484484"/>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2" name="Google Shape;142;p22"/>
            <p:cNvSpPr/>
            <p:nvPr/>
          </p:nvSpPr>
          <p:spPr>
            <a:xfrm flipH="1">
              <a:off x="9597462" y="6419850"/>
              <a:ext cx="371475" cy="428625"/>
            </a:xfrm>
            <a:custGeom>
              <a:avLst/>
              <a:gdLst/>
              <a:ahLst/>
              <a:cxnLst/>
              <a:rect l="l" t="t" r="r" b="b"/>
              <a:pathLst>
                <a:path w="234" h="270" extrusionOk="0">
                  <a:moveTo>
                    <a:pt x="234" y="136"/>
                  </a:moveTo>
                  <a:lnTo>
                    <a:pt x="0" y="270"/>
                  </a:lnTo>
                  <a:lnTo>
                    <a:pt x="0" y="0"/>
                  </a:lnTo>
                  <a:lnTo>
                    <a:pt x="234" y="136"/>
                  </a:lnTo>
                  <a:close/>
                </a:path>
              </a:pathLst>
            </a:custGeom>
            <a:gradFill>
              <a:gsLst>
                <a:gs pos="0">
                  <a:srgbClr val="48324D"/>
                </a:gs>
                <a:gs pos="100000">
                  <a:srgbClr val="353055"/>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3" name="Google Shape;143;p22"/>
            <p:cNvSpPr/>
            <p:nvPr/>
          </p:nvSpPr>
          <p:spPr>
            <a:xfrm flipH="1">
              <a:off x="7754374" y="6207125"/>
              <a:ext cx="368300" cy="428625"/>
            </a:xfrm>
            <a:custGeom>
              <a:avLst/>
              <a:gdLst/>
              <a:ahLst/>
              <a:cxnLst/>
              <a:rect l="l" t="t" r="r" b="b"/>
              <a:pathLst>
                <a:path w="232" h="270" extrusionOk="0">
                  <a:moveTo>
                    <a:pt x="232" y="136"/>
                  </a:moveTo>
                  <a:lnTo>
                    <a:pt x="0" y="270"/>
                  </a:lnTo>
                  <a:lnTo>
                    <a:pt x="0" y="0"/>
                  </a:lnTo>
                  <a:lnTo>
                    <a:pt x="232" y="136"/>
                  </a:lnTo>
                  <a:close/>
                </a:path>
              </a:pathLst>
            </a:custGeom>
            <a:gradFill>
              <a:gsLst>
                <a:gs pos="0">
                  <a:srgbClr val="303265"/>
                </a:gs>
                <a:gs pos="100000">
                  <a:srgbClr val="2C2F5E"/>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4" name="Google Shape;144;p22"/>
            <p:cNvSpPr/>
            <p:nvPr/>
          </p:nvSpPr>
          <p:spPr>
            <a:xfrm flipH="1">
              <a:off x="7751199" y="5565775"/>
              <a:ext cx="371475" cy="428625"/>
            </a:xfrm>
            <a:custGeom>
              <a:avLst/>
              <a:gdLst/>
              <a:ahLst/>
              <a:cxnLst/>
              <a:rect l="l" t="t" r="r" b="b"/>
              <a:pathLst>
                <a:path w="234" h="270" extrusionOk="0">
                  <a:moveTo>
                    <a:pt x="0" y="136"/>
                  </a:moveTo>
                  <a:lnTo>
                    <a:pt x="234" y="270"/>
                  </a:lnTo>
                  <a:lnTo>
                    <a:pt x="234" y="0"/>
                  </a:lnTo>
                  <a:lnTo>
                    <a:pt x="0" y="136"/>
                  </a:lnTo>
                  <a:close/>
                </a:path>
              </a:pathLst>
            </a:custGeom>
            <a:gradFill>
              <a:gsLst>
                <a:gs pos="0">
                  <a:srgbClr val="824345"/>
                </a:gs>
                <a:gs pos="100000">
                  <a:srgbClr val="7C535D"/>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5" name="Google Shape;145;p22"/>
            <p:cNvSpPr/>
            <p:nvPr/>
          </p:nvSpPr>
          <p:spPr>
            <a:xfrm flipH="1">
              <a:off x="8862449" y="5994400"/>
              <a:ext cx="374650" cy="641350"/>
            </a:xfrm>
            <a:custGeom>
              <a:avLst/>
              <a:gdLst/>
              <a:ahLst/>
              <a:cxnLst/>
              <a:rect l="l" t="t" r="r" b="b"/>
              <a:pathLst>
                <a:path w="236" h="404" extrusionOk="0">
                  <a:moveTo>
                    <a:pt x="2" y="0"/>
                  </a:moveTo>
                  <a:lnTo>
                    <a:pt x="0" y="270"/>
                  </a:lnTo>
                  <a:lnTo>
                    <a:pt x="234" y="404"/>
                  </a:lnTo>
                  <a:lnTo>
                    <a:pt x="236" y="134"/>
                  </a:lnTo>
                  <a:lnTo>
                    <a:pt x="2" y="0"/>
                  </a:lnTo>
                  <a:close/>
                </a:path>
              </a:pathLst>
            </a:custGeom>
            <a:gradFill>
              <a:gsLst>
                <a:gs pos="0">
                  <a:srgbClr val="36366B"/>
                </a:gs>
                <a:gs pos="100000">
                  <a:srgbClr val="2C2F5E"/>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6" name="Google Shape;146;p22"/>
            <p:cNvSpPr/>
            <p:nvPr/>
          </p:nvSpPr>
          <p:spPr>
            <a:xfrm flipH="1">
              <a:off x="8119499" y="854075"/>
              <a:ext cx="739775" cy="428625"/>
            </a:xfrm>
            <a:custGeom>
              <a:avLst/>
              <a:gdLst/>
              <a:ahLst/>
              <a:cxnLst/>
              <a:rect l="l" t="t" r="r" b="b"/>
              <a:pathLst>
                <a:path w="466" h="270" extrusionOk="0">
                  <a:moveTo>
                    <a:pt x="466" y="136"/>
                  </a:moveTo>
                  <a:lnTo>
                    <a:pt x="232" y="270"/>
                  </a:lnTo>
                  <a:lnTo>
                    <a:pt x="0" y="136"/>
                  </a:lnTo>
                  <a:lnTo>
                    <a:pt x="232" y="0"/>
                  </a:lnTo>
                  <a:lnTo>
                    <a:pt x="466" y="136"/>
                  </a:lnTo>
                  <a:close/>
                </a:path>
              </a:pathLst>
            </a:custGeom>
            <a:gradFill>
              <a:gsLst>
                <a:gs pos="0">
                  <a:srgbClr val="65BDF4"/>
                </a:gs>
                <a:gs pos="100000">
                  <a:srgbClr val="60AEEA"/>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7" name="Google Shape;147;p22"/>
            <p:cNvSpPr/>
            <p:nvPr/>
          </p:nvSpPr>
          <p:spPr>
            <a:xfrm flipH="1">
              <a:off x="8119499" y="5137150"/>
              <a:ext cx="739775" cy="428625"/>
            </a:xfrm>
            <a:custGeom>
              <a:avLst/>
              <a:gdLst/>
              <a:ahLst/>
              <a:cxnLst/>
              <a:rect l="l" t="t" r="r" b="b"/>
              <a:pathLst>
                <a:path w="466" h="270" extrusionOk="0">
                  <a:moveTo>
                    <a:pt x="466" y="134"/>
                  </a:moveTo>
                  <a:lnTo>
                    <a:pt x="232" y="270"/>
                  </a:lnTo>
                  <a:lnTo>
                    <a:pt x="0" y="134"/>
                  </a:lnTo>
                  <a:lnTo>
                    <a:pt x="232" y="0"/>
                  </a:lnTo>
                  <a:lnTo>
                    <a:pt x="466" y="134"/>
                  </a:lnTo>
                  <a:close/>
                </a:path>
              </a:pathLst>
            </a:custGeom>
            <a:gradFill>
              <a:gsLst>
                <a:gs pos="0">
                  <a:srgbClr val="1B7473"/>
                </a:gs>
                <a:gs pos="100000">
                  <a:srgbClr val="1D6871"/>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8" name="Google Shape;148;p22"/>
            <p:cNvSpPr/>
            <p:nvPr/>
          </p:nvSpPr>
          <p:spPr>
            <a:xfrm flipH="1">
              <a:off x="9600637" y="425450"/>
              <a:ext cx="365125" cy="1069975"/>
            </a:xfrm>
            <a:custGeom>
              <a:avLst/>
              <a:gdLst/>
              <a:ahLst/>
              <a:cxnLst/>
              <a:rect l="l" t="t" r="r" b="b"/>
              <a:pathLst>
                <a:path w="230" h="674" extrusionOk="0">
                  <a:moveTo>
                    <a:pt x="230" y="674"/>
                  </a:moveTo>
                  <a:lnTo>
                    <a:pt x="0" y="540"/>
                  </a:lnTo>
                  <a:lnTo>
                    <a:pt x="0" y="0"/>
                  </a:lnTo>
                  <a:lnTo>
                    <a:pt x="230" y="136"/>
                  </a:lnTo>
                  <a:lnTo>
                    <a:pt x="230" y="674"/>
                  </a:lnTo>
                  <a:close/>
                </a:path>
              </a:pathLst>
            </a:custGeom>
            <a:gradFill>
              <a:gsLst>
                <a:gs pos="0">
                  <a:srgbClr val="FDBD4D"/>
                </a:gs>
                <a:gs pos="100000">
                  <a:srgbClr val="FFAC49"/>
                </a:gs>
              </a:gsLst>
              <a:lin ang="54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149" name="Google Shape;149;p22"/>
          <p:cNvSpPr txBox="1">
            <a:spLocks noGrp="1"/>
          </p:cNvSpPr>
          <p:nvPr>
            <p:ph type="title"/>
          </p:nvPr>
        </p:nvSpPr>
        <p:spPr>
          <a:xfrm>
            <a:off x="5174033" y="1122644"/>
            <a:ext cx="2847323" cy="200573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2"/>
              </a:buClr>
              <a:buSzPts val="2100"/>
              <a:buFont typeface="Arial"/>
              <a:buNone/>
              <a:defRPr sz="2100" b="0">
                <a:solidFill>
                  <a:schemeClr val="dk2"/>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50" name="Google Shape;150;p22"/>
          <p:cNvSpPr txBox="1">
            <a:spLocks noGrp="1"/>
          </p:cNvSpPr>
          <p:nvPr>
            <p:ph type="body" idx="1"/>
          </p:nvPr>
        </p:nvSpPr>
        <p:spPr>
          <a:xfrm>
            <a:off x="5174033" y="3210736"/>
            <a:ext cx="1259260" cy="1266205"/>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500"/>
              </a:spcBef>
              <a:spcAft>
                <a:spcPts val="0"/>
              </a:spcAft>
              <a:buClr>
                <a:srgbClr val="8D8FA4"/>
              </a:buClr>
              <a:buSzPts val="900"/>
              <a:buNone/>
              <a:defRPr sz="900">
                <a:solidFill>
                  <a:srgbClr val="8D8FA4"/>
                </a:solidFill>
                <a:latin typeface="Arial"/>
                <a:ea typeface="Arial"/>
                <a:cs typeface="Arial"/>
                <a:sym typeface="Arial"/>
              </a:defRPr>
            </a:lvl1pPr>
            <a:lvl2pPr marL="914400" lvl="1" indent="-228600" algn="l">
              <a:lnSpc>
                <a:spcPct val="90000"/>
              </a:lnSpc>
              <a:spcBef>
                <a:spcPts val="200"/>
              </a:spcBef>
              <a:spcAft>
                <a:spcPts val="0"/>
              </a:spcAft>
              <a:buSzPts val="1500"/>
              <a:buNone/>
              <a:defRPr sz="1500">
                <a:solidFill>
                  <a:srgbClr val="A0A0A0"/>
                </a:solidFill>
              </a:defRPr>
            </a:lvl2pPr>
            <a:lvl3pPr marL="1371600" lvl="2" indent="-228600" algn="l">
              <a:lnSpc>
                <a:spcPct val="90000"/>
              </a:lnSpc>
              <a:spcBef>
                <a:spcPts val="200"/>
              </a:spcBef>
              <a:spcAft>
                <a:spcPts val="0"/>
              </a:spcAft>
              <a:buSzPts val="1400"/>
              <a:buNone/>
              <a:defRPr sz="1400">
                <a:solidFill>
                  <a:srgbClr val="A0A0A0"/>
                </a:solidFill>
              </a:defRPr>
            </a:lvl3pPr>
            <a:lvl4pPr marL="1828800" lvl="3" indent="-228600" algn="l">
              <a:lnSpc>
                <a:spcPct val="110000"/>
              </a:lnSpc>
              <a:spcBef>
                <a:spcPts val="200"/>
              </a:spcBef>
              <a:spcAft>
                <a:spcPts val="0"/>
              </a:spcAft>
              <a:buSzPts val="1200"/>
              <a:buNone/>
              <a:defRPr sz="1200">
                <a:solidFill>
                  <a:srgbClr val="A0A0A0"/>
                </a:solidFill>
              </a:defRPr>
            </a:lvl4pPr>
            <a:lvl5pPr marL="2286000" lvl="4" indent="-228600" algn="l">
              <a:lnSpc>
                <a:spcPct val="100000"/>
              </a:lnSpc>
              <a:spcBef>
                <a:spcPts val="200"/>
              </a:spcBef>
              <a:spcAft>
                <a:spcPts val="0"/>
              </a:spcAft>
              <a:buClr>
                <a:srgbClr val="A0A0A0"/>
              </a:buClr>
              <a:buSzPts val="1200"/>
              <a:buNone/>
              <a:defRPr sz="1200">
                <a:solidFill>
                  <a:srgbClr val="A0A0A0"/>
                </a:solidFill>
              </a:defRPr>
            </a:lvl5pPr>
            <a:lvl6pPr marL="2743200" lvl="5" indent="-228600" algn="l">
              <a:lnSpc>
                <a:spcPct val="90000"/>
              </a:lnSpc>
              <a:spcBef>
                <a:spcPts val="200"/>
              </a:spcBef>
              <a:spcAft>
                <a:spcPts val="0"/>
              </a:spcAft>
              <a:buSzPts val="1200"/>
              <a:buNone/>
              <a:defRPr sz="1200">
                <a:solidFill>
                  <a:srgbClr val="A0A0A0"/>
                </a:solidFill>
              </a:defRPr>
            </a:lvl6pPr>
            <a:lvl7pPr marL="3200400" lvl="6" indent="-228600" algn="l">
              <a:lnSpc>
                <a:spcPct val="90000"/>
              </a:lnSpc>
              <a:spcBef>
                <a:spcPts val="700"/>
              </a:spcBef>
              <a:spcAft>
                <a:spcPts val="0"/>
              </a:spcAft>
              <a:buClr>
                <a:srgbClr val="A0A0A0"/>
              </a:buClr>
              <a:buSzPts val="1200"/>
              <a:buNone/>
              <a:defRPr sz="1200">
                <a:solidFill>
                  <a:srgbClr val="A0A0A0"/>
                </a:solidFill>
              </a:defRPr>
            </a:lvl7pPr>
            <a:lvl8pPr marL="3657600" lvl="7" indent="-228600" algn="l">
              <a:lnSpc>
                <a:spcPct val="90000"/>
              </a:lnSpc>
              <a:spcBef>
                <a:spcPts val="700"/>
              </a:spcBef>
              <a:spcAft>
                <a:spcPts val="0"/>
              </a:spcAft>
              <a:buClr>
                <a:srgbClr val="A0A0A0"/>
              </a:buClr>
              <a:buSzPts val="1200"/>
              <a:buNone/>
              <a:defRPr sz="1200">
                <a:solidFill>
                  <a:srgbClr val="A0A0A0"/>
                </a:solidFill>
              </a:defRPr>
            </a:lvl8pPr>
            <a:lvl9pPr marL="4114800" lvl="8" indent="-228600" algn="l">
              <a:lnSpc>
                <a:spcPct val="100000"/>
              </a:lnSpc>
              <a:spcBef>
                <a:spcPts val="0"/>
              </a:spcBef>
              <a:spcAft>
                <a:spcPts val="700"/>
              </a:spcAft>
              <a:buClr>
                <a:srgbClr val="A0A0A0"/>
              </a:buClr>
              <a:buSzPts val="1200"/>
              <a:buNone/>
              <a:defRPr sz="1200">
                <a:solidFill>
                  <a:srgbClr val="A0A0A0"/>
                </a:solidFill>
              </a:defRPr>
            </a:lvl9pPr>
          </a:lstStyle>
          <a:p>
            <a:endParaRPr/>
          </a:p>
        </p:txBody>
      </p:sp>
      <p:sp>
        <p:nvSpPr>
          <p:cNvPr id="151" name="Google Shape;151;p22"/>
          <p:cNvSpPr txBox="1">
            <a:spLocks noGrp="1"/>
          </p:cNvSpPr>
          <p:nvPr>
            <p:ph type="body" idx="2"/>
          </p:nvPr>
        </p:nvSpPr>
        <p:spPr>
          <a:xfrm>
            <a:off x="6762097" y="3210736"/>
            <a:ext cx="1259260" cy="1266205"/>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500"/>
              </a:spcBef>
              <a:spcAft>
                <a:spcPts val="0"/>
              </a:spcAft>
              <a:buClr>
                <a:srgbClr val="8D8FA4"/>
              </a:buClr>
              <a:buSzPts val="900"/>
              <a:buNone/>
              <a:defRPr sz="900">
                <a:solidFill>
                  <a:srgbClr val="8D8FA4"/>
                </a:solidFill>
                <a:latin typeface="Arial"/>
                <a:ea typeface="Arial"/>
                <a:cs typeface="Arial"/>
                <a:sym typeface="Arial"/>
              </a:defRPr>
            </a:lvl1pPr>
            <a:lvl2pPr marL="914400" lvl="1" indent="-228600" algn="l">
              <a:lnSpc>
                <a:spcPct val="90000"/>
              </a:lnSpc>
              <a:spcBef>
                <a:spcPts val="200"/>
              </a:spcBef>
              <a:spcAft>
                <a:spcPts val="0"/>
              </a:spcAft>
              <a:buSzPts val="1500"/>
              <a:buNone/>
              <a:defRPr sz="1500">
                <a:solidFill>
                  <a:srgbClr val="A0A0A0"/>
                </a:solidFill>
              </a:defRPr>
            </a:lvl2pPr>
            <a:lvl3pPr marL="1371600" lvl="2" indent="-228600" algn="l">
              <a:lnSpc>
                <a:spcPct val="90000"/>
              </a:lnSpc>
              <a:spcBef>
                <a:spcPts val="200"/>
              </a:spcBef>
              <a:spcAft>
                <a:spcPts val="0"/>
              </a:spcAft>
              <a:buSzPts val="1400"/>
              <a:buNone/>
              <a:defRPr sz="1400">
                <a:solidFill>
                  <a:srgbClr val="A0A0A0"/>
                </a:solidFill>
              </a:defRPr>
            </a:lvl3pPr>
            <a:lvl4pPr marL="1828800" lvl="3" indent="-228600" algn="l">
              <a:lnSpc>
                <a:spcPct val="110000"/>
              </a:lnSpc>
              <a:spcBef>
                <a:spcPts val="200"/>
              </a:spcBef>
              <a:spcAft>
                <a:spcPts val="0"/>
              </a:spcAft>
              <a:buSzPts val="1200"/>
              <a:buNone/>
              <a:defRPr sz="1200">
                <a:solidFill>
                  <a:srgbClr val="A0A0A0"/>
                </a:solidFill>
              </a:defRPr>
            </a:lvl4pPr>
            <a:lvl5pPr marL="2286000" lvl="4" indent="-228600" algn="l">
              <a:lnSpc>
                <a:spcPct val="100000"/>
              </a:lnSpc>
              <a:spcBef>
                <a:spcPts val="200"/>
              </a:spcBef>
              <a:spcAft>
                <a:spcPts val="0"/>
              </a:spcAft>
              <a:buClr>
                <a:srgbClr val="A0A0A0"/>
              </a:buClr>
              <a:buSzPts val="1200"/>
              <a:buNone/>
              <a:defRPr sz="1200">
                <a:solidFill>
                  <a:srgbClr val="A0A0A0"/>
                </a:solidFill>
              </a:defRPr>
            </a:lvl5pPr>
            <a:lvl6pPr marL="2743200" lvl="5" indent="-228600" algn="l">
              <a:lnSpc>
                <a:spcPct val="90000"/>
              </a:lnSpc>
              <a:spcBef>
                <a:spcPts val="200"/>
              </a:spcBef>
              <a:spcAft>
                <a:spcPts val="0"/>
              </a:spcAft>
              <a:buSzPts val="1200"/>
              <a:buNone/>
              <a:defRPr sz="1200">
                <a:solidFill>
                  <a:srgbClr val="A0A0A0"/>
                </a:solidFill>
              </a:defRPr>
            </a:lvl6pPr>
            <a:lvl7pPr marL="3200400" lvl="6" indent="-228600" algn="l">
              <a:lnSpc>
                <a:spcPct val="90000"/>
              </a:lnSpc>
              <a:spcBef>
                <a:spcPts val="700"/>
              </a:spcBef>
              <a:spcAft>
                <a:spcPts val="0"/>
              </a:spcAft>
              <a:buClr>
                <a:srgbClr val="A0A0A0"/>
              </a:buClr>
              <a:buSzPts val="1200"/>
              <a:buNone/>
              <a:defRPr sz="1200">
                <a:solidFill>
                  <a:srgbClr val="A0A0A0"/>
                </a:solidFill>
              </a:defRPr>
            </a:lvl7pPr>
            <a:lvl8pPr marL="3657600" lvl="7" indent="-228600" algn="l">
              <a:lnSpc>
                <a:spcPct val="90000"/>
              </a:lnSpc>
              <a:spcBef>
                <a:spcPts val="700"/>
              </a:spcBef>
              <a:spcAft>
                <a:spcPts val="0"/>
              </a:spcAft>
              <a:buClr>
                <a:srgbClr val="A0A0A0"/>
              </a:buClr>
              <a:buSzPts val="1200"/>
              <a:buNone/>
              <a:defRPr sz="1200">
                <a:solidFill>
                  <a:srgbClr val="A0A0A0"/>
                </a:solidFill>
              </a:defRPr>
            </a:lvl8pPr>
            <a:lvl9pPr marL="4114800" lvl="8" indent="-228600" algn="l">
              <a:lnSpc>
                <a:spcPct val="100000"/>
              </a:lnSpc>
              <a:spcBef>
                <a:spcPts val="0"/>
              </a:spcBef>
              <a:spcAft>
                <a:spcPts val="700"/>
              </a:spcAft>
              <a:buClr>
                <a:srgbClr val="A0A0A0"/>
              </a:buClr>
              <a:buSzPts val="1200"/>
              <a:buNone/>
              <a:defRPr sz="1200">
                <a:solidFill>
                  <a:srgbClr val="A0A0A0"/>
                </a:solidFill>
              </a:defRPr>
            </a:lvl9pPr>
          </a:lstStyle>
          <a:p>
            <a:endParaRPr/>
          </a:p>
        </p:txBody>
      </p:sp>
      <p:sp>
        <p:nvSpPr>
          <p:cNvPr id="152" name="Google Shape;152;p22"/>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800"/>
              <a:buFont typeface="Arial"/>
              <a:buNone/>
            </a:pPr>
            <a:fld id="{00000000-1234-1234-1234-123412341234}" type="slidenum">
              <a:rPr lang="en" sz="800">
                <a:solidFill>
                  <a:srgbClr val="7F7F7F"/>
                </a:solidFill>
                <a:latin typeface="Arial"/>
                <a:ea typeface="Arial"/>
                <a:cs typeface="Arial"/>
                <a:sym typeface="Arial"/>
              </a:rPr>
              <a:t>‹#›</a:t>
            </a:fld>
            <a:endParaRPr sz="800">
              <a:solidFill>
                <a:srgbClr val="7F7F7F"/>
              </a:solidFill>
              <a:latin typeface="Arial"/>
              <a:ea typeface="Arial"/>
              <a:cs typeface="Arial"/>
              <a:sym typeface="Arial"/>
            </a:endParaRPr>
          </a:p>
        </p:txBody>
      </p:sp>
      <p:sp>
        <p:nvSpPr>
          <p:cNvPr id="153" name="Google Shape;153;p22"/>
          <p:cNvSpPr>
            <a:spLocks noGrp="1"/>
          </p:cNvSpPr>
          <p:nvPr>
            <p:ph type="pic" idx="3"/>
          </p:nvPr>
        </p:nvSpPr>
        <p:spPr>
          <a:xfrm flipH="1">
            <a:off x="0" y="0"/>
            <a:ext cx="3889388" cy="5143500"/>
          </a:xfrm>
          <a:prstGeom prst="rect">
            <a:avLst/>
          </a:prstGeom>
          <a:noFill/>
          <a:ln>
            <a:noFill/>
          </a:ln>
        </p:spPr>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grpSp>
        <p:nvGrpSpPr>
          <p:cNvPr id="51" name="Google Shape;51;p13"/>
          <p:cNvGrpSpPr/>
          <p:nvPr/>
        </p:nvGrpSpPr>
        <p:grpSpPr>
          <a:xfrm>
            <a:off x="7843838" y="4350544"/>
            <a:ext cx="1300161" cy="792956"/>
            <a:chOff x="10458450" y="5800725"/>
            <a:chExt cx="1733548" cy="1057275"/>
          </a:xfrm>
        </p:grpSpPr>
        <p:sp>
          <p:nvSpPr>
            <p:cNvPr id="52" name="Google Shape;52;p13"/>
            <p:cNvSpPr/>
            <p:nvPr/>
          </p:nvSpPr>
          <p:spPr>
            <a:xfrm flipH="1">
              <a:off x="10458450" y="5800725"/>
              <a:ext cx="1733548" cy="1057275"/>
            </a:xfrm>
            <a:prstGeom prst="rtTriangle">
              <a:avLst/>
            </a:pr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FFFFFF"/>
                </a:solidFill>
                <a:latin typeface="Arial"/>
                <a:ea typeface="Arial"/>
                <a:cs typeface="Arial"/>
                <a:sym typeface="Arial"/>
              </a:endParaRPr>
            </a:p>
          </p:txBody>
        </p:sp>
        <p:pic>
          <p:nvPicPr>
            <p:cNvPr id="53" name="Google Shape;53;p13"/>
            <p:cNvPicPr preferRelativeResize="0"/>
            <p:nvPr/>
          </p:nvPicPr>
          <p:blipFill rotWithShape="1">
            <a:blip r:embed="rId70">
              <a:alphaModFix/>
            </a:blip>
            <a:srcRect r="67145"/>
            <a:stretch/>
          </p:blipFill>
          <p:spPr>
            <a:xfrm>
              <a:off x="11657132" y="6303708"/>
              <a:ext cx="360475" cy="384683"/>
            </a:xfrm>
            <a:prstGeom prst="rect">
              <a:avLst/>
            </a:prstGeom>
            <a:noFill/>
            <a:ln>
              <a:noFill/>
            </a:ln>
          </p:spPr>
        </p:pic>
      </p:grpSp>
      <p:sp>
        <p:nvSpPr>
          <p:cNvPr id="54" name="Google Shape;54;p13"/>
          <p:cNvSpPr txBox="1">
            <a:spLocks noGrp="1"/>
          </p:cNvSpPr>
          <p:nvPr>
            <p:ph type="dt" idx="10"/>
          </p:nvPr>
        </p:nvSpPr>
        <p:spPr>
          <a:xfrm>
            <a:off x="7258050" y="4846477"/>
            <a:ext cx="1111538" cy="115416"/>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100"/>
              <a:buNone/>
              <a:defRPr sz="800" b="0" i="0" u="none" strike="noStrike" cap="none">
                <a:solidFill>
                  <a:srgbClr val="7F7F7F"/>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55" name="Google Shape;55;p13"/>
          <p:cNvSpPr txBox="1">
            <a:spLocks noGrp="1"/>
          </p:cNvSpPr>
          <p:nvPr>
            <p:ph type="title"/>
          </p:nvPr>
        </p:nvSpPr>
        <p:spPr>
          <a:xfrm>
            <a:off x="521494" y="467100"/>
            <a:ext cx="8073628" cy="2492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6" name="Google Shape;56;p13"/>
          <p:cNvSpPr txBox="1">
            <a:spLocks noGrp="1"/>
          </p:cNvSpPr>
          <p:nvPr>
            <p:ph type="body" idx="1"/>
          </p:nvPr>
        </p:nvSpPr>
        <p:spPr>
          <a:xfrm>
            <a:off x="521494" y="1215000"/>
            <a:ext cx="8073628" cy="3462966"/>
          </a:xfrm>
          <a:prstGeom prst="rect">
            <a:avLst/>
          </a:prstGeom>
          <a:noFill/>
          <a:ln>
            <a:noFill/>
          </a:ln>
        </p:spPr>
        <p:txBody>
          <a:bodyPr spcFirstLastPara="1" wrap="square" lIns="0" tIns="0" rIns="0" bIns="0" anchor="t" anchorCtr="0">
            <a:noAutofit/>
          </a:bodyPr>
          <a:lstStyle>
            <a:lvl1pPr marL="457200" marR="0" lvl="0" indent="-285750" algn="l" rtl="0">
              <a:lnSpc>
                <a:spcPct val="110000"/>
              </a:lnSpc>
              <a:spcBef>
                <a:spcPts val="50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1pPr>
            <a:lvl2pPr marL="914400" marR="0" lvl="1" indent="-285750" algn="l" rtl="0">
              <a:lnSpc>
                <a:spcPct val="90000"/>
              </a:lnSpc>
              <a:spcBef>
                <a:spcPts val="200"/>
              </a:spcBef>
              <a:spcAft>
                <a:spcPts val="0"/>
              </a:spcAft>
              <a:buClr>
                <a:schemeClr val="dk2"/>
              </a:buClr>
              <a:buSzPts val="900"/>
              <a:buFont typeface="Arial"/>
              <a:buChar char="•"/>
              <a:defRPr sz="900" b="0" i="0" u="none" strike="noStrike" cap="none">
                <a:solidFill>
                  <a:schemeClr val="dk1"/>
                </a:solidFill>
                <a:latin typeface="Arial"/>
                <a:ea typeface="Arial"/>
                <a:cs typeface="Arial"/>
                <a:sym typeface="Arial"/>
              </a:defRPr>
            </a:lvl2pPr>
            <a:lvl3pPr marL="1371600" marR="0" lvl="2" indent="-285750" algn="l" rtl="0">
              <a:lnSpc>
                <a:spcPct val="90000"/>
              </a:lnSpc>
              <a:spcBef>
                <a:spcPts val="200"/>
              </a:spcBef>
              <a:spcAft>
                <a:spcPts val="0"/>
              </a:spcAft>
              <a:buClr>
                <a:schemeClr val="dk2"/>
              </a:buClr>
              <a:buSzPts val="900"/>
              <a:buFont typeface="Trebuchet MS"/>
              <a:buChar char="–"/>
              <a:defRPr sz="900" b="0" i="0" u="none" strike="noStrike" cap="none">
                <a:solidFill>
                  <a:schemeClr val="dk1"/>
                </a:solidFill>
                <a:latin typeface="Arial"/>
                <a:ea typeface="Arial"/>
                <a:cs typeface="Arial"/>
                <a:sym typeface="Arial"/>
              </a:defRPr>
            </a:lvl3pPr>
            <a:lvl4pPr marL="1828800" marR="0" lvl="3" indent="-304800" algn="l" rtl="0">
              <a:lnSpc>
                <a:spcPct val="110000"/>
              </a:lnSpc>
              <a:spcBef>
                <a:spcPts val="2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00000"/>
              </a:lnSpc>
              <a:spcBef>
                <a:spcPts val="200"/>
              </a:spcBef>
              <a:spcAft>
                <a:spcPts val="0"/>
              </a:spcAft>
              <a:buClr>
                <a:schemeClr val="dk1"/>
              </a:buClr>
              <a:buSzPts val="1200"/>
              <a:buFont typeface="Arial"/>
              <a:buChar char="​"/>
              <a:defRPr sz="1200" b="1" i="0" u="none" strike="noStrike" cap="none">
                <a:solidFill>
                  <a:schemeClr val="dk1"/>
                </a:solidFill>
                <a:latin typeface="Arial"/>
                <a:ea typeface="Arial"/>
                <a:cs typeface="Arial"/>
                <a:sym typeface="Arial"/>
              </a:defRPr>
            </a:lvl5pPr>
            <a:lvl6pPr marL="2743200" marR="0" lvl="5" indent="-304800" algn="l" rtl="0">
              <a:lnSpc>
                <a:spcPct val="90000"/>
              </a:lnSpc>
              <a:spcBef>
                <a:spcPts val="200"/>
              </a:spcBef>
              <a:spcAft>
                <a:spcPts val="0"/>
              </a:spcAft>
              <a:buClr>
                <a:schemeClr val="dk2"/>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438150" algn="l" rtl="0">
              <a:lnSpc>
                <a:spcPct val="90000"/>
              </a:lnSpc>
              <a:spcBef>
                <a:spcPts val="700"/>
              </a:spcBef>
              <a:spcAft>
                <a:spcPts val="0"/>
              </a:spcAft>
              <a:buClr>
                <a:schemeClr val="dk1"/>
              </a:buClr>
              <a:buSzPts val="3300"/>
              <a:buFont typeface="Arial"/>
              <a:buChar char="​"/>
              <a:defRPr sz="3300" b="0" i="0" u="none" strike="noStrike" cap="none">
                <a:solidFill>
                  <a:schemeClr val="dk1"/>
                </a:solidFill>
                <a:latin typeface="Arial"/>
                <a:ea typeface="Arial"/>
                <a:cs typeface="Arial"/>
                <a:sym typeface="Arial"/>
              </a:defRPr>
            </a:lvl7pPr>
            <a:lvl8pPr marL="3657600" marR="0" lvl="7" indent="-488950" algn="l" rtl="0">
              <a:lnSpc>
                <a:spcPct val="90000"/>
              </a:lnSpc>
              <a:spcBef>
                <a:spcPts val="700"/>
              </a:spcBef>
              <a:spcAft>
                <a:spcPts val="0"/>
              </a:spcAft>
              <a:buClr>
                <a:schemeClr val="dk2"/>
              </a:buClr>
              <a:buSzPts val="4100"/>
              <a:buFont typeface="Arial"/>
              <a:buChar char="​"/>
              <a:defRPr sz="4100" b="0" i="0" u="none" strike="noStrike" cap="none">
                <a:solidFill>
                  <a:schemeClr val="dk2"/>
                </a:solidFill>
                <a:latin typeface="Arial"/>
                <a:ea typeface="Arial"/>
                <a:cs typeface="Arial"/>
                <a:sym typeface="Arial"/>
              </a:defRPr>
            </a:lvl8pPr>
            <a:lvl9pPr marL="4114800" marR="0" lvl="8" indent="-342900" algn="l" rtl="0">
              <a:lnSpc>
                <a:spcPct val="100000"/>
              </a:lnSpc>
              <a:spcBef>
                <a:spcPts val="0"/>
              </a:spcBef>
              <a:spcAft>
                <a:spcPts val="700"/>
              </a:spcAft>
              <a:buClr>
                <a:schemeClr val="dk2"/>
              </a:buClr>
              <a:buSzPts val="1800"/>
              <a:buFont typeface="Arial"/>
              <a:buChar char="​"/>
              <a:defRPr sz="1800" b="0" i="0" u="none" strike="noStrike" cap="none">
                <a:solidFill>
                  <a:schemeClr val="dk2"/>
                </a:solidFill>
                <a:latin typeface="Arial"/>
                <a:ea typeface="Arial"/>
                <a:cs typeface="Arial"/>
                <a:sym typeface="Arial"/>
              </a:defRPr>
            </a:lvl9pPr>
          </a:lstStyle>
          <a:p>
            <a:endParaRPr/>
          </a:p>
        </p:txBody>
      </p:sp>
      <p:sp>
        <p:nvSpPr>
          <p:cNvPr id="57" name="Google Shape;57;p13"/>
          <p:cNvSpPr txBox="1"/>
          <p:nvPr/>
        </p:nvSpPr>
        <p:spPr>
          <a:xfrm>
            <a:off x="8309371" y="4846477"/>
            <a:ext cx="285750" cy="11541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800"/>
              <a:buFont typeface="Arial"/>
              <a:buNone/>
            </a:pPr>
            <a:fld id="{00000000-1234-1234-1234-123412341234}" type="slidenum">
              <a:rPr lang="en" sz="800" b="0" i="0" u="none" strike="noStrike" cap="none">
                <a:solidFill>
                  <a:srgbClr val="7F7F7F"/>
                </a:solidFill>
                <a:latin typeface="Arial"/>
                <a:ea typeface="Arial"/>
                <a:cs typeface="Arial"/>
                <a:sym typeface="Arial"/>
              </a:rPr>
              <a:t>‹#›</a:t>
            </a:fld>
            <a:endParaRPr sz="800" b="0" i="0" u="none" strike="noStrike" cap="none">
              <a:solidFill>
                <a:srgbClr val="7F7F7F"/>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736" r:id="rId1"/>
    <p:sldLayoutId id="2147483735" r:id="rId2"/>
    <p:sldLayoutId id="2147483659"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2" r:id="rId23"/>
    <p:sldLayoutId id="2147483684" r:id="rId24"/>
    <p:sldLayoutId id="2147483685" r:id="rId25"/>
    <p:sldLayoutId id="2147483686"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 id="2147483723" r:id="rId62"/>
    <p:sldLayoutId id="2147483724" r:id="rId63"/>
    <p:sldLayoutId id="2147483725" r:id="rId64"/>
    <p:sldLayoutId id="2147483726" r:id="rId65"/>
    <p:sldLayoutId id="2147483727" r:id="rId66"/>
    <p:sldLayoutId id="2147483728" r:id="rId67"/>
    <p:sldLayoutId id="2147483730" r:id="rId68"/>
  </p:sldLayoutIdLst>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983">
          <p15:clr>
            <a:srgbClr val="F26B43"/>
          </p15:clr>
        </p15:guide>
        <p15:guide id="2" pos="297">
          <p15:clr>
            <a:srgbClr val="F26B43"/>
          </p15:clr>
        </p15:guide>
        <p15:guide id="3" pos="5463">
          <p15:clr>
            <a:srgbClr val="F26B43"/>
          </p15:clr>
        </p15:guide>
        <p15:guide id="4" orient="horz" pos="291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10.xml"/><Relationship Id="rId4" Type="http://schemas.openxmlformats.org/officeDocument/2006/relationships/image" Target="../media/image29.sv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0.pn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23.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1.svg"/><Relationship Id="rId9" Type="http://schemas.microsoft.com/office/2007/relationships/diagramDrawing" Target="../diagrams/drawing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86"/>
          <p:cNvSpPr txBox="1">
            <a:spLocks noGrp="1"/>
          </p:cNvSpPr>
          <p:nvPr>
            <p:ph type="ctrTitle"/>
          </p:nvPr>
        </p:nvSpPr>
        <p:spPr>
          <a:xfrm>
            <a:off x="822843" y="1339259"/>
            <a:ext cx="6768900" cy="1496100"/>
          </a:xfrm>
          <a:prstGeom prst="rect">
            <a:avLst/>
          </a:prstGeom>
          <a:noFill/>
          <a:ln>
            <a:noFill/>
          </a:ln>
        </p:spPr>
        <p:txBody>
          <a:bodyPr spcFirstLastPara="1" wrap="square" lIns="0" tIns="0" rIns="0" bIns="0" anchor="b" anchorCtr="0">
            <a:noAutofit/>
          </a:bodyPr>
          <a:lstStyle/>
          <a:p>
            <a:pPr algn="ctr" rtl="1"/>
            <a:r>
              <a:rPr lang="en-US" sz="4000" b="1" dirty="0">
                <a:latin typeface="Tajawal"/>
                <a:ea typeface="Tajawal"/>
                <a:cs typeface="Tajawal"/>
                <a:sym typeface="Tajawal"/>
              </a:rPr>
              <a:t>Data Analysis</a:t>
            </a:r>
            <a:br>
              <a:rPr lang="en-US" sz="4000" b="1" dirty="0">
                <a:latin typeface="Tajawal"/>
                <a:ea typeface="Tajawal"/>
                <a:cs typeface="Tajawal"/>
                <a:sym typeface="Tajawal"/>
              </a:rPr>
            </a:br>
            <a:r>
              <a:rPr lang="en-US" sz="2400" b="1" dirty="0">
                <a:solidFill>
                  <a:srgbClr val="636FB8"/>
                </a:solidFill>
                <a:latin typeface="Tajawal"/>
                <a:ea typeface="Tajawal"/>
                <a:cs typeface="Tajawal"/>
                <a:sym typeface="Tajawal"/>
              </a:rPr>
              <a:t>Exploration &amp; Cleaning</a:t>
            </a:r>
            <a:endParaRPr sz="2400" b="1" dirty="0">
              <a:solidFill>
                <a:srgbClr val="636FB8"/>
              </a:solidFill>
              <a:latin typeface="Tajawal"/>
              <a:ea typeface="Tajawal"/>
              <a:cs typeface="Tajawal"/>
              <a:sym typeface="Tajaw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DA5C7-FE4C-B7CF-3F96-54BB8C195715}"/>
              </a:ext>
            </a:extLst>
          </p:cNvPr>
          <p:cNvSpPr>
            <a:spLocks noGrp="1"/>
          </p:cNvSpPr>
          <p:nvPr>
            <p:ph type="title"/>
          </p:nvPr>
        </p:nvSpPr>
        <p:spPr/>
        <p:txBody>
          <a:bodyPr/>
          <a:lstStyle/>
          <a:p>
            <a:r>
              <a:rPr lang="en-US" dirty="0">
                <a:latin typeface="Tajawal" panose="020B0604020202020204" charset="-78"/>
                <a:cs typeface="Tajawal" panose="020B0604020202020204" charset="-78"/>
              </a:rPr>
              <a:t>Data Analysis Flow</a:t>
            </a:r>
          </a:p>
        </p:txBody>
      </p:sp>
      <p:sp>
        <p:nvSpPr>
          <p:cNvPr id="8" name="Rectangle: Rounded Corners 7">
            <a:extLst>
              <a:ext uri="{FF2B5EF4-FFF2-40B4-BE49-F238E27FC236}">
                <a16:creationId xmlns:a16="http://schemas.microsoft.com/office/drawing/2014/main" id="{2BEBBC19-3BD0-F672-B4FE-CBD373394690}"/>
              </a:ext>
            </a:extLst>
          </p:cNvPr>
          <p:cNvSpPr/>
          <p:nvPr/>
        </p:nvSpPr>
        <p:spPr>
          <a:xfrm>
            <a:off x="522515" y="1428750"/>
            <a:ext cx="1967593" cy="906236"/>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solidFill>
                  <a:schemeClr val="accent2">
                    <a:lumMod val="75000"/>
                  </a:schemeClr>
                </a:solidFill>
              </a:rPr>
              <a:t>Define Objectives</a:t>
            </a:r>
          </a:p>
          <a:p>
            <a:pPr algn="ctr"/>
            <a:r>
              <a:rPr lang="en-US" dirty="0">
                <a:solidFill>
                  <a:schemeClr val="accent2">
                    <a:lumMod val="75000"/>
                  </a:schemeClr>
                </a:solidFill>
              </a:rPr>
              <a:t>&amp;</a:t>
            </a:r>
          </a:p>
          <a:p>
            <a:pPr algn="ctr"/>
            <a:r>
              <a:rPr lang="en-US" dirty="0">
                <a:solidFill>
                  <a:schemeClr val="accent2">
                    <a:lumMod val="75000"/>
                  </a:schemeClr>
                </a:solidFill>
              </a:rPr>
              <a:t>Relevant Measures</a:t>
            </a:r>
          </a:p>
        </p:txBody>
      </p:sp>
      <p:sp>
        <p:nvSpPr>
          <p:cNvPr id="9" name="Rectangle: Rounded Corners 8">
            <a:extLst>
              <a:ext uri="{FF2B5EF4-FFF2-40B4-BE49-F238E27FC236}">
                <a16:creationId xmlns:a16="http://schemas.microsoft.com/office/drawing/2014/main" id="{C1FB6283-2996-D6CE-F4AD-99B240F2D29B}"/>
              </a:ext>
            </a:extLst>
          </p:cNvPr>
          <p:cNvSpPr/>
          <p:nvPr/>
        </p:nvSpPr>
        <p:spPr>
          <a:xfrm>
            <a:off x="522513" y="2808514"/>
            <a:ext cx="1967593" cy="906236"/>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solidFill>
                  <a:schemeClr val="accent2">
                    <a:lumMod val="75000"/>
                  </a:schemeClr>
                </a:solidFill>
              </a:rPr>
              <a:t>Collect Data</a:t>
            </a:r>
          </a:p>
        </p:txBody>
      </p:sp>
      <p:sp>
        <p:nvSpPr>
          <p:cNvPr id="10" name="Rectangle: Rounded Corners 9">
            <a:extLst>
              <a:ext uri="{FF2B5EF4-FFF2-40B4-BE49-F238E27FC236}">
                <a16:creationId xmlns:a16="http://schemas.microsoft.com/office/drawing/2014/main" id="{632AE35E-46A5-C24C-DE23-A85C0D7BBCC7}"/>
              </a:ext>
            </a:extLst>
          </p:cNvPr>
          <p:cNvSpPr/>
          <p:nvPr/>
        </p:nvSpPr>
        <p:spPr>
          <a:xfrm>
            <a:off x="2966355" y="4090307"/>
            <a:ext cx="1967593" cy="906236"/>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solidFill>
                  <a:schemeClr val="accent2">
                    <a:lumMod val="75000"/>
                  </a:schemeClr>
                </a:solidFill>
              </a:rPr>
              <a:t>Clean Data</a:t>
            </a:r>
          </a:p>
        </p:txBody>
      </p:sp>
      <p:sp>
        <p:nvSpPr>
          <p:cNvPr id="11" name="Rectangle: Rounded Corners 10">
            <a:extLst>
              <a:ext uri="{FF2B5EF4-FFF2-40B4-BE49-F238E27FC236}">
                <a16:creationId xmlns:a16="http://schemas.microsoft.com/office/drawing/2014/main" id="{5F17B29D-B70A-00E2-2623-1C203BE634C9}"/>
              </a:ext>
            </a:extLst>
          </p:cNvPr>
          <p:cNvSpPr/>
          <p:nvPr/>
        </p:nvSpPr>
        <p:spPr>
          <a:xfrm>
            <a:off x="2966356" y="2808514"/>
            <a:ext cx="1967593" cy="906236"/>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solidFill>
                  <a:schemeClr val="accent2">
                    <a:lumMod val="75000"/>
                  </a:schemeClr>
                </a:solidFill>
              </a:rPr>
              <a:t>Data Exploration Analysis (EDA)</a:t>
            </a:r>
          </a:p>
        </p:txBody>
      </p:sp>
      <p:cxnSp>
        <p:nvCxnSpPr>
          <p:cNvPr id="13" name="Straight Arrow Connector 12">
            <a:extLst>
              <a:ext uri="{FF2B5EF4-FFF2-40B4-BE49-F238E27FC236}">
                <a16:creationId xmlns:a16="http://schemas.microsoft.com/office/drawing/2014/main" id="{6657D4F7-C419-F478-EC59-C931ADD04118}"/>
              </a:ext>
            </a:extLst>
          </p:cNvPr>
          <p:cNvCxnSpPr>
            <a:stCxn id="8" idx="2"/>
            <a:endCxn id="9" idx="0"/>
          </p:cNvCxnSpPr>
          <p:nvPr/>
        </p:nvCxnSpPr>
        <p:spPr>
          <a:xfrm flipH="1">
            <a:off x="1506310" y="2334986"/>
            <a:ext cx="2" cy="473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CFC0C04-E7A6-0CB6-7F2F-358110AF5A19}"/>
              </a:ext>
            </a:extLst>
          </p:cNvPr>
          <p:cNvCxnSpPr>
            <a:stCxn id="9" idx="3"/>
            <a:endCxn id="11" idx="1"/>
          </p:cNvCxnSpPr>
          <p:nvPr/>
        </p:nvCxnSpPr>
        <p:spPr>
          <a:xfrm>
            <a:off x="2490106" y="3261632"/>
            <a:ext cx="4762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D3CD135-7210-E359-F4BD-C90C0B1D053F}"/>
              </a:ext>
            </a:extLst>
          </p:cNvPr>
          <p:cNvCxnSpPr>
            <a:cxnSpLocks/>
          </p:cNvCxnSpPr>
          <p:nvPr/>
        </p:nvCxnSpPr>
        <p:spPr>
          <a:xfrm>
            <a:off x="4095750" y="3714750"/>
            <a:ext cx="0" cy="3755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3A40A17-3260-4265-2EE9-BB1C0044BCA3}"/>
              </a:ext>
            </a:extLst>
          </p:cNvPr>
          <p:cNvCxnSpPr>
            <a:cxnSpLocks/>
          </p:cNvCxnSpPr>
          <p:nvPr/>
        </p:nvCxnSpPr>
        <p:spPr>
          <a:xfrm flipV="1">
            <a:off x="3722914" y="3714750"/>
            <a:ext cx="0" cy="3755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3521278-ADA6-1824-7B90-73C4EC3B1A96}"/>
              </a:ext>
            </a:extLst>
          </p:cNvPr>
          <p:cNvCxnSpPr>
            <a:cxnSpLocks/>
            <a:stCxn id="8" idx="3"/>
            <a:endCxn id="22" idx="1"/>
          </p:cNvCxnSpPr>
          <p:nvPr/>
        </p:nvCxnSpPr>
        <p:spPr>
          <a:xfrm>
            <a:off x="2490108" y="1881868"/>
            <a:ext cx="4762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9E232B48-5FD5-19A2-7DB3-A2FB21F66706}"/>
              </a:ext>
            </a:extLst>
          </p:cNvPr>
          <p:cNvSpPr/>
          <p:nvPr/>
        </p:nvSpPr>
        <p:spPr>
          <a:xfrm>
            <a:off x="2966357" y="1428750"/>
            <a:ext cx="1967593" cy="906236"/>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solidFill>
                  <a:schemeClr val="accent2">
                    <a:lumMod val="75000"/>
                  </a:schemeClr>
                </a:solidFill>
              </a:rPr>
              <a:t>Generate Questions</a:t>
            </a:r>
          </a:p>
        </p:txBody>
      </p:sp>
      <p:cxnSp>
        <p:nvCxnSpPr>
          <p:cNvPr id="35" name="Connector: Elbow 34">
            <a:extLst>
              <a:ext uri="{FF2B5EF4-FFF2-40B4-BE49-F238E27FC236}">
                <a16:creationId xmlns:a16="http://schemas.microsoft.com/office/drawing/2014/main" id="{B9C6A4EC-8BCD-2A16-7AF3-251539357757}"/>
              </a:ext>
            </a:extLst>
          </p:cNvPr>
          <p:cNvCxnSpPr>
            <a:cxnSpLocks/>
            <a:stCxn id="11" idx="3"/>
            <a:endCxn id="3" idx="2"/>
          </p:cNvCxnSpPr>
          <p:nvPr/>
        </p:nvCxnSpPr>
        <p:spPr>
          <a:xfrm flipV="1">
            <a:off x="4933949" y="3036487"/>
            <a:ext cx="1120551" cy="2251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6AC9419A-1859-3A4E-3D88-3D456FEE0C84}"/>
              </a:ext>
            </a:extLst>
          </p:cNvPr>
          <p:cNvCxnSpPr>
            <a:cxnSpLocks/>
            <a:stCxn id="22" idx="3"/>
            <a:endCxn id="3" idx="0"/>
          </p:cNvCxnSpPr>
          <p:nvPr/>
        </p:nvCxnSpPr>
        <p:spPr>
          <a:xfrm>
            <a:off x="4933950" y="1881868"/>
            <a:ext cx="1120550" cy="24838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D9728780-CE6A-98AF-CAF3-BC0B04E930EB}"/>
              </a:ext>
            </a:extLst>
          </p:cNvPr>
          <p:cNvSpPr/>
          <p:nvPr/>
        </p:nvSpPr>
        <p:spPr>
          <a:xfrm>
            <a:off x="5193849" y="2130251"/>
            <a:ext cx="1721302" cy="906236"/>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solidFill>
                  <a:schemeClr val="accent2">
                    <a:lumMod val="75000"/>
                  </a:schemeClr>
                </a:solidFill>
              </a:rPr>
              <a:t>Interpret Results </a:t>
            </a:r>
          </a:p>
          <a:p>
            <a:pPr algn="ctr"/>
            <a:r>
              <a:rPr lang="en-US" dirty="0">
                <a:solidFill>
                  <a:schemeClr val="accent2">
                    <a:lumMod val="75000"/>
                  </a:schemeClr>
                </a:solidFill>
              </a:rPr>
              <a:t>&amp;</a:t>
            </a:r>
          </a:p>
          <a:p>
            <a:pPr algn="ctr"/>
            <a:r>
              <a:rPr lang="en-US" dirty="0">
                <a:solidFill>
                  <a:schemeClr val="accent2">
                    <a:lumMod val="75000"/>
                  </a:schemeClr>
                </a:solidFill>
              </a:rPr>
              <a:t>Generate Reports</a:t>
            </a:r>
          </a:p>
        </p:txBody>
      </p:sp>
    </p:spTree>
    <p:extLst>
      <p:ext uri="{BB962C8B-B14F-4D97-AF65-F5344CB8AC3E}">
        <p14:creationId xmlns:p14="http://schemas.microsoft.com/office/powerpoint/2010/main" val="34395465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DA5C7-FE4C-B7CF-3F96-54BB8C195715}"/>
              </a:ext>
            </a:extLst>
          </p:cNvPr>
          <p:cNvSpPr>
            <a:spLocks noGrp="1"/>
          </p:cNvSpPr>
          <p:nvPr>
            <p:ph type="title"/>
          </p:nvPr>
        </p:nvSpPr>
        <p:spPr/>
        <p:txBody>
          <a:bodyPr/>
          <a:lstStyle/>
          <a:p>
            <a:r>
              <a:rPr lang="en-US" dirty="0">
                <a:latin typeface="Tajawal" panose="020B0604020202020204" charset="-78"/>
                <a:cs typeface="Tajawal" panose="020B0604020202020204" charset="-78"/>
              </a:rPr>
              <a:t>Data Analysis Flow</a:t>
            </a:r>
          </a:p>
        </p:txBody>
      </p:sp>
      <p:sp>
        <p:nvSpPr>
          <p:cNvPr id="8" name="Rectangle: Rounded Corners 7">
            <a:extLst>
              <a:ext uri="{FF2B5EF4-FFF2-40B4-BE49-F238E27FC236}">
                <a16:creationId xmlns:a16="http://schemas.microsoft.com/office/drawing/2014/main" id="{2BEBBC19-3BD0-F672-B4FE-CBD373394690}"/>
              </a:ext>
            </a:extLst>
          </p:cNvPr>
          <p:cNvSpPr/>
          <p:nvPr/>
        </p:nvSpPr>
        <p:spPr>
          <a:xfrm>
            <a:off x="522515" y="1428750"/>
            <a:ext cx="1967593" cy="906236"/>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solidFill>
                  <a:schemeClr val="accent2">
                    <a:lumMod val="75000"/>
                  </a:schemeClr>
                </a:solidFill>
              </a:rPr>
              <a:t>Define Objectives</a:t>
            </a:r>
          </a:p>
          <a:p>
            <a:pPr algn="ctr"/>
            <a:r>
              <a:rPr lang="en-US" dirty="0">
                <a:solidFill>
                  <a:schemeClr val="accent2">
                    <a:lumMod val="75000"/>
                  </a:schemeClr>
                </a:solidFill>
              </a:rPr>
              <a:t>&amp;</a:t>
            </a:r>
          </a:p>
          <a:p>
            <a:pPr algn="ctr"/>
            <a:r>
              <a:rPr lang="en-US" dirty="0">
                <a:solidFill>
                  <a:schemeClr val="accent2">
                    <a:lumMod val="75000"/>
                  </a:schemeClr>
                </a:solidFill>
              </a:rPr>
              <a:t>Relevant Measures</a:t>
            </a:r>
          </a:p>
        </p:txBody>
      </p:sp>
      <p:sp>
        <p:nvSpPr>
          <p:cNvPr id="9" name="Rectangle: Rounded Corners 8">
            <a:extLst>
              <a:ext uri="{FF2B5EF4-FFF2-40B4-BE49-F238E27FC236}">
                <a16:creationId xmlns:a16="http://schemas.microsoft.com/office/drawing/2014/main" id="{C1FB6283-2996-D6CE-F4AD-99B240F2D29B}"/>
              </a:ext>
            </a:extLst>
          </p:cNvPr>
          <p:cNvSpPr/>
          <p:nvPr/>
        </p:nvSpPr>
        <p:spPr>
          <a:xfrm>
            <a:off x="522513" y="2808514"/>
            <a:ext cx="1967593" cy="906236"/>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solidFill>
                  <a:schemeClr val="accent2">
                    <a:lumMod val="75000"/>
                  </a:schemeClr>
                </a:solidFill>
              </a:rPr>
              <a:t>Collect Data</a:t>
            </a:r>
          </a:p>
        </p:txBody>
      </p:sp>
      <p:sp>
        <p:nvSpPr>
          <p:cNvPr id="10" name="Rectangle: Rounded Corners 9">
            <a:extLst>
              <a:ext uri="{FF2B5EF4-FFF2-40B4-BE49-F238E27FC236}">
                <a16:creationId xmlns:a16="http://schemas.microsoft.com/office/drawing/2014/main" id="{632AE35E-46A5-C24C-DE23-A85C0D7BBCC7}"/>
              </a:ext>
            </a:extLst>
          </p:cNvPr>
          <p:cNvSpPr/>
          <p:nvPr/>
        </p:nvSpPr>
        <p:spPr>
          <a:xfrm>
            <a:off x="2966355" y="4090307"/>
            <a:ext cx="1967593" cy="906236"/>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solidFill>
                  <a:schemeClr val="accent2">
                    <a:lumMod val="75000"/>
                  </a:schemeClr>
                </a:solidFill>
              </a:rPr>
              <a:t>Clean Data</a:t>
            </a:r>
          </a:p>
        </p:txBody>
      </p:sp>
      <p:sp>
        <p:nvSpPr>
          <p:cNvPr id="11" name="Rectangle: Rounded Corners 10">
            <a:extLst>
              <a:ext uri="{FF2B5EF4-FFF2-40B4-BE49-F238E27FC236}">
                <a16:creationId xmlns:a16="http://schemas.microsoft.com/office/drawing/2014/main" id="{5F17B29D-B70A-00E2-2623-1C203BE634C9}"/>
              </a:ext>
            </a:extLst>
          </p:cNvPr>
          <p:cNvSpPr/>
          <p:nvPr/>
        </p:nvSpPr>
        <p:spPr>
          <a:xfrm>
            <a:off x="2966356" y="2808514"/>
            <a:ext cx="1967593" cy="906236"/>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solidFill>
                  <a:schemeClr val="accent2">
                    <a:lumMod val="75000"/>
                  </a:schemeClr>
                </a:solidFill>
              </a:rPr>
              <a:t>Data Exploration Analysis (EDA)</a:t>
            </a:r>
          </a:p>
        </p:txBody>
      </p:sp>
      <p:cxnSp>
        <p:nvCxnSpPr>
          <p:cNvPr id="13" name="Straight Arrow Connector 12">
            <a:extLst>
              <a:ext uri="{FF2B5EF4-FFF2-40B4-BE49-F238E27FC236}">
                <a16:creationId xmlns:a16="http://schemas.microsoft.com/office/drawing/2014/main" id="{6657D4F7-C419-F478-EC59-C931ADD04118}"/>
              </a:ext>
            </a:extLst>
          </p:cNvPr>
          <p:cNvCxnSpPr>
            <a:stCxn id="8" idx="2"/>
            <a:endCxn id="9" idx="0"/>
          </p:cNvCxnSpPr>
          <p:nvPr/>
        </p:nvCxnSpPr>
        <p:spPr>
          <a:xfrm flipH="1">
            <a:off x="1506310" y="2334986"/>
            <a:ext cx="2" cy="473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CFC0C04-E7A6-0CB6-7F2F-358110AF5A19}"/>
              </a:ext>
            </a:extLst>
          </p:cNvPr>
          <p:cNvCxnSpPr>
            <a:stCxn id="9" idx="3"/>
            <a:endCxn id="11" idx="1"/>
          </p:cNvCxnSpPr>
          <p:nvPr/>
        </p:nvCxnSpPr>
        <p:spPr>
          <a:xfrm>
            <a:off x="2490106" y="3261632"/>
            <a:ext cx="4762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D3CD135-7210-E359-F4BD-C90C0B1D053F}"/>
              </a:ext>
            </a:extLst>
          </p:cNvPr>
          <p:cNvCxnSpPr>
            <a:cxnSpLocks/>
          </p:cNvCxnSpPr>
          <p:nvPr/>
        </p:nvCxnSpPr>
        <p:spPr>
          <a:xfrm>
            <a:off x="4095750" y="3714750"/>
            <a:ext cx="0" cy="3755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3A40A17-3260-4265-2EE9-BB1C0044BCA3}"/>
              </a:ext>
            </a:extLst>
          </p:cNvPr>
          <p:cNvCxnSpPr>
            <a:cxnSpLocks/>
          </p:cNvCxnSpPr>
          <p:nvPr/>
        </p:nvCxnSpPr>
        <p:spPr>
          <a:xfrm flipV="1">
            <a:off x="3722914" y="3714750"/>
            <a:ext cx="0" cy="3755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3521278-ADA6-1824-7B90-73C4EC3B1A96}"/>
              </a:ext>
            </a:extLst>
          </p:cNvPr>
          <p:cNvCxnSpPr>
            <a:cxnSpLocks/>
            <a:stCxn id="8" idx="3"/>
            <a:endCxn id="22" idx="1"/>
          </p:cNvCxnSpPr>
          <p:nvPr/>
        </p:nvCxnSpPr>
        <p:spPr>
          <a:xfrm>
            <a:off x="2490108" y="1881868"/>
            <a:ext cx="4762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9E232B48-5FD5-19A2-7DB3-A2FB21F66706}"/>
              </a:ext>
            </a:extLst>
          </p:cNvPr>
          <p:cNvSpPr/>
          <p:nvPr/>
        </p:nvSpPr>
        <p:spPr>
          <a:xfrm>
            <a:off x="2966357" y="1428750"/>
            <a:ext cx="1967593" cy="906236"/>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solidFill>
                  <a:schemeClr val="accent2">
                    <a:lumMod val="75000"/>
                  </a:schemeClr>
                </a:solidFill>
              </a:rPr>
              <a:t>Generate Questions</a:t>
            </a:r>
          </a:p>
        </p:txBody>
      </p:sp>
      <p:cxnSp>
        <p:nvCxnSpPr>
          <p:cNvPr id="35" name="Connector: Elbow 34">
            <a:extLst>
              <a:ext uri="{FF2B5EF4-FFF2-40B4-BE49-F238E27FC236}">
                <a16:creationId xmlns:a16="http://schemas.microsoft.com/office/drawing/2014/main" id="{B9C6A4EC-8BCD-2A16-7AF3-251539357757}"/>
              </a:ext>
            </a:extLst>
          </p:cNvPr>
          <p:cNvCxnSpPr>
            <a:cxnSpLocks/>
            <a:stCxn id="11" idx="3"/>
            <a:endCxn id="3" idx="2"/>
          </p:cNvCxnSpPr>
          <p:nvPr/>
        </p:nvCxnSpPr>
        <p:spPr>
          <a:xfrm flipV="1">
            <a:off x="4933949" y="3036487"/>
            <a:ext cx="1120551" cy="2251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6AC9419A-1859-3A4E-3D88-3D456FEE0C84}"/>
              </a:ext>
            </a:extLst>
          </p:cNvPr>
          <p:cNvCxnSpPr>
            <a:cxnSpLocks/>
            <a:stCxn id="22" idx="3"/>
            <a:endCxn id="3" idx="0"/>
          </p:cNvCxnSpPr>
          <p:nvPr/>
        </p:nvCxnSpPr>
        <p:spPr>
          <a:xfrm>
            <a:off x="4933950" y="1881868"/>
            <a:ext cx="1120550" cy="24838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1B76219-723F-1B9A-FB91-11D2A61E30B5}"/>
              </a:ext>
            </a:extLst>
          </p:cNvPr>
          <p:cNvCxnSpPr>
            <a:cxnSpLocks/>
            <a:endCxn id="46" idx="1"/>
          </p:cNvCxnSpPr>
          <p:nvPr/>
        </p:nvCxnSpPr>
        <p:spPr>
          <a:xfrm>
            <a:off x="6915151" y="2571750"/>
            <a:ext cx="2598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Rounded Corners 45">
            <a:extLst>
              <a:ext uri="{FF2B5EF4-FFF2-40B4-BE49-F238E27FC236}">
                <a16:creationId xmlns:a16="http://schemas.microsoft.com/office/drawing/2014/main" id="{2D101B9A-B121-ED9C-FA48-15402FC1AD0C}"/>
              </a:ext>
            </a:extLst>
          </p:cNvPr>
          <p:cNvSpPr/>
          <p:nvPr/>
        </p:nvSpPr>
        <p:spPr>
          <a:xfrm>
            <a:off x="7175050" y="2231571"/>
            <a:ext cx="1721302" cy="680358"/>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solidFill>
                  <a:schemeClr val="accent2">
                    <a:lumMod val="75000"/>
                  </a:schemeClr>
                </a:solidFill>
              </a:rPr>
              <a:t>Visualize Results</a:t>
            </a:r>
          </a:p>
        </p:txBody>
      </p:sp>
      <p:sp>
        <p:nvSpPr>
          <p:cNvPr id="3" name="Rectangle: Rounded Corners 2">
            <a:extLst>
              <a:ext uri="{FF2B5EF4-FFF2-40B4-BE49-F238E27FC236}">
                <a16:creationId xmlns:a16="http://schemas.microsoft.com/office/drawing/2014/main" id="{B65C80BF-8D65-3331-7971-DE2A8F83EBD7}"/>
              </a:ext>
            </a:extLst>
          </p:cNvPr>
          <p:cNvSpPr/>
          <p:nvPr/>
        </p:nvSpPr>
        <p:spPr>
          <a:xfrm>
            <a:off x="5193849" y="2130251"/>
            <a:ext cx="1721302" cy="906236"/>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solidFill>
                  <a:schemeClr val="accent2">
                    <a:lumMod val="75000"/>
                  </a:schemeClr>
                </a:solidFill>
              </a:rPr>
              <a:t>Interpret Results </a:t>
            </a:r>
          </a:p>
          <a:p>
            <a:pPr algn="ctr"/>
            <a:r>
              <a:rPr lang="en-US" dirty="0">
                <a:solidFill>
                  <a:schemeClr val="accent2">
                    <a:lumMod val="75000"/>
                  </a:schemeClr>
                </a:solidFill>
              </a:rPr>
              <a:t>&amp;</a:t>
            </a:r>
          </a:p>
          <a:p>
            <a:pPr algn="ctr"/>
            <a:r>
              <a:rPr lang="en-US" dirty="0">
                <a:solidFill>
                  <a:schemeClr val="accent2">
                    <a:lumMod val="75000"/>
                  </a:schemeClr>
                </a:solidFill>
              </a:rPr>
              <a:t>Generate Reports</a:t>
            </a:r>
          </a:p>
        </p:txBody>
      </p:sp>
    </p:spTree>
    <p:extLst>
      <p:ext uri="{BB962C8B-B14F-4D97-AF65-F5344CB8AC3E}">
        <p14:creationId xmlns:p14="http://schemas.microsoft.com/office/powerpoint/2010/main" val="25500755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DA5C7-FE4C-B7CF-3F96-54BB8C195715}"/>
              </a:ext>
            </a:extLst>
          </p:cNvPr>
          <p:cNvSpPr>
            <a:spLocks noGrp="1"/>
          </p:cNvSpPr>
          <p:nvPr>
            <p:ph type="title"/>
          </p:nvPr>
        </p:nvSpPr>
        <p:spPr/>
        <p:txBody>
          <a:bodyPr/>
          <a:lstStyle/>
          <a:p>
            <a:r>
              <a:rPr lang="en-US" dirty="0">
                <a:latin typeface="Tajawal" panose="020B0604020202020204" charset="-78"/>
                <a:cs typeface="Tajawal" panose="020B0604020202020204" charset="-78"/>
              </a:rPr>
              <a:t>Data Analysis Flow</a:t>
            </a:r>
          </a:p>
        </p:txBody>
      </p:sp>
      <p:sp>
        <p:nvSpPr>
          <p:cNvPr id="8" name="Rectangle: Rounded Corners 7">
            <a:extLst>
              <a:ext uri="{FF2B5EF4-FFF2-40B4-BE49-F238E27FC236}">
                <a16:creationId xmlns:a16="http://schemas.microsoft.com/office/drawing/2014/main" id="{2BEBBC19-3BD0-F672-B4FE-CBD373394690}"/>
              </a:ext>
            </a:extLst>
          </p:cNvPr>
          <p:cNvSpPr/>
          <p:nvPr/>
        </p:nvSpPr>
        <p:spPr>
          <a:xfrm>
            <a:off x="522515" y="1428750"/>
            <a:ext cx="1967593" cy="906236"/>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solidFill>
                  <a:schemeClr val="accent2">
                    <a:lumMod val="75000"/>
                  </a:schemeClr>
                </a:solidFill>
              </a:rPr>
              <a:t>Define Objectives</a:t>
            </a:r>
          </a:p>
          <a:p>
            <a:pPr algn="ctr"/>
            <a:r>
              <a:rPr lang="en-US" dirty="0">
                <a:solidFill>
                  <a:schemeClr val="accent2">
                    <a:lumMod val="75000"/>
                  </a:schemeClr>
                </a:solidFill>
              </a:rPr>
              <a:t>&amp;</a:t>
            </a:r>
          </a:p>
          <a:p>
            <a:pPr algn="ctr"/>
            <a:r>
              <a:rPr lang="en-US" dirty="0">
                <a:solidFill>
                  <a:schemeClr val="accent2">
                    <a:lumMod val="75000"/>
                  </a:schemeClr>
                </a:solidFill>
              </a:rPr>
              <a:t>Relevant Measures</a:t>
            </a:r>
          </a:p>
        </p:txBody>
      </p:sp>
      <p:sp>
        <p:nvSpPr>
          <p:cNvPr id="9" name="Rectangle: Rounded Corners 8">
            <a:extLst>
              <a:ext uri="{FF2B5EF4-FFF2-40B4-BE49-F238E27FC236}">
                <a16:creationId xmlns:a16="http://schemas.microsoft.com/office/drawing/2014/main" id="{C1FB6283-2996-D6CE-F4AD-99B240F2D29B}"/>
              </a:ext>
            </a:extLst>
          </p:cNvPr>
          <p:cNvSpPr/>
          <p:nvPr/>
        </p:nvSpPr>
        <p:spPr>
          <a:xfrm>
            <a:off x="522513" y="2808514"/>
            <a:ext cx="1967593" cy="906236"/>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solidFill>
                  <a:schemeClr val="accent2">
                    <a:lumMod val="75000"/>
                  </a:schemeClr>
                </a:solidFill>
              </a:rPr>
              <a:t>Collect Data</a:t>
            </a:r>
          </a:p>
        </p:txBody>
      </p:sp>
      <p:sp>
        <p:nvSpPr>
          <p:cNvPr id="10" name="Rectangle: Rounded Corners 9">
            <a:extLst>
              <a:ext uri="{FF2B5EF4-FFF2-40B4-BE49-F238E27FC236}">
                <a16:creationId xmlns:a16="http://schemas.microsoft.com/office/drawing/2014/main" id="{632AE35E-46A5-C24C-DE23-A85C0D7BBCC7}"/>
              </a:ext>
            </a:extLst>
          </p:cNvPr>
          <p:cNvSpPr/>
          <p:nvPr/>
        </p:nvSpPr>
        <p:spPr>
          <a:xfrm>
            <a:off x="2966355" y="4090307"/>
            <a:ext cx="1967593" cy="906236"/>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solidFill>
                  <a:schemeClr val="accent2">
                    <a:lumMod val="75000"/>
                  </a:schemeClr>
                </a:solidFill>
              </a:rPr>
              <a:t>Clean Data</a:t>
            </a:r>
          </a:p>
        </p:txBody>
      </p:sp>
      <p:sp>
        <p:nvSpPr>
          <p:cNvPr id="11" name="Rectangle: Rounded Corners 10">
            <a:extLst>
              <a:ext uri="{FF2B5EF4-FFF2-40B4-BE49-F238E27FC236}">
                <a16:creationId xmlns:a16="http://schemas.microsoft.com/office/drawing/2014/main" id="{5F17B29D-B70A-00E2-2623-1C203BE634C9}"/>
              </a:ext>
            </a:extLst>
          </p:cNvPr>
          <p:cNvSpPr/>
          <p:nvPr/>
        </p:nvSpPr>
        <p:spPr>
          <a:xfrm>
            <a:off x="2966356" y="2808514"/>
            <a:ext cx="1967593" cy="906236"/>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solidFill>
                  <a:schemeClr val="accent2">
                    <a:lumMod val="75000"/>
                  </a:schemeClr>
                </a:solidFill>
              </a:rPr>
              <a:t>Data Exploration Analysis (EDA)</a:t>
            </a:r>
          </a:p>
        </p:txBody>
      </p:sp>
      <p:cxnSp>
        <p:nvCxnSpPr>
          <p:cNvPr id="13" name="Straight Arrow Connector 12">
            <a:extLst>
              <a:ext uri="{FF2B5EF4-FFF2-40B4-BE49-F238E27FC236}">
                <a16:creationId xmlns:a16="http://schemas.microsoft.com/office/drawing/2014/main" id="{6657D4F7-C419-F478-EC59-C931ADD04118}"/>
              </a:ext>
            </a:extLst>
          </p:cNvPr>
          <p:cNvCxnSpPr>
            <a:stCxn id="8" idx="2"/>
            <a:endCxn id="9" idx="0"/>
          </p:cNvCxnSpPr>
          <p:nvPr/>
        </p:nvCxnSpPr>
        <p:spPr>
          <a:xfrm flipH="1">
            <a:off x="1506310" y="2334986"/>
            <a:ext cx="2" cy="473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CFC0C04-E7A6-0CB6-7F2F-358110AF5A19}"/>
              </a:ext>
            </a:extLst>
          </p:cNvPr>
          <p:cNvCxnSpPr>
            <a:stCxn id="9" idx="3"/>
            <a:endCxn id="11" idx="1"/>
          </p:cNvCxnSpPr>
          <p:nvPr/>
        </p:nvCxnSpPr>
        <p:spPr>
          <a:xfrm>
            <a:off x="2490106" y="3261632"/>
            <a:ext cx="4762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D3CD135-7210-E359-F4BD-C90C0B1D053F}"/>
              </a:ext>
            </a:extLst>
          </p:cNvPr>
          <p:cNvCxnSpPr>
            <a:cxnSpLocks/>
          </p:cNvCxnSpPr>
          <p:nvPr/>
        </p:nvCxnSpPr>
        <p:spPr>
          <a:xfrm>
            <a:off x="4095750" y="3714750"/>
            <a:ext cx="0" cy="3755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3A40A17-3260-4265-2EE9-BB1C0044BCA3}"/>
              </a:ext>
            </a:extLst>
          </p:cNvPr>
          <p:cNvCxnSpPr>
            <a:cxnSpLocks/>
          </p:cNvCxnSpPr>
          <p:nvPr/>
        </p:nvCxnSpPr>
        <p:spPr>
          <a:xfrm flipV="1">
            <a:off x="3722914" y="3714750"/>
            <a:ext cx="0" cy="3755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3521278-ADA6-1824-7B90-73C4EC3B1A96}"/>
              </a:ext>
            </a:extLst>
          </p:cNvPr>
          <p:cNvCxnSpPr>
            <a:cxnSpLocks/>
            <a:stCxn id="8" idx="3"/>
            <a:endCxn id="22" idx="1"/>
          </p:cNvCxnSpPr>
          <p:nvPr/>
        </p:nvCxnSpPr>
        <p:spPr>
          <a:xfrm>
            <a:off x="2490108" y="1881868"/>
            <a:ext cx="4762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9E232B48-5FD5-19A2-7DB3-A2FB21F66706}"/>
              </a:ext>
            </a:extLst>
          </p:cNvPr>
          <p:cNvSpPr/>
          <p:nvPr/>
        </p:nvSpPr>
        <p:spPr>
          <a:xfrm>
            <a:off x="2966357" y="1428750"/>
            <a:ext cx="1967593" cy="906236"/>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solidFill>
                  <a:schemeClr val="accent2">
                    <a:lumMod val="75000"/>
                  </a:schemeClr>
                </a:solidFill>
              </a:rPr>
              <a:t>Generate Questions</a:t>
            </a:r>
          </a:p>
        </p:txBody>
      </p:sp>
      <p:sp>
        <p:nvSpPr>
          <p:cNvPr id="24" name="Rectangle: Rounded Corners 23">
            <a:extLst>
              <a:ext uri="{FF2B5EF4-FFF2-40B4-BE49-F238E27FC236}">
                <a16:creationId xmlns:a16="http://schemas.microsoft.com/office/drawing/2014/main" id="{633BD75B-92B3-B4D1-2915-933228C7122D}"/>
              </a:ext>
            </a:extLst>
          </p:cNvPr>
          <p:cNvSpPr/>
          <p:nvPr/>
        </p:nvSpPr>
        <p:spPr>
          <a:xfrm>
            <a:off x="5193849" y="2130251"/>
            <a:ext cx="1721302" cy="906236"/>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solidFill>
                  <a:schemeClr val="accent2">
                    <a:lumMod val="75000"/>
                  </a:schemeClr>
                </a:solidFill>
              </a:rPr>
              <a:t>Interpret Results </a:t>
            </a:r>
          </a:p>
          <a:p>
            <a:pPr algn="ctr"/>
            <a:r>
              <a:rPr lang="en-US" dirty="0">
                <a:solidFill>
                  <a:schemeClr val="accent2">
                    <a:lumMod val="75000"/>
                  </a:schemeClr>
                </a:solidFill>
              </a:rPr>
              <a:t>&amp;</a:t>
            </a:r>
          </a:p>
          <a:p>
            <a:pPr algn="ctr"/>
            <a:r>
              <a:rPr lang="en-US" dirty="0">
                <a:solidFill>
                  <a:schemeClr val="accent2">
                    <a:lumMod val="75000"/>
                  </a:schemeClr>
                </a:solidFill>
              </a:rPr>
              <a:t>Generate Reports</a:t>
            </a:r>
          </a:p>
        </p:txBody>
      </p:sp>
      <p:cxnSp>
        <p:nvCxnSpPr>
          <p:cNvPr id="35" name="Connector: Elbow 34">
            <a:extLst>
              <a:ext uri="{FF2B5EF4-FFF2-40B4-BE49-F238E27FC236}">
                <a16:creationId xmlns:a16="http://schemas.microsoft.com/office/drawing/2014/main" id="{B9C6A4EC-8BCD-2A16-7AF3-251539357757}"/>
              </a:ext>
            </a:extLst>
          </p:cNvPr>
          <p:cNvCxnSpPr>
            <a:cxnSpLocks/>
            <a:stCxn id="11" idx="3"/>
            <a:endCxn id="24" idx="2"/>
          </p:cNvCxnSpPr>
          <p:nvPr/>
        </p:nvCxnSpPr>
        <p:spPr>
          <a:xfrm flipV="1">
            <a:off x="4933949" y="3036487"/>
            <a:ext cx="1120551" cy="2251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6AC9419A-1859-3A4E-3D88-3D456FEE0C84}"/>
              </a:ext>
            </a:extLst>
          </p:cNvPr>
          <p:cNvCxnSpPr>
            <a:cxnSpLocks/>
            <a:stCxn id="22" idx="3"/>
            <a:endCxn id="24" idx="0"/>
          </p:cNvCxnSpPr>
          <p:nvPr/>
        </p:nvCxnSpPr>
        <p:spPr>
          <a:xfrm>
            <a:off x="4933950" y="1881868"/>
            <a:ext cx="1120550" cy="24838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1B76219-723F-1B9A-FB91-11D2A61E30B5}"/>
              </a:ext>
            </a:extLst>
          </p:cNvPr>
          <p:cNvCxnSpPr>
            <a:cxnSpLocks/>
            <a:stCxn id="24" idx="3"/>
            <a:endCxn id="46" idx="1"/>
          </p:cNvCxnSpPr>
          <p:nvPr/>
        </p:nvCxnSpPr>
        <p:spPr>
          <a:xfrm flipV="1">
            <a:off x="6915151" y="2571750"/>
            <a:ext cx="259899" cy="11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Rounded Corners 45">
            <a:extLst>
              <a:ext uri="{FF2B5EF4-FFF2-40B4-BE49-F238E27FC236}">
                <a16:creationId xmlns:a16="http://schemas.microsoft.com/office/drawing/2014/main" id="{2D101B9A-B121-ED9C-FA48-15402FC1AD0C}"/>
              </a:ext>
            </a:extLst>
          </p:cNvPr>
          <p:cNvSpPr/>
          <p:nvPr/>
        </p:nvSpPr>
        <p:spPr>
          <a:xfrm>
            <a:off x="7175050" y="2231571"/>
            <a:ext cx="1721302" cy="680358"/>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solidFill>
                  <a:schemeClr val="accent2">
                    <a:lumMod val="75000"/>
                  </a:schemeClr>
                </a:solidFill>
              </a:rPr>
              <a:t>Visualize Results</a:t>
            </a:r>
          </a:p>
        </p:txBody>
      </p:sp>
      <p:cxnSp>
        <p:nvCxnSpPr>
          <p:cNvPr id="51" name="Straight Arrow Connector 50">
            <a:extLst>
              <a:ext uri="{FF2B5EF4-FFF2-40B4-BE49-F238E27FC236}">
                <a16:creationId xmlns:a16="http://schemas.microsoft.com/office/drawing/2014/main" id="{C25EF89B-63C5-823A-082F-93E4D20C967D}"/>
              </a:ext>
            </a:extLst>
          </p:cNvPr>
          <p:cNvCxnSpPr>
            <a:cxnSpLocks/>
            <a:stCxn id="46" idx="2"/>
            <a:endCxn id="55" idx="0"/>
          </p:cNvCxnSpPr>
          <p:nvPr/>
        </p:nvCxnSpPr>
        <p:spPr>
          <a:xfrm>
            <a:off x="8035701" y="2911929"/>
            <a:ext cx="0" cy="363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angle: Rounded Corners 54">
            <a:extLst>
              <a:ext uri="{FF2B5EF4-FFF2-40B4-BE49-F238E27FC236}">
                <a16:creationId xmlns:a16="http://schemas.microsoft.com/office/drawing/2014/main" id="{A97BD9AE-D15B-A79C-1E48-E5286A12B851}"/>
              </a:ext>
            </a:extLst>
          </p:cNvPr>
          <p:cNvSpPr/>
          <p:nvPr/>
        </p:nvSpPr>
        <p:spPr>
          <a:xfrm>
            <a:off x="7175050" y="3275238"/>
            <a:ext cx="1721302" cy="680358"/>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solidFill>
                  <a:schemeClr val="accent2">
                    <a:lumMod val="75000"/>
                  </a:schemeClr>
                </a:solidFill>
              </a:rPr>
              <a:t>Present Results</a:t>
            </a:r>
          </a:p>
        </p:txBody>
      </p:sp>
    </p:spTree>
    <p:extLst>
      <p:ext uri="{BB962C8B-B14F-4D97-AF65-F5344CB8AC3E}">
        <p14:creationId xmlns:p14="http://schemas.microsoft.com/office/powerpoint/2010/main" val="15007558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DA5C7-FE4C-B7CF-3F96-54BB8C195715}"/>
              </a:ext>
            </a:extLst>
          </p:cNvPr>
          <p:cNvSpPr>
            <a:spLocks noGrp="1"/>
          </p:cNvSpPr>
          <p:nvPr>
            <p:ph type="title"/>
          </p:nvPr>
        </p:nvSpPr>
        <p:spPr/>
        <p:txBody>
          <a:bodyPr/>
          <a:lstStyle/>
          <a:p>
            <a:r>
              <a:rPr lang="en-US" dirty="0">
                <a:latin typeface="Tajawal" panose="020B0604020202020204" charset="-78"/>
                <a:cs typeface="Tajawal" panose="020B0604020202020204" charset="-78"/>
              </a:rPr>
              <a:t>Data Types</a:t>
            </a:r>
          </a:p>
        </p:txBody>
      </p:sp>
      <p:sp>
        <p:nvSpPr>
          <p:cNvPr id="3" name="Text Placeholder 2">
            <a:extLst>
              <a:ext uri="{FF2B5EF4-FFF2-40B4-BE49-F238E27FC236}">
                <a16:creationId xmlns:a16="http://schemas.microsoft.com/office/drawing/2014/main" id="{6F8E6B26-6841-EB85-F59A-366DC61685E2}"/>
              </a:ext>
            </a:extLst>
          </p:cNvPr>
          <p:cNvSpPr>
            <a:spLocks noGrp="1"/>
          </p:cNvSpPr>
          <p:nvPr>
            <p:ph type="body" idx="1"/>
          </p:nvPr>
        </p:nvSpPr>
        <p:spPr>
          <a:xfrm>
            <a:off x="548879" y="1005446"/>
            <a:ext cx="8131997" cy="528356"/>
          </a:xfrm>
        </p:spPr>
        <p:txBody>
          <a:bodyPr/>
          <a:lstStyle/>
          <a:p>
            <a:pPr marL="158750" indent="0">
              <a:buNone/>
            </a:pPr>
            <a:r>
              <a:rPr lang="en-US" sz="1300" dirty="0">
                <a:latin typeface="Tajawal" panose="020B0604020202020204" charset="-78"/>
                <a:cs typeface="Tajawal" panose="020B0604020202020204" charset="-78"/>
              </a:rPr>
              <a:t>Data types Can be broadly be categorized into two groups</a:t>
            </a:r>
          </a:p>
        </p:txBody>
      </p:sp>
      <p:sp>
        <p:nvSpPr>
          <p:cNvPr id="7" name="Rectangle: Rounded Corners 6">
            <a:extLst>
              <a:ext uri="{FF2B5EF4-FFF2-40B4-BE49-F238E27FC236}">
                <a16:creationId xmlns:a16="http://schemas.microsoft.com/office/drawing/2014/main" id="{DE588C39-9AAC-1A31-AAD9-2500EE6A8CED}"/>
              </a:ext>
            </a:extLst>
          </p:cNvPr>
          <p:cNvSpPr/>
          <p:nvPr/>
        </p:nvSpPr>
        <p:spPr>
          <a:xfrm>
            <a:off x="318408" y="2881489"/>
            <a:ext cx="1314449" cy="604157"/>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solidFill>
                  <a:schemeClr val="accent2">
                    <a:lumMod val="75000"/>
                  </a:schemeClr>
                </a:solidFill>
                <a:cs typeface="Tajawal" panose="020B0604020202020204"/>
              </a:rPr>
              <a:t>Data Types</a:t>
            </a:r>
          </a:p>
        </p:txBody>
      </p:sp>
      <p:sp>
        <p:nvSpPr>
          <p:cNvPr id="22" name="Rectangle: Rounded Corners 21">
            <a:extLst>
              <a:ext uri="{FF2B5EF4-FFF2-40B4-BE49-F238E27FC236}">
                <a16:creationId xmlns:a16="http://schemas.microsoft.com/office/drawing/2014/main" id="{926DE127-9DB5-576C-A6C0-76DF4C537943}"/>
              </a:ext>
            </a:extLst>
          </p:cNvPr>
          <p:cNvSpPr/>
          <p:nvPr/>
        </p:nvSpPr>
        <p:spPr>
          <a:xfrm>
            <a:off x="2223527" y="2020026"/>
            <a:ext cx="1314449" cy="604157"/>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solidFill>
                  <a:schemeClr val="accent2">
                    <a:lumMod val="75000"/>
                  </a:schemeClr>
                </a:solidFill>
              </a:rPr>
              <a:t>Categorical</a:t>
            </a:r>
          </a:p>
          <a:p>
            <a:pPr algn="ctr"/>
            <a:r>
              <a:rPr lang="en-US" sz="1200" dirty="0">
                <a:solidFill>
                  <a:schemeClr val="accent2">
                    <a:lumMod val="75000"/>
                  </a:schemeClr>
                </a:solidFill>
              </a:rPr>
              <a:t>(Qualitative)</a:t>
            </a:r>
          </a:p>
        </p:txBody>
      </p:sp>
      <p:sp>
        <p:nvSpPr>
          <p:cNvPr id="25" name="Rectangle: Rounded Corners 24">
            <a:extLst>
              <a:ext uri="{FF2B5EF4-FFF2-40B4-BE49-F238E27FC236}">
                <a16:creationId xmlns:a16="http://schemas.microsoft.com/office/drawing/2014/main" id="{10AD0FD4-A00F-C9B1-1B67-44AC0BCCC6A4}"/>
              </a:ext>
            </a:extLst>
          </p:cNvPr>
          <p:cNvSpPr/>
          <p:nvPr/>
        </p:nvSpPr>
        <p:spPr>
          <a:xfrm>
            <a:off x="2140403" y="4003447"/>
            <a:ext cx="1314449" cy="604157"/>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solidFill>
                  <a:schemeClr val="accent2">
                    <a:lumMod val="75000"/>
                  </a:schemeClr>
                </a:solidFill>
                <a:cs typeface="Tajawal" panose="020B0604020202020204"/>
              </a:rPr>
              <a:t>Numerical</a:t>
            </a:r>
          </a:p>
          <a:p>
            <a:pPr algn="ctr"/>
            <a:r>
              <a:rPr lang="en-US" sz="1200" dirty="0">
                <a:solidFill>
                  <a:schemeClr val="accent2">
                    <a:lumMod val="75000"/>
                  </a:schemeClr>
                </a:solidFill>
                <a:cs typeface="Tajawal" panose="020B0604020202020204"/>
              </a:rPr>
              <a:t>(Quantitative)</a:t>
            </a:r>
          </a:p>
        </p:txBody>
      </p:sp>
      <p:cxnSp>
        <p:nvCxnSpPr>
          <p:cNvPr id="26" name="Straight Arrow Connector 25">
            <a:extLst>
              <a:ext uri="{FF2B5EF4-FFF2-40B4-BE49-F238E27FC236}">
                <a16:creationId xmlns:a16="http://schemas.microsoft.com/office/drawing/2014/main" id="{8277D32B-FF09-E9E6-751D-07149A3B0FA7}"/>
              </a:ext>
            </a:extLst>
          </p:cNvPr>
          <p:cNvCxnSpPr>
            <a:cxnSpLocks/>
            <a:stCxn id="7" idx="3"/>
            <a:endCxn id="22" idx="1"/>
          </p:cNvCxnSpPr>
          <p:nvPr/>
        </p:nvCxnSpPr>
        <p:spPr>
          <a:xfrm flipV="1">
            <a:off x="1632857" y="2322105"/>
            <a:ext cx="590670" cy="861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579DED0-5F57-3A46-E58F-7E810F27859D}"/>
              </a:ext>
            </a:extLst>
          </p:cNvPr>
          <p:cNvCxnSpPr>
            <a:cxnSpLocks/>
            <a:stCxn id="7" idx="3"/>
            <a:endCxn id="25" idx="1"/>
          </p:cNvCxnSpPr>
          <p:nvPr/>
        </p:nvCxnSpPr>
        <p:spPr>
          <a:xfrm>
            <a:off x="1632857" y="3183568"/>
            <a:ext cx="507546" cy="112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76109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DA5C7-FE4C-B7CF-3F96-54BB8C195715}"/>
              </a:ext>
            </a:extLst>
          </p:cNvPr>
          <p:cNvSpPr>
            <a:spLocks noGrp="1"/>
          </p:cNvSpPr>
          <p:nvPr>
            <p:ph type="title"/>
          </p:nvPr>
        </p:nvSpPr>
        <p:spPr/>
        <p:txBody>
          <a:bodyPr/>
          <a:lstStyle/>
          <a:p>
            <a:r>
              <a:rPr lang="en-US" dirty="0">
                <a:latin typeface="Tajawal" panose="020B0604020202020204" charset="-78"/>
                <a:cs typeface="Tajawal" panose="020B0604020202020204" charset="-78"/>
              </a:rPr>
              <a:t>Data Types</a:t>
            </a:r>
          </a:p>
        </p:txBody>
      </p:sp>
      <p:sp>
        <p:nvSpPr>
          <p:cNvPr id="3" name="Text Placeholder 2">
            <a:extLst>
              <a:ext uri="{FF2B5EF4-FFF2-40B4-BE49-F238E27FC236}">
                <a16:creationId xmlns:a16="http://schemas.microsoft.com/office/drawing/2014/main" id="{6F8E6B26-6841-EB85-F59A-366DC61685E2}"/>
              </a:ext>
            </a:extLst>
          </p:cNvPr>
          <p:cNvSpPr>
            <a:spLocks noGrp="1"/>
          </p:cNvSpPr>
          <p:nvPr>
            <p:ph type="body" idx="1"/>
          </p:nvPr>
        </p:nvSpPr>
        <p:spPr>
          <a:xfrm>
            <a:off x="548879" y="1005446"/>
            <a:ext cx="8131997" cy="528356"/>
          </a:xfrm>
        </p:spPr>
        <p:txBody>
          <a:bodyPr/>
          <a:lstStyle/>
          <a:p>
            <a:pPr marL="158750" indent="0">
              <a:buNone/>
            </a:pPr>
            <a:r>
              <a:rPr lang="en-US" sz="1300" dirty="0">
                <a:latin typeface="Tajawal" panose="020B0604020202020204" charset="-78"/>
                <a:cs typeface="Tajawal" panose="020B0604020202020204" charset="-78"/>
              </a:rPr>
              <a:t>Data types Can be broadly be categorized into two groups and each of these groups can further be divided</a:t>
            </a:r>
          </a:p>
        </p:txBody>
      </p:sp>
      <p:sp>
        <p:nvSpPr>
          <p:cNvPr id="7" name="Rectangle: Rounded Corners 6">
            <a:extLst>
              <a:ext uri="{FF2B5EF4-FFF2-40B4-BE49-F238E27FC236}">
                <a16:creationId xmlns:a16="http://schemas.microsoft.com/office/drawing/2014/main" id="{DE588C39-9AAC-1A31-AAD9-2500EE6A8CED}"/>
              </a:ext>
            </a:extLst>
          </p:cNvPr>
          <p:cNvSpPr/>
          <p:nvPr/>
        </p:nvSpPr>
        <p:spPr>
          <a:xfrm>
            <a:off x="318408" y="2881489"/>
            <a:ext cx="1314449" cy="604157"/>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solidFill>
                  <a:schemeClr val="accent2">
                    <a:lumMod val="75000"/>
                  </a:schemeClr>
                </a:solidFill>
                <a:cs typeface="Tajawal" panose="020B0604020202020204"/>
              </a:rPr>
              <a:t>Data Types</a:t>
            </a:r>
          </a:p>
        </p:txBody>
      </p:sp>
      <p:sp>
        <p:nvSpPr>
          <p:cNvPr id="22" name="Rectangle: Rounded Corners 21">
            <a:extLst>
              <a:ext uri="{FF2B5EF4-FFF2-40B4-BE49-F238E27FC236}">
                <a16:creationId xmlns:a16="http://schemas.microsoft.com/office/drawing/2014/main" id="{926DE127-9DB5-576C-A6C0-76DF4C537943}"/>
              </a:ext>
            </a:extLst>
          </p:cNvPr>
          <p:cNvSpPr/>
          <p:nvPr/>
        </p:nvSpPr>
        <p:spPr>
          <a:xfrm>
            <a:off x="2223527" y="2020026"/>
            <a:ext cx="1314449" cy="604157"/>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solidFill>
                  <a:schemeClr val="accent2">
                    <a:lumMod val="75000"/>
                  </a:schemeClr>
                </a:solidFill>
              </a:rPr>
              <a:t>Categorical</a:t>
            </a:r>
          </a:p>
          <a:p>
            <a:pPr algn="ctr"/>
            <a:r>
              <a:rPr lang="en-US" sz="1200" dirty="0">
                <a:solidFill>
                  <a:schemeClr val="accent2">
                    <a:lumMod val="75000"/>
                  </a:schemeClr>
                </a:solidFill>
              </a:rPr>
              <a:t>(Qualitative)</a:t>
            </a:r>
          </a:p>
        </p:txBody>
      </p:sp>
      <p:sp>
        <p:nvSpPr>
          <p:cNvPr id="25" name="Rectangle: Rounded Corners 24">
            <a:extLst>
              <a:ext uri="{FF2B5EF4-FFF2-40B4-BE49-F238E27FC236}">
                <a16:creationId xmlns:a16="http://schemas.microsoft.com/office/drawing/2014/main" id="{10AD0FD4-A00F-C9B1-1B67-44AC0BCCC6A4}"/>
              </a:ext>
            </a:extLst>
          </p:cNvPr>
          <p:cNvSpPr/>
          <p:nvPr/>
        </p:nvSpPr>
        <p:spPr>
          <a:xfrm>
            <a:off x="2140403" y="4003447"/>
            <a:ext cx="1314449" cy="604157"/>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solidFill>
                  <a:schemeClr val="accent2">
                    <a:lumMod val="75000"/>
                  </a:schemeClr>
                </a:solidFill>
                <a:cs typeface="Tajawal" panose="020B0604020202020204"/>
              </a:rPr>
              <a:t>Numerical</a:t>
            </a:r>
          </a:p>
          <a:p>
            <a:pPr algn="ctr"/>
            <a:r>
              <a:rPr lang="en-US" sz="1200" dirty="0">
                <a:solidFill>
                  <a:schemeClr val="accent2">
                    <a:lumMod val="75000"/>
                  </a:schemeClr>
                </a:solidFill>
                <a:cs typeface="Tajawal" panose="020B0604020202020204"/>
              </a:rPr>
              <a:t>(Quantitative)</a:t>
            </a:r>
          </a:p>
        </p:txBody>
      </p:sp>
      <p:sp>
        <p:nvSpPr>
          <p:cNvPr id="18" name="Rectangle: Rounded Corners 17">
            <a:extLst>
              <a:ext uri="{FF2B5EF4-FFF2-40B4-BE49-F238E27FC236}">
                <a16:creationId xmlns:a16="http://schemas.microsoft.com/office/drawing/2014/main" id="{2ED98C7A-2A43-EA2F-41D0-2EB8BB60B944}"/>
              </a:ext>
            </a:extLst>
          </p:cNvPr>
          <p:cNvSpPr/>
          <p:nvPr/>
        </p:nvSpPr>
        <p:spPr>
          <a:xfrm>
            <a:off x="4129769" y="1605239"/>
            <a:ext cx="1314449" cy="604157"/>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solidFill>
                  <a:schemeClr val="accent2">
                    <a:lumMod val="75000"/>
                  </a:schemeClr>
                </a:solidFill>
              </a:rPr>
              <a:t>Nominal</a:t>
            </a:r>
            <a:endParaRPr lang="en-US" sz="1200" dirty="0">
              <a:solidFill>
                <a:schemeClr val="accent2">
                  <a:lumMod val="75000"/>
                </a:schemeClr>
              </a:solidFill>
            </a:endParaRPr>
          </a:p>
        </p:txBody>
      </p:sp>
      <p:sp>
        <p:nvSpPr>
          <p:cNvPr id="20" name="Rectangle: Rounded Corners 19">
            <a:extLst>
              <a:ext uri="{FF2B5EF4-FFF2-40B4-BE49-F238E27FC236}">
                <a16:creationId xmlns:a16="http://schemas.microsoft.com/office/drawing/2014/main" id="{93DE81FC-FB9D-F461-30F9-0F50BA4712A8}"/>
              </a:ext>
            </a:extLst>
          </p:cNvPr>
          <p:cNvSpPr/>
          <p:nvPr/>
        </p:nvSpPr>
        <p:spPr>
          <a:xfrm>
            <a:off x="4128646" y="3485646"/>
            <a:ext cx="1314449" cy="604157"/>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solidFill>
                  <a:schemeClr val="accent2">
                    <a:lumMod val="75000"/>
                  </a:schemeClr>
                </a:solidFill>
              </a:rPr>
              <a:t>Discrete</a:t>
            </a:r>
            <a:endParaRPr lang="en-US" sz="1200" dirty="0">
              <a:solidFill>
                <a:schemeClr val="accent2">
                  <a:lumMod val="75000"/>
                </a:schemeClr>
              </a:solidFill>
            </a:endParaRPr>
          </a:p>
        </p:txBody>
      </p:sp>
      <p:sp>
        <p:nvSpPr>
          <p:cNvPr id="21" name="Rectangle: Rounded Corners 20">
            <a:extLst>
              <a:ext uri="{FF2B5EF4-FFF2-40B4-BE49-F238E27FC236}">
                <a16:creationId xmlns:a16="http://schemas.microsoft.com/office/drawing/2014/main" id="{0BFBD016-36E1-8197-F5B4-3A97FE66D567}"/>
              </a:ext>
            </a:extLst>
          </p:cNvPr>
          <p:cNvSpPr/>
          <p:nvPr/>
        </p:nvSpPr>
        <p:spPr>
          <a:xfrm>
            <a:off x="4128646" y="2436535"/>
            <a:ext cx="1314449" cy="604157"/>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solidFill>
                  <a:schemeClr val="accent2">
                    <a:lumMod val="75000"/>
                  </a:schemeClr>
                </a:solidFill>
              </a:rPr>
              <a:t>Ordinal</a:t>
            </a:r>
            <a:endParaRPr lang="en-US" sz="1200" dirty="0">
              <a:solidFill>
                <a:schemeClr val="accent2">
                  <a:lumMod val="75000"/>
                </a:schemeClr>
              </a:solidFill>
            </a:endParaRPr>
          </a:p>
        </p:txBody>
      </p:sp>
      <p:sp>
        <p:nvSpPr>
          <p:cNvPr id="23" name="Rectangle: Rounded Corners 22">
            <a:extLst>
              <a:ext uri="{FF2B5EF4-FFF2-40B4-BE49-F238E27FC236}">
                <a16:creationId xmlns:a16="http://schemas.microsoft.com/office/drawing/2014/main" id="{434DA994-36BD-841E-E66C-9B14671105EB}"/>
              </a:ext>
            </a:extLst>
          </p:cNvPr>
          <p:cNvSpPr/>
          <p:nvPr/>
        </p:nvSpPr>
        <p:spPr>
          <a:xfrm>
            <a:off x="4128647" y="4464402"/>
            <a:ext cx="1314449" cy="604157"/>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solidFill>
                  <a:schemeClr val="accent2">
                    <a:lumMod val="75000"/>
                  </a:schemeClr>
                </a:solidFill>
              </a:rPr>
              <a:t>Continuous</a:t>
            </a:r>
            <a:endParaRPr lang="en-US" sz="1200" dirty="0">
              <a:solidFill>
                <a:schemeClr val="accent2">
                  <a:lumMod val="75000"/>
                </a:schemeClr>
              </a:solidFill>
            </a:endParaRPr>
          </a:p>
        </p:txBody>
      </p:sp>
      <p:cxnSp>
        <p:nvCxnSpPr>
          <p:cNvPr id="26" name="Straight Arrow Connector 25">
            <a:extLst>
              <a:ext uri="{FF2B5EF4-FFF2-40B4-BE49-F238E27FC236}">
                <a16:creationId xmlns:a16="http://schemas.microsoft.com/office/drawing/2014/main" id="{8277D32B-FF09-E9E6-751D-07149A3B0FA7}"/>
              </a:ext>
            </a:extLst>
          </p:cNvPr>
          <p:cNvCxnSpPr>
            <a:cxnSpLocks/>
            <a:stCxn id="7" idx="3"/>
            <a:endCxn id="22" idx="1"/>
          </p:cNvCxnSpPr>
          <p:nvPr/>
        </p:nvCxnSpPr>
        <p:spPr>
          <a:xfrm flipV="1">
            <a:off x="1632857" y="2322105"/>
            <a:ext cx="590670" cy="861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579DED0-5F57-3A46-E58F-7E810F27859D}"/>
              </a:ext>
            </a:extLst>
          </p:cNvPr>
          <p:cNvCxnSpPr>
            <a:cxnSpLocks/>
            <a:stCxn id="7" idx="3"/>
            <a:endCxn id="25" idx="1"/>
          </p:cNvCxnSpPr>
          <p:nvPr/>
        </p:nvCxnSpPr>
        <p:spPr>
          <a:xfrm>
            <a:off x="1632857" y="3183568"/>
            <a:ext cx="507546" cy="112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BD0CE61A-72D2-33EB-BE56-056EEF13061F}"/>
              </a:ext>
            </a:extLst>
          </p:cNvPr>
          <p:cNvCxnSpPr>
            <a:cxnSpLocks/>
          </p:cNvCxnSpPr>
          <p:nvPr/>
        </p:nvCxnSpPr>
        <p:spPr>
          <a:xfrm>
            <a:off x="3487508" y="4305526"/>
            <a:ext cx="673795" cy="460955"/>
          </a:xfrm>
          <a:prstGeom prst="bentConnector3">
            <a:avLst>
              <a:gd name="adj1" fmla="val 5484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71E29728-1492-19C8-B360-631DDC5264FF}"/>
              </a:ext>
            </a:extLst>
          </p:cNvPr>
          <p:cNvCxnSpPr>
            <a:cxnSpLocks/>
            <a:stCxn id="22" idx="3"/>
            <a:endCxn id="18" idx="1"/>
          </p:cNvCxnSpPr>
          <p:nvPr/>
        </p:nvCxnSpPr>
        <p:spPr>
          <a:xfrm flipV="1">
            <a:off x="3537976" y="1907318"/>
            <a:ext cx="591793" cy="41478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59EA19AD-BA4B-0728-70B8-D662114CDFB3}"/>
              </a:ext>
            </a:extLst>
          </p:cNvPr>
          <p:cNvCxnSpPr>
            <a:cxnSpLocks/>
          </p:cNvCxnSpPr>
          <p:nvPr/>
        </p:nvCxnSpPr>
        <p:spPr>
          <a:xfrm flipV="1">
            <a:off x="3463016" y="3787725"/>
            <a:ext cx="673794" cy="517801"/>
          </a:xfrm>
          <a:prstGeom prst="bentConnector3">
            <a:avLst>
              <a:gd name="adj1" fmla="val 5848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F73E99D8-BD9E-26BB-46B7-D750872DF130}"/>
              </a:ext>
            </a:extLst>
          </p:cNvPr>
          <p:cNvCxnSpPr>
            <a:cxnSpLocks/>
            <a:stCxn id="22" idx="3"/>
            <a:endCxn id="21" idx="1"/>
          </p:cNvCxnSpPr>
          <p:nvPr/>
        </p:nvCxnSpPr>
        <p:spPr>
          <a:xfrm>
            <a:off x="3537976" y="2322105"/>
            <a:ext cx="590670" cy="41650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12066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DA5C7-FE4C-B7CF-3F96-54BB8C195715}"/>
              </a:ext>
            </a:extLst>
          </p:cNvPr>
          <p:cNvSpPr>
            <a:spLocks noGrp="1"/>
          </p:cNvSpPr>
          <p:nvPr>
            <p:ph type="title"/>
          </p:nvPr>
        </p:nvSpPr>
        <p:spPr/>
        <p:txBody>
          <a:bodyPr/>
          <a:lstStyle/>
          <a:p>
            <a:r>
              <a:rPr lang="en-US" dirty="0">
                <a:latin typeface="Tajawal" panose="020B0604020202020204" charset="-78"/>
                <a:cs typeface="Tajawal" panose="020B0604020202020204" charset="-78"/>
              </a:rPr>
              <a:t>Data Types</a:t>
            </a:r>
          </a:p>
        </p:txBody>
      </p:sp>
      <p:sp>
        <p:nvSpPr>
          <p:cNvPr id="3" name="Text Placeholder 2">
            <a:extLst>
              <a:ext uri="{FF2B5EF4-FFF2-40B4-BE49-F238E27FC236}">
                <a16:creationId xmlns:a16="http://schemas.microsoft.com/office/drawing/2014/main" id="{6F8E6B26-6841-EB85-F59A-366DC61685E2}"/>
              </a:ext>
            </a:extLst>
          </p:cNvPr>
          <p:cNvSpPr>
            <a:spLocks noGrp="1"/>
          </p:cNvSpPr>
          <p:nvPr>
            <p:ph type="body" idx="1"/>
          </p:nvPr>
        </p:nvSpPr>
        <p:spPr>
          <a:xfrm>
            <a:off x="548879" y="1005446"/>
            <a:ext cx="8131997" cy="528356"/>
          </a:xfrm>
        </p:spPr>
        <p:txBody>
          <a:bodyPr/>
          <a:lstStyle/>
          <a:p>
            <a:pPr marL="158750" indent="0">
              <a:buNone/>
            </a:pPr>
            <a:r>
              <a:rPr lang="en-US" sz="1300" dirty="0">
                <a:latin typeface="Tajawal" panose="020B0604020202020204" charset="-78"/>
                <a:cs typeface="Tajawal" panose="020B0604020202020204" charset="-78"/>
              </a:rPr>
              <a:t>Data types Can be broadly be categorized into two groups and each of these groups can further be divided</a:t>
            </a:r>
          </a:p>
          <a:p>
            <a:pPr marL="158750" indent="0">
              <a:buNone/>
            </a:pPr>
            <a:r>
              <a:rPr lang="en-US" sz="1300" i="1" dirty="0">
                <a:latin typeface="Tajawal" panose="020B0604020202020204" charset="-78"/>
                <a:cs typeface="Tajawal" panose="020B0604020202020204" charset="-78"/>
              </a:rPr>
              <a:t>Note that there are other divisions that will be explained later from a statistical perceptive </a:t>
            </a:r>
          </a:p>
        </p:txBody>
      </p:sp>
      <p:sp>
        <p:nvSpPr>
          <p:cNvPr id="7" name="Rectangle: Rounded Corners 6">
            <a:extLst>
              <a:ext uri="{FF2B5EF4-FFF2-40B4-BE49-F238E27FC236}">
                <a16:creationId xmlns:a16="http://schemas.microsoft.com/office/drawing/2014/main" id="{DE588C39-9AAC-1A31-AAD9-2500EE6A8CED}"/>
              </a:ext>
            </a:extLst>
          </p:cNvPr>
          <p:cNvSpPr/>
          <p:nvPr/>
        </p:nvSpPr>
        <p:spPr>
          <a:xfrm>
            <a:off x="318408" y="2881489"/>
            <a:ext cx="1314449" cy="604157"/>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solidFill>
                  <a:schemeClr val="accent2">
                    <a:lumMod val="75000"/>
                  </a:schemeClr>
                </a:solidFill>
                <a:cs typeface="Tajawal" panose="020B0604020202020204"/>
              </a:rPr>
              <a:t>Data Types</a:t>
            </a:r>
          </a:p>
        </p:txBody>
      </p:sp>
      <p:sp>
        <p:nvSpPr>
          <p:cNvPr id="22" name="Rectangle: Rounded Corners 21">
            <a:extLst>
              <a:ext uri="{FF2B5EF4-FFF2-40B4-BE49-F238E27FC236}">
                <a16:creationId xmlns:a16="http://schemas.microsoft.com/office/drawing/2014/main" id="{926DE127-9DB5-576C-A6C0-76DF4C537943}"/>
              </a:ext>
            </a:extLst>
          </p:cNvPr>
          <p:cNvSpPr/>
          <p:nvPr/>
        </p:nvSpPr>
        <p:spPr>
          <a:xfrm>
            <a:off x="2223527" y="2020026"/>
            <a:ext cx="1314449" cy="604157"/>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solidFill>
                  <a:schemeClr val="accent2">
                    <a:lumMod val="75000"/>
                  </a:schemeClr>
                </a:solidFill>
              </a:rPr>
              <a:t>Categorical</a:t>
            </a:r>
          </a:p>
          <a:p>
            <a:pPr algn="ctr"/>
            <a:r>
              <a:rPr lang="en-US" sz="1200" dirty="0">
                <a:solidFill>
                  <a:schemeClr val="accent2">
                    <a:lumMod val="75000"/>
                  </a:schemeClr>
                </a:solidFill>
              </a:rPr>
              <a:t>(Qualitative)</a:t>
            </a:r>
          </a:p>
        </p:txBody>
      </p:sp>
      <p:sp>
        <p:nvSpPr>
          <p:cNvPr id="25" name="Rectangle: Rounded Corners 24">
            <a:extLst>
              <a:ext uri="{FF2B5EF4-FFF2-40B4-BE49-F238E27FC236}">
                <a16:creationId xmlns:a16="http://schemas.microsoft.com/office/drawing/2014/main" id="{10AD0FD4-A00F-C9B1-1B67-44AC0BCCC6A4}"/>
              </a:ext>
            </a:extLst>
          </p:cNvPr>
          <p:cNvSpPr/>
          <p:nvPr/>
        </p:nvSpPr>
        <p:spPr>
          <a:xfrm>
            <a:off x="2140403" y="4003447"/>
            <a:ext cx="1314449" cy="604157"/>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solidFill>
                  <a:schemeClr val="accent2">
                    <a:lumMod val="75000"/>
                  </a:schemeClr>
                </a:solidFill>
                <a:cs typeface="Tajawal" panose="020B0604020202020204"/>
              </a:rPr>
              <a:t>Numerical</a:t>
            </a:r>
          </a:p>
          <a:p>
            <a:pPr algn="ctr"/>
            <a:r>
              <a:rPr lang="en-US" sz="1200" dirty="0">
                <a:solidFill>
                  <a:schemeClr val="accent2">
                    <a:lumMod val="75000"/>
                  </a:schemeClr>
                </a:solidFill>
                <a:cs typeface="Tajawal" panose="020B0604020202020204"/>
              </a:rPr>
              <a:t>(Quantitative)</a:t>
            </a:r>
          </a:p>
        </p:txBody>
      </p:sp>
      <p:sp>
        <p:nvSpPr>
          <p:cNvPr id="18" name="Rectangle: Rounded Corners 17">
            <a:extLst>
              <a:ext uri="{FF2B5EF4-FFF2-40B4-BE49-F238E27FC236}">
                <a16:creationId xmlns:a16="http://schemas.microsoft.com/office/drawing/2014/main" id="{2ED98C7A-2A43-EA2F-41D0-2EB8BB60B944}"/>
              </a:ext>
            </a:extLst>
          </p:cNvPr>
          <p:cNvSpPr/>
          <p:nvPr/>
        </p:nvSpPr>
        <p:spPr>
          <a:xfrm>
            <a:off x="4129769" y="1605239"/>
            <a:ext cx="1314449" cy="604157"/>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solidFill>
                  <a:schemeClr val="accent2">
                    <a:lumMod val="75000"/>
                  </a:schemeClr>
                </a:solidFill>
              </a:rPr>
              <a:t>Nominal</a:t>
            </a:r>
            <a:endParaRPr lang="en-US" sz="1200" dirty="0">
              <a:solidFill>
                <a:schemeClr val="accent2">
                  <a:lumMod val="75000"/>
                </a:schemeClr>
              </a:solidFill>
            </a:endParaRPr>
          </a:p>
        </p:txBody>
      </p:sp>
      <p:sp>
        <p:nvSpPr>
          <p:cNvPr id="20" name="Rectangle: Rounded Corners 19">
            <a:extLst>
              <a:ext uri="{FF2B5EF4-FFF2-40B4-BE49-F238E27FC236}">
                <a16:creationId xmlns:a16="http://schemas.microsoft.com/office/drawing/2014/main" id="{93DE81FC-FB9D-F461-30F9-0F50BA4712A8}"/>
              </a:ext>
            </a:extLst>
          </p:cNvPr>
          <p:cNvSpPr/>
          <p:nvPr/>
        </p:nvSpPr>
        <p:spPr>
          <a:xfrm>
            <a:off x="4128646" y="3485646"/>
            <a:ext cx="1314449" cy="604157"/>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solidFill>
                  <a:schemeClr val="accent2">
                    <a:lumMod val="75000"/>
                  </a:schemeClr>
                </a:solidFill>
              </a:rPr>
              <a:t>Discrete</a:t>
            </a:r>
            <a:endParaRPr lang="en-US" sz="1200" dirty="0">
              <a:solidFill>
                <a:schemeClr val="accent2">
                  <a:lumMod val="75000"/>
                </a:schemeClr>
              </a:solidFill>
            </a:endParaRPr>
          </a:p>
        </p:txBody>
      </p:sp>
      <p:sp>
        <p:nvSpPr>
          <p:cNvPr id="21" name="Rectangle: Rounded Corners 20">
            <a:extLst>
              <a:ext uri="{FF2B5EF4-FFF2-40B4-BE49-F238E27FC236}">
                <a16:creationId xmlns:a16="http://schemas.microsoft.com/office/drawing/2014/main" id="{0BFBD016-36E1-8197-F5B4-3A97FE66D567}"/>
              </a:ext>
            </a:extLst>
          </p:cNvPr>
          <p:cNvSpPr/>
          <p:nvPr/>
        </p:nvSpPr>
        <p:spPr>
          <a:xfrm>
            <a:off x="4128646" y="2436535"/>
            <a:ext cx="1314449" cy="604157"/>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solidFill>
                  <a:schemeClr val="accent2">
                    <a:lumMod val="75000"/>
                  </a:schemeClr>
                </a:solidFill>
              </a:rPr>
              <a:t>Ordinal</a:t>
            </a:r>
            <a:endParaRPr lang="en-US" sz="1200" dirty="0">
              <a:solidFill>
                <a:schemeClr val="accent2">
                  <a:lumMod val="75000"/>
                </a:schemeClr>
              </a:solidFill>
            </a:endParaRPr>
          </a:p>
        </p:txBody>
      </p:sp>
      <p:sp>
        <p:nvSpPr>
          <p:cNvPr id="23" name="Rectangle: Rounded Corners 22">
            <a:extLst>
              <a:ext uri="{FF2B5EF4-FFF2-40B4-BE49-F238E27FC236}">
                <a16:creationId xmlns:a16="http://schemas.microsoft.com/office/drawing/2014/main" id="{434DA994-36BD-841E-E66C-9B14671105EB}"/>
              </a:ext>
            </a:extLst>
          </p:cNvPr>
          <p:cNvSpPr/>
          <p:nvPr/>
        </p:nvSpPr>
        <p:spPr>
          <a:xfrm>
            <a:off x="4128647" y="4464402"/>
            <a:ext cx="1314449" cy="604157"/>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solidFill>
                  <a:schemeClr val="accent2">
                    <a:lumMod val="75000"/>
                  </a:schemeClr>
                </a:solidFill>
              </a:rPr>
              <a:t>Continuous</a:t>
            </a:r>
            <a:endParaRPr lang="en-US" sz="1200" dirty="0">
              <a:solidFill>
                <a:schemeClr val="accent2">
                  <a:lumMod val="75000"/>
                </a:schemeClr>
              </a:solidFill>
            </a:endParaRPr>
          </a:p>
        </p:txBody>
      </p:sp>
      <p:cxnSp>
        <p:nvCxnSpPr>
          <p:cNvPr id="26" name="Straight Arrow Connector 25">
            <a:extLst>
              <a:ext uri="{FF2B5EF4-FFF2-40B4-BE49-F238E27FC236}">
                <a16:creationId xmlns:a16="http://schemas.microsoft.com/office/drawing/2014/main" id="{8277D32B-FF09-E9E6-751D-07149A3B0FA7}"/>
              </a:ext>
            </a:extLst>
          </p:cNvPr>
          <p:cNvCxnSpPr>
            <a:cxnSpLocks/>
            <a:stCxn id="7" idx="3"/>
            <a:endCxn id="22" idx="1"/>
          </p:cNvCxnSpPr>
          <p:nvPr/>
        </p:nvCxnSpPr>
        <p:spPr>
          <a:xfrm flipV="1">
            <a:off x="1632857" y="2322105"/>
            <a:ext cx="590670" cy="861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579DED0-5F57-3A46-E58F-7E810F27859D}"/>
              </a:ext>
            </a:extLst>
          </p:cNvPr>
          <p:cNvCxnSpPr>
            <a:cxnSpLocks/>
            <a:stCxn id="7" idx="3"/>
            <a:endCxn id="25" idx="1"/>
          </p:cNvCxnSpPr>
          <p:nvPr/>
        </p:nvCxnSpPr>
        <p:spPr>
          <a:xfrm>
            <a:off x="1632857" y="3183568"/>
            <a:ext cx="507546" cy="112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BD0CE61A-72D2-33EB-BE56-056EEF13061F}"/>
              </a:ext>
            </a:extLst>
          </p:cNvPr>
          <p:cNvCxnSpPr>
            <a:cxnSpLocks/>
          </p:cNvCxnSpPr>
          <p:nvPr/>
        </p:nvCxnSpPr>
        <p:spPr>
          <a:xfrm>
            <a:off x="3487508" y="4305526"/>
            <a:ext cx="673795" cy="460955"/>
          </a:xfrm>
          <a:prstGeom prst="bentConnector3">
            <a:avLst>
              <a:gd name="adj1" fmla="val 5484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71E29728-1492-19C8-B360-631DDC5264FF}"/>
              </a:ext>
            </a:extLst>
          </p:cNvPr>
          <p:cNvCxnSpPr>
            <a:cxnSpLocks/>
            <a:stCxn id="22" idx="3"/>
            <a:endCxn id="18" idx="1"/>
          </p:cNvCxnSpPr>
          <p:nvPr/>
        </p:nvCxnSpPr>
        <p:spPr>
          <a:xfrm flipV="1">
            <a:off x="3537976" y="1907318"/>
            <a:ext cx="591793" cy="41478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59EA19AD-BA4B-0728-70B8-D662114CDFB3}"/>
              </a:ext>
            </a:extLst>
          </p:cNvPr>
          <p:cNvCxnSpPr>
            <a:cxnSpLocks/>
          </p:cNvCxnSpPr>
          <p:nvPr/>
        </p:nvCxnSpPr>
        <p:spPr>
          <a:xfrm flipV="1">
            <a:off x="3463016" y="3787725"/>
            <a:ext cx="673794" cy="517801"/>
          </a:xfrm>
          <a:prstGeom prst="bentConnector3">
            <a:avLst>
              <a:gd name="adj1" fmla="val 5848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F73E99D8-BD9E-26BB-46B7-D750872DF130}"/>
              </a:ext>
            </a:extLst>
          </p:cNvPr>
          <p:cNvCxnSpPr>
            <a:cxnSpLocks/>
            <a:stCxn id="22" idx="3"/>
            <a:endCxn id="21" idx="1"/>
          </p:cNvCxnSpPr>
          <p:nvPr/>
        </p:nvCxnSpPr>
        <p:spPr>
          <a:xfrm>
            <a:off x="3537976" y="2322105"/>
            <a:ext cx="590670" cy="41650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25305AF-3DA3-8C6D-8C15-F26D5EE2BED5}"/>
              </a:ext>
            </a:extLst>
          </p:cNvPr>
          <p:cNvSpPr txBox="1"/>
          <p:nvPr/>
        </p:nvSpPr>
        <p:spPr>
          <a:xfrm>
            <a:off x="5521779" y="2448044"/>
            <a:ext cx="3271157" cy="461665"/>
          </a:xfrm>
          <a:prstGeom prst="rect">
            <a:avLst/>
          </a:prstGeom>
          <a:noFill/>
        </p:spPr>
        <p:txBody>
          <a:bodyPr wrap="square" rtlCol="0">
            <a:spAutoFit/>
          </a:bodyPr>
          <a:lstStyle/>
          <a:p>
            <a:r>
              <a:rPr lang="en-US" sz="1200" dirty="0">
                <a:solidFill>
                  <a:schemeClr val="dk1"/>
                </a:solidFill>
                <a:cs typeface="Tajawal" panose="020B0604020202020204" charset="-78"/>
              </a:rPr>
              <a:t>Natural order</a:t>
            </a:r>
          </a:p>
          <a:p>
            <a:r>
              <a:rPr lang="en-US" sz="1200" dirty="0">
                <a:solidFill>
                  <a:schemeClr val="dk1"/>
                </a:solidFill>
                <a:cs typeface="Tajawal" panose="020B0604020202020204" charset="-78"/>
              </a:rPr>
              <a:t>Examples: Education level, satisfaction rating</a:t>
            </a:r>
          </a:p>
        </p:txBody>
      </p:sp>
      <p:sp>
        <p:nvSpPr>
          <p:cNvPr id="5" name="TextBox 4">
            <a:extLst>
              <a:ext uri="{FF2B5EF4-FFF2-40B4-BE49-F238E27FC236}">
                <a16:creationId xmlns:a16="http://schemas.microsoft.com/office/drawing/2014/main" id="{C2B776E2-14C5-9ED9-DFD1-486F582207C7}"/>
              </a:ext>
            </a:extLst>
          </p:cNvPr>
          <p:cNvSpPr txBox="1"/>
          <p:nvPr/>
        </p:nvSpPr>
        <p:spPr>
          <a:xfrm>
            <a:off x="5521779" y="1673016"/>
            <a:ext cx="3423319" cy="461665"/>
          </a:xfrm>
          <a:prstGeom prst="rect">
            <a:avLst/>
          </a:prstGeom>
          <a:noFill/>
        </p:spPr>
        <p:txBody>
          <a:bodyPr wrap="square" rtlCol="0">
            <a:spAutoFit/>
          </a:bodyPr>
          <a:lstStyle/>
          <a:p>
            <a:r>
              <a:rPr lang="en-US" sz="1200" dirty="0">
                <a:solidFill>
                  <a:schemeClr val="dk1"/>
                </a:solidFill>
                <a:cs typeface="Tajawal" panose="020B0604020202020204" charset="-78"/>
              </a:rPr>
              <a:t>No Natural order</a:t>
            </a:r>
          </a:p>
          <a:p>
            <a:r>
              <a:rPr lang="en-US" sz="1200" dirty="0">
                <a:solidFill>
                  <a:schemeClr val="dk1"/>
                </a:solidFill>
                <a:cs typeface="Tajawal" panose="020B0604020202020204" charset="-78"/>
              </a:rPr>
              <a:t>Examples: countries, colors, or brands</a:t>
            </a:r>
          </a:p>
        </p:txBody>
      </p:sp>
      <p:sp>
        <p:nvSpPr>
          <p:cNvPr id="6" name="TextBox 5">
            <a:extLst>
              <a:ext uri="{FF2B5EF4-FFF2-40B4-BE49-F238E27FC236}">
                <a16:creationId xmlns:a16="http://schemas.microsoft.com/office/drawing/2014/main" id="{31B54400-2C50-D4FC-1503-706C2584E658}"/>
              </a:ext>
            </a:extLst>
          </p:cNvPr>
          <p:cNvSpPr txBox="1"/>
          <p:nvPr/>
        </p:nvSpPr>
        <p:spPr>
          <a:xfrm>
            <a:off x="5521779" y="4524627"/>
            <a:ext cx="2879271" cy="461665"/>
          </a:xfrm>
          <a:prstGeom prst="rect">
            <a:avLst/>
          </a:prstGeom>
          <a:noFill/>
        </p:spPr>
        <p:txBody>
          <a:bodyPr wrap="square" rtlCol="0">
            <a:spAutoFit/>
          </a:bodyPr>
          <a:lstStyle/>
          <a:p>
            <a:r>
              <a:rPr lang="en-US" sz="1200" dirty="0">
                <a:solidFill>
                  <a:schemeClr val="dk1"/>
                </a:solidFill>
                <a:cs typeface="Tajawal" panose="020B0604020202020204" charset="-78"/>
              </a:rPr>
              <a:t>Measurable</a:t>
            </a:r>
          </a:p>
          <a:p>
            <a:r>
              <a:rPr lang="en-US" sz="1200" dirty="0">
                <a:solidFill>
                  <a:schemeClr val="dk1"/>
                </a:solidFill>
                <a:cs typeface="Tajawal" panose="020B0604020202020204" charset="-78"/>
              </a:rPr>
              <a:t>Ex</a:t>
            </a:r>
            <a:r>
              <a:rPr lang="en-US" sz="1200" dirty="0">
                <a:solidFill>
                  <a:schemeClr val="dk1"/>
                </a:solidFill>
                <a:cs typeface="Tajawal" panose="020B0604020202020204"/>
              </a:rPr>
              <a:t>amples: Prices, Temperature</a:t>
            </a:r>
            <a:endParaRPr lang="en-US" sz="1200" dirty="0">
              <a:solidFill>
                <a:schemeClr val="dk1"/>
              </a:solidFill>
              <a:cs typeface="Tajawal" panose="020B0604020202020204" charset="-78"/>
            </a:endParaRPr>
          </a:p>
        </p:txBody>
      </p:sp>
      <p:sp>
        <p:nvSpPr>
          <p:cNvPr id="8" name="TextBox 7">
            <a:extLst>
              <a:ext uri="{FF2B5EF4-FFF2-40B4-BE49-F238E27FC236}">
                <a16:creationId xmlns:a16="http://schemas.microsoft.com/office/drawing/2014/main" id="{B0DD9EBD-76DE-ECF4-2ADC-29B3208EFC08}"/>
              </a:ext>
            </a:extLst>
          </p:cNvPr>
          <p:cNvSpPr txBox="1"/>
          <p:nvPr/>
        </p:nvSpPr>
        <p:spPr>
          <a:xfrm>
            <a:off x="5507370" y="3510246"/>
            <a:ext cx="3423319" cy="461665"/>
          </a:xfrm>
          <a:prstGeom prst="rect">
            <a:avLst/>
          </a:prstGeom>
          <a:noFill/>
        </p:spPr>
        <p:txBody>
          <a:bodyPr wrap="square" rtlCol="0">
            <a:spAutoFit/>
          </a:bodyPr>
          <a:lstStyle/>
          <a:p>
            <a:r>
              <a:rPr lang="en-US" sz="1200" dirty="0">
                <a:solidFill>
                  <a:schemeClr val="dk1"/>
                </a:solidFill>
                <a:cs typeface="Tajawal" panose="020B0604020202020204" charset="-78"/>
              </a:rPr>
              <a:t>Countable</a:t>
            </a:r>
          </a:p>
          <a:p>
            <a:r>
              <a:rPr lang="en-US" sz="1200" dirty="0">
                <a:solidFill>
                  <a:schemeClr val="dk1"/>
                </a:solidFill>
                <a:cs typeface="Tajawal" panose="020B0604020202020204" charset="-78"/>
              </a:rPr>
              <a:t>Examples: Number of students in a class</a:t>
            </a:r>
            <a:endParaRPr lang="en-US" sz="1200" dirty="0">
              <a:cs typeface="Tajawal" panose="020B0604020202020204"/>
            </a:endParaRPr>
          </a:p>
        </p:txBody>
      </p:sp>
    </p:spTree>
    <p:extLst>
      <p:ext uri="{BB962C8B-B14F-4D97-AF65-F5344CB8AC3E}">
        <p14:creationId xmlns:p14="http://schemas.microsoft.com/office/powerpoint/2010/main" val="9003649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DA5C7-FE4C-B7CF-3F96-54BB8C195715}"/>
              </a:ext>
            </a:extLst>
          </p:cNvPr>
          <p:cNvSpPr>
            <a:spLocks noGrp="1"/>
          </p:cNvSpPr>
          <p:nvPr>
            <p:ph type="title"/>
          </p:nvPr>
        </p:nvSpPr>
        <p:spPr/>
        <p:txBody>
          <a:bodyPr/>
          <a:lstStyle/>
          <a:p>
            <a:r>
              <a:rPr lang="en-US" dirty="0">
                <a:latin typeface="Tajawal" panose="020B0604020202020204" charset="-78"/>
                <a:cs typeface="Tajawal" panose="020B0604020202020204" charset="-78"/>
              </a:rPr>
              <a:t>Data Types</a:t>
            </a:r>
          </a:p>
        </p:txBody>
      </p:sp>
      <p:sp>
        <p:nvSpPr>
          <p:cNvPr id="3" name="Text Placeholder 2">
            <a:extLst>
              <a:ext uri="{FF2B5EF4-FFF2-40B4-BE49-F238E27FC236}">
                <a16:creationId xmlns:a16="http://schemas.microsoft.com/office/drawing/2014/main" id="{6F8E6B26-6841-EB85-F59A-366DC61685E2}"/>
              </a:ext>
            </a:extLst>
          </p:cNvPr>
          <p:cNvSpPr>
            <a:spLocks noGrp="1"/>
          </p:cNvSpPr>
          <p:nvPr>
            <p:ph type="body" idx="1"/>
          </p:nvPr>
        </p:nvSpPr>
        <p:spPr>
          <a:xfrm>
            <a:off x="548879" y="1005446"/>
            <a:ext cx="8131997" cy="528356"/>
          </a:xfrm>
        </p:spPr>
        <p:txBody>
          <a:bodyPr/>
          <a:lstStyle/>
          <a:p>
            <a:pPr marL="158750" indent="0">
              <a:buNone/>
            </a:pPr>
            <a:r>
              <a:rPr lang="en-US" sz="1300" dirty="0">
                <a:latin typeface="Tajawal" panose="020B0604020202020204" charset="-78"/>
                <a:cs typeface="Tajawal" panose="020B0604020202020204" charset="-78"/>
              </a:rPr>
              <a:t>Data types Can be broadly be categorized into two groups and each of these groups can further be divided</a:t>
            </a:r>
          </a:p>
          <a:p>
            <a:pPr marL="158750" indent="0">
              <a:buNone/>
            </a:pPr>
            <a:r>
              <a:rPr lang="en-US" sz="1300" i="1" dirty="0">
                <a:latin typeface="Tajawal" panose="020B0604020202020204" charset="-78"/>
                <a:cs typeface="Tajawal" panose="020B0604020202020204" charset="-78"/>
              </a:rPr>
              <a:t>Note that there are other divisions that will be explained later from a statistical perceptive </a:t>
            </a:r>
          </a:p>
        </p:txBody>
      </p:sp>
      <p:sp>
        <p:nvSpPr>
          <p:cNvPr id="7" name="Rectangle: Rounded Corners 6">
            <a:extLst>
              <a:ext uri="{FF2B5EF4-FFF2-40B4-BE49-F238E27FC236}">
                <a16:creationId xmlns:a16="http://schemas.microsoft.com/office/drawing/2014/main" id="{DE588C39-9AAC-1A31-AAD9-2500EE6A8CED}"/>
              </a:ext>
            </a:extLst>
          </p:cNvPr>
          <p:cNvSpPr/>
          <p:nvPr/>
        </p:nvSpPr>
        <p:spPr>
          <a:xfrm>
            <a:off x="318408" y="2881489"/>
            <a:ext cx="1314449" cy="604157"/>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solidFill>
                  <a:schemeClr val="accent2">
                    <a:lumMod val="75000"/>
                  </a:schemeClr>
                </a:solidFill>
                <a:cs typeface="Tajawal" panose="020B0604020202020204"/>
              </a:rPr>
              <a:t>Data Types</a:t>
            </a:r>
          </a:p>
        </p:txBody>
      </p:sp>
      <p:sp>
        <p:nvSpPr>
          <p:cNvPr id="22" name="Rectangle: Rounded Corners 21">
            <a:extLst>
              <a:ext uri="{FF2B5EF4-FFF2-40B4-BE49-F238E27FC236}">
                <a16:creationId xmlns:a16="http://schemas.microsoft.com/office/drawing/2014/main" id="{926DE127-9DB5-576C-A6C0-76DF4C537943}"/>
              </a:ext>
            </a:extLst>
          </p:cNvPr>
          <p:cNvSpPr/>
          <p:nvPr/>
        </p:nvSpPr>
        <p:spPr>
          <a:xfrm>
            <a:off x="2223527" y="2020026"/>
            <a:ext cx="1314449" cy="604157"/>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solidFill>
                  <a:schemeClr val="accent2">
                    <a:lumMod val="75000"/>
                  </a:schemeClr>
                </a:solidFill>
              </a:rPr>
              <a:t>Categorical</a:t>
            </a:r>
          </a:p>
          <a:p>
            <a:pPr algn="ctr"/>
            <a:r>
              <a:rPr lang="en-US" sz="1200" dirty="0">
                <a:solidFill>
                  <a:schemeClr val="accent2">
                    <a:lumMod val="75000"/>
                  </a:schemeClr>
                </a:solidFill>
              </a:rPr>
              <a:t>(Qualitative)</a:t>
            </a:r>
          </a:p>
        </p:txBody>
      </p:sp>
      <p:sp>
        <p:nvSpPr>
          <p:cNvPr id="25" name="Rectangle: Rounded Corners 24">
            <a:extLst>
              <a:ext uri="{FF2B5EF4-FFF2-40B4-BE49-F238E27FC236}">
                <a16:creationId xmlns:a16="http://schemas.microsoft.com/office/drawing/2014/main" id="{10AD0FD4-A00F-C9B1-1B67-44AC0BCCC6A4}"/>
              </a:ext>
            </a:extLst>
          </p:cNvPr>
          <p:cNvSpPr/>
          <p:nvPr/>
        </p:nvSpPr>
        <p:spPr>
          <a:xfrm>
            <a:off x="2140403" y="4003447"/>
            <a:ext cx="1314449" cy="604157"/>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solidFill>
                  <a:schemeClr val="accent2">
                    <a:lumMod val="75000"/>
                  </a:schemeClr>
                </a:solidFill>
                <a:cs typeface="Tajawal" panose="020B0604020202020204"/>
              </a:rPr>
              <a:t>Numerical</a:t>
            </a:r>
          </a:p>
          <a:p>
            <a:pPr algn="ctr"/>
            <a:r>
              <a:rPr lang="en-US" sz="1200" dirty="0">
                <a:solidFill>
                  <a:schemeClr val="accent2">
                    <a:lumMod val="75000"/>
                  </a:schemeClr>
                </a:solidFill>
                <a:cs typeface="Tajawal" panose="020B0604020202020204"/>
              </a:rPr>
              <a:t>(Quantitative)</a:t>
            </a:r>
          </a:p>
        </p:txBody>
      </p:sp>
      <p:sp>
        <p:nvSpPr>
          <p:cNvPr id="18" name="Rectangle: Rounded Corners 17">
            <a:extLst>
              <a:ext uri="{FF2B5EF4-FFF2-40B4-BE49-F238E27FC236}">
                <a16:creationId xmlns:a16="http://schemas.microsoft.com/office/drawing/2014/main" id="{2ED98C7A-2A43-EA2F-41D0-2EB8BB60B944}"/>
              </a:ext>
            </a:extLst>
          </p:cNvPr>
          <p:cNvSpPr/>
          <p:nvPr/>
        </p:nvSpPr>
        <p:spPr>
          <a:xfrm>
            <a:off x="4129769" y="1605239"/>
            <a:ext cx="1314449" cy="604157"/>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solidFill>
                  <a:schemeClr val="accent2">
                    <a:lumMod val="75000"/>
                  </a:schemeClr>
                </a:solidFill>
              </a:rPr>
              <a:t>Nominal</a:t>
            </a:r>
            <a:endParaRPr lang="en-US" sz="1200" dirty="0">
              <a:solidFill>
                <a:schemeClr val="accent2">
                  <a:lumMod val="75000"/>
                </a:schemeClr>
              </a:solidFill>
            </a:endParaRPr>
          </a:p>
        </p:txBody>
      </p:sp>
      <p:sp>
        <p:nvSpPr>
          <p:cNvPr id="20" name="Rectangle: Rounded Corners 19">
            <a:extLst>
              <a:ext uri="{FF2B5EF4-FFF2-40B4-BE49-F238E27FC236}">
                <a16:creationId xmlns:a16="http://schemas.microsoft.com/office/drawing/2014/main" id="{93DE81FC-FB9D-F461-30F9-0F50BA4712A8}"/>
              </a:ext>
            </a:extLst>
          </p:cNvPr>
          <p:cNvSpPr/>
          <p:nvPr/>
        </p:nvSpPr>
        <p:spPr>
          <a:xfrm>
            <a:off x="4128646" y="3485646"/>
            <a:ext cx="1314449" cy="604157"/>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solidFill>
                  <a:schemeClr val="accent2">
                    <a:lumMod val="75000"/>
                  </a:schemeClr>
                </a:solidFill>
              </a:rPr>
              <a:t>Discrete</a:t>
            </a:r>
            <a:endParaRPr lang="en-US" sz="1200" dirty="0">
              <a:solidFill>
                <a:schemeClr val="accent2">
                  <a:lumMod val="75000"/>
                </a:schemeClr>
              </a:solidFill>
            </a:endParaRPr>
          </a:p>
        </p:txBody>
      </p:sp>
      <p:sp>
        <p:nvSpPr>
          <p:cNvPr id="21" name="Rectangle: Rounded Corners 20">
            <a:extLst>
              <a:ext uri="{FF2B5EF4-FFF2-40B4-BE49-F238E27FC236}">
                <a16:creationId xmlns:a16="http://schemas.microsoft.com/office/drawing/2014/main" id="{0BFBD016-36E1-8197-F5B4-3A97FE66D567}"/>
              </a:ext>
            </a:extLst>
          </p:cNvPr>
          <p:cNvSpPr/>
          <p:nvPr/>
        </p:nvSpPr>
        <p:spPr>
          <a:xfrm>
            <a:off x="4128646" y="2436535"/>
            <a:ext cx="1314449" cy="604157"/>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solidFill>
                  <a:schemeClr val="accent2">
                    <a:lumMod val="75000"/>
                  </a:schemeClr>
                </a:solidFill>
              </a:rPr>
              <a:t>Ordinal</a:t>
            </a:r>
            <a:endParaRPr lang="en-US" sz="1200" dirty="0">
              <a:solidFill>
                <a:schemeClr val="accent2">
                  <a:lumMod val="75000"/>
                </a:schemeClr>
              </a:solidFill>
            </a:endParaRPr>
          </a:p>
        </p:txBody>
      </p:sp>
      <p:sp>
        <p:nvSpPr>
          <p:cNvPr id="23" name="Rectangle: Rounded Corners 22">
            <a:extLst>
              <a:ext uri="{FF2B5EF4-FFF2-40B4-BE49-F238E27FC236}">
                <a16:creationId xmlns:a16="http://schemas.microsoft.com/office/drawing/2014/main" id="{434DA994-36BD-841E-E66C-9B14671105EB}"/>
              </a:ext>
            </a:extLst>
          </p:cNvPr>
          <p:cNvSpPr/>
          <p:nvPr/>
        </p:nvSpPr>
        <p:spPr>
          <a:xfrm>
            <a:off x="4128647" y="4464402"/>
            <a:ext cx="1314449" cy="604157"/>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solidFill>
                  <a:schemeClr val="accent2">
                    <a:lumMod val="75000"/>
                  </a:schemeClr>
                </a:solidFill>
              </a:rPr>
              <a:t>Continuous</a:t>
            </a:r>
            <a:endParaRPr lang="en-US" sz="1200" dirty="0">
              <a:solidFill>
                <a:schemeClr val="accent2">
                  <a:lumMod val="75000"/>
                </a:schemeClr>
              </a:solidFill>
            </a:endParaRPr>
          </a:p>
        </p:txBody>
      </p:sp>
      <p:cxnSp>
        <p:nvCxnSpPr>
          <p:cNvPr id="26" name="Straight Arrow Connector 25">
            <a:extLst>
              <a:ext uri="{FF2B5EF4-FFF2-40B4-BE49-F238E27FC236}">
                <a16:creationId xmlns:a16="http://schemas.microsoft.com/office/drawing/2014/main" id="{8277D32B-FF09-E9E6-751D-07149A3B0FA7}"/>
              </a:ext>
            </a:extLst>
          </p:cNvPr>
          <p:cNvCxnSpPr>
            <a:cxnSpLocks/>
            <a:stCxn id="7" idx="3"/>
            <a:endCxn id="22" idx="1"/>
          </p:cNvCxnSpPr>
          <p:nvPr/>
        </p:nvCxnSpPr>
        <p:spPr>
          <a:xfrm flipV="1">
            <a:off x="1632857" y="2322105"/>
            <a:ext cx="590670" cy="861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579DED0-5F57-3A46-E58F-7E810F27859D}"/>
              </a:ext>
            </a:extLst>
          </p:cNvPr>
          <p:cNvCxnSpPr>
            <a:cxnSpLocks/>
            <a:stCxn id="7" idx="3"/>
            <a:endCxn id="25" idx="1"/>
          </p:cNvCxnSpPr>
          <p:nvPr/>
        </p:nvCxnSpPr>
        <p:spPr>
          <a:xfrm>
            <a:off x="1632857" y="3183568"/>
            <a:ext cx="507546" cy="112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BD0CE61A-72D2-33EB-BE56-056EEF13061F}"/>
              </a:ext>
            </a:extLst>
          </p:cNvPr>
          <p:cNvCxnSpPr>
            <a:cxnSpLocks/>
          </p:cNvCxnSpPr>
          <p:nvPr/>
        </p:nvCxnSpPr>
        <p:spPr>
          <a:xfrm>
            <a:off x="3487508" y="4305526"/>
            <a:ext cx="673795" cy="460955"/>
          </a:xfrm>
          <a:prstGeom prst="bentConnector3">
            <a:avLst>
              <a:gd name="adj1" fmla="val 5484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71E29728-1492-19C8-B360-631DDC5264FF}"/>
              </a:ext>
            </a:extLst>
          </p:cNvPr>
          <p:cNvCxnSpPr>
            <a:cxnSpLocks/>
            <a:stCxn id="22" idx="3"/>
            <a:endCxn id="18" idx="1"/>
          </p:cNvCxnSpPr>
          <p:nvPr/>
        </p:nvCxnSpPr>
        <p:spPr>
          <a:xfrm flipV="1">
            <a:off x="3537976" y="1907318"/>
            <a:ext cx="591793" cy="41478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59EA19AD-BA4B-0728-70B8-D662114CDFB3}"/>
              </a:ext>
            </a:extLst>
          </p:cNvPr>
          <p:cNvCxnSpPr>
            <a:cxnSpLocks/>
          </p:cNvCxnSpPr>
          <p:nvPr/>
        </p:nvCxnSpPr>
        <p:spPr>
          <a:xfrm flipV="1">
            <a:off x="3463016" y="3787725"/>
            <a:ext cx="673794" cy="517801"/>
          </a:xfrm>
          <a:prstGeom prst="bentConnector3">
            <a:avLst>
              <a:gd name="adj1" fmla="val 5848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F73E99D8-BD9E-26BB-46B7-D750872DF130}"/>
              </a:ext>
            </a:extLst>
          </p:cNvPr>
          <p:cNvCxnSpPr>
            <a:cxnSpLocks/>
            <a:stCxn id="22" idx="3"/>
            <a:endCxn id="21" idx="1"/>
          </p:cNvCxnSpPr>
          <p:nvPr/>
        </p:nvCxnSpPr>
        <p:spPr>
          <a:xfrm>
            <a:off x="3537976" y="2322105"/>
            <a:ext cx="590670" cy="41650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25305AF-3DA3-8C6D-8C15-F26D5EE2BED5}"/>
              </a:ext>
            </a:extLst>
          </p:cNvPr>
          <p:cNvSpPr txBox="1"/>
          <p:nvPr/>
        </p:nvSpPr>
        <p:spPr>
          <a:xfrm>
            <a:off x="5521779" y="2448044"/>
            <a:ext cx="3271157" cy="461665"/>
          </a:xfrm>
          <a:prstGeom prst="rect">
            <a:avLst/>
          </a:prstGeom>
          <a:noFill/>
        </p:spPr>
        <p:txBody>
          <a:bodyPr wrap="square" rtlCol="0">
            <a:spAutoFit/>
          </a:bodyPr>
          <a:lstStyle/>
          <a:p>
            <a:r>
              <a:rPr lang="en-US" sz="1200" dirty="0">
                <a:solidFill>
                  <a:schemeClr val="dk1"/>
                </a:solidFill>
                <a:cs typeface="Tajawal" panose="020B0604020202020204" charset="-78"/>
              </a:rPr>
              <a:t>Natural order</a:t>
            </a:r>
          </a:p>
          <a:p>
            <a:r>
              <a:rPr lang="en-US" sz="1200" dirty="0">
                <a:solidFill>
                  <a:schemeClr val="dk1"/>
                </a:solidFill>
                <a:cs typeface="Tajawal" panose="020B0604020202020204" charset="-78"/>
              </a:rPr>
              <a:t>Examples: Education level, satisfaction rating</a:t>
            </a:r>
          </a:p>
        </p:txBody>
      </p:sp>
      <p:sp>
        <p:nvSpPr>
          <p:cNvPr id="5" name="TextBox 4">
            <a:extLst>
              <a:ext uri="{FF2B5EF4-FFF2-40B4-BE49-F238E27FC236}">
                <a16:creationId xmlns:a16="http://schemas.microsoft.com/office/drawing/2014/main" id="{C2B776E2-14C5-9ED9-DFD1-486F582207C7}"/>
              </a:ext>
            </a:extLst>
          </p:cNvPr>
          <p:cNvSpPr txBox="1"/>
          <p:nvPr/>
        </p:nvSpPr>
        <p:spPr>
          <a:xfrm>
            <a:off x="5521779" y="1673016"/>
            <a:ext cx="3423319" cy="461665"/>
          </a:xfrm>
          <a:prstGeom prst="rect">
            <a:avLst/>
          </a:prstGeom>
          <a:noFill/>
        </p:spPr>
        <p:txBody>
          <a:bodyPr wrap="square" rtlCol="0">
            <a:spAutoFit/>
          </a:bodyPr>
          <a:lstStyle/>
          <a:p>
            <a:r>
              <a:rPr lang="en-US" sz="1200" dirty="0">
                <a:solidFill>
                  <a:schemeClr val="dk1"/>
                </a:solidFill>
                <a:cs typeface="Tajawal" panose="020B0604020202020204" charset="-78"/>
              </a:rPr>
              <a:t>No Natural order</a:t>
            </a:r>
          </a:p>
          <a:p>
            <a:r>
              <a:rPr lang="en-US" sz="1200" dirty="0">
                <a:solidFill>
                  <a:schemeClr val="dk1"/>
                </a:solidFill>
                <a:cs typeface="Tajawal" panose="020B0604020202020204" charset="-78"/>
              </a:rPr>
              <a:t>Examples: countries, colors, or brands</a:t>
            </a:r>
          </a:p>
        </p:txBody>
      </p:sp>
      <p:sp>
        <p:nvSpPr>
          <p:cNvPr id="6" name="TextBox 5">
            <a:extLst>
              <a:ext uri="{FF2B5EF4-FFF2-40B4-BE49-F238E27FC236}">
                <a16:creationId xmlns:a16="http://schemas.microsoft.com/office/drawing/2014/main" id="{31B54400-2C50-D4FC-1503-706C2584E658}"/>
              </a:ext>
            </a:extLst>
          </p:cNvPr>
          <p:cNvSpPr txBox="1"/>
          <p:nvPr/>
        </p:nvSpPr>
        <p:spPr>
          <a:xfrm>
            <a:off x="5521779" y="4524627"/>
            <a:ext cx="2879271" cy="461665"/>
          </a:xfrm>
          <a:prstGeom prst="rect">
            <a:avLst/>
          </a:prstGeom>
          <a:noFill/>
        </p:spPr>
        <p:txBody>
          <a:bodyPr wrap="square" rtlCol="0">
            <a:spAutoFit/>
          </a:bodyPr>
          <a:lstStyle/>
          <a:p>
            <a:r>
              <a:rPr lang="en-US" sz="1200" dirty="0">
                <a:solidFill>
                  <a:schemeClr val="dk1"/>
                </a:solidFill>
                <a:cs typeface="Tajawal" panose="020B0604020202020204" charset="-78"/>
              </a:rPr>
              <a:t>Measurable</a:t>
            </a:r>
          </a:p>
          <a:p>
            <a:r>
              <a:rPr lang="en-US" sz="1200" dirty="0">
                <a:solidFill>
                  <a:schemeClr val="dk1"/>
                </a:solidFill>
                <a:cs typeface="Tajawal" panose="020B0604020202020204" charset="-78"/>
              </a:rPr>
              <a:t>Ex</a:t>
            </a:r>
            <a:r>
              <a:rPr lang="en-US" sz="1200" dirty="0">
                <a:solidFill>
                  <a:schemeClr val="dk1"/>
                </a:solidFill>
                <a:cs typeface="Tajawal" panose="020B0604020202020204"/>
              </a:rPr>
              <a:t>amples: Prices, Temperature</a:t>
            </a:r>
            <a:endParaRPr lang="en-US" sz="1200" dirty="0">
              <a:solidFill>
                <a:schemeClr val="dk1"/>
              </a:solidFill>
              <a:cs typeface="Tajawal" panose="020B0604020202020204" charset="-78"/>
            </a:endParaRPr>
          </a:p>
        </p:txBody>
      </p:sp>
      <p:sp>
        <p:nvSpPr>
          <p:cNvPr id="8" name="TextBox 7">
            <a:extLst>
              <a:ext uri="{FF2B5EF4-FFF2-40B4-BE49-F238E27FC236}">
                <a16:creationId xmlns:a16="http://schemas.microsoft.com/office/drawing/2014/main" id="{B0DD9EBD-76DE-ECF4-2ADC-29B3208EFC08}"/>
              </a:ext>
            </a:extLst>
          </p:cNvPr>
          <p:cNvSpPr txBox="1"/>
          <p:nvPr/>
        </p:nvSpPr>
        <p:spPr>
          <a:xfrm>
            <a:off x="5507370" y="3510246"/>
            <a:ext cx="3423319" cy="461665"/>
          </a:xfrm>
          <a:prstGeom prst="rect">
            <a:avLst/>
          </a:prstGeom>
          <a:noFill/>
        </p:spPr>
        <p:txBody>
          <a:bodyPr wrap="square" rtlCol="0">
            <a:spAutoFit/>
          </a:bodyPr>
          <a:lstStyle/>
          <a:p>
            <a:r>
              <a:rPr lang="en-US" sz="1200" dirty="0">
                <a:solidFill>
                  <a:schemeClr val="dk1"/>
                </a:solidFill>
                <a:cs typeface="Tajawal" panose="020B0604020202020204" charset="-78"/>
              </a:rPr>
              <a:t>Countable</a:t>
            </a:r>
          </a:p>
          <a:p>
            <a:r>
              <a:rPr lang="en-US" sz="1200" dirty="0">
                <a:solidFill>
                  <a:schemeClr val="dk1"/>
                </a:solidFill>
                <a:cs typeface="Tajawal" panose="020B0604020202020204" charset="-78"/>
              </a:rPr>
              <a:t>Examples: Number of students in a class</a:t>
            </a:r>
            <a:endParaRPr lang="en-US" sz="1200" dirty="0">
              <a:cs typeface="Tajawal" panose="020B0604020202020204"/>
            </a:endParaRPr>
          </a:p>
        </p:txBody>
      </p:sp>
    </p:spTree>
    <p:extLst>
      <p:ext uri="{BB962C8B-B14F-4D97-AF65-F5344CB8AC3E}">
        <p14:creationId xmlns:p14="http://schemas.microsoft.com/office/powerpoint/2010/main" val="8189354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DA5C7-FE4C-B7CF-3F96-54BB8C195715}"/>
              </a:ext>
            </a:extLst>
          </p:cNvPr>
          <p:cNvSpPr>
            <a:spLocks noGrp="1"/>
          </p:cNvSpPr>
          <p:nvPr>
            <p:ph type="title"/>
          </p:nvPr>
        </p:nvSpPr>
        <p:spPr/>
        <p:txBody>
          <a:bodyPr/>
          <a:lstStyle/>
          <a:p>
            <a:r>
              <a:rPr lang="en-US" dirty="0">
                <a:latin typeface="Tajawal" panose="020B0604020202020204" charset="-78"/>
                <a:cs typeface="Tajawal" panose="020B0604020202020204" charset="-78"/>
              </a:rPr>
              <a:t>Special Data Types</a:t>
            </a:r>
          </a:p>
        </p:txBody>
      </p:sp>
      <p:sp>
        <p:nvSpPr>
          <p:cNvPr id="3" name="Text Placeholder 2">
            <a:extLst>
              <a:ext uri="{FF2B5EF4-FFF2-40B4-BE49-F238E27FC236}">
                <a16:creationId xmlns:a16="http://schemas.microsoft.com/office/drawing/2014/main" id="{6F8E6B26-6841-EB85-F59A-366DC61685E2}"/>
              </a:ext>
            </a:extLst>
          </p:cNvPr>
          <p:cNvSpPr>
            <a:spLocks noGrp="1"/>
          </p:cNvSpPr>
          <p:nvPr>
            <p:ph type="body" idx="1"/>
          </p:nvPr>
        </p:nvSpPr>
        <p:spPr>
          <a:xfrm>
            <a:off x="242691" y="1169815"/>
            <a:ext cx="4840753" cy="3524534"/>
          </a:xfrm>
        </p:spPr>
        <p:txBody>
          <a:bodyPr/>
          <a:lstStyle/>
          <a:p>
            <a:pPr marL="158750" indent="0">
              <a:buNone/>
            </a:pPr>
            <a:r>
              <a:rPr lang="en-US" sz="1200" dirty="0">
                <a:latin typeface="Tajawal" panose="020B0604020202020204" charset="-78"/>
                <a:cs typeface="Tajawal" panose="020B0604020202020204" charset="-78"/>
              </a:rPr>
              <a:t>There are some datatypes that need particular care while handling it, The following are two such types:</a:t>
            </a:r>
          </a:p>
          <a:p>
            <a:pPr marL="158750" indent="0">
              <a:buNone/>
            </a:pPr>
            <a:endParaRPr lang="en-US" sz="1200" dirty="0">
              <a:latin typeface="Tajawal" panose="020B0604020202020204" charset="-78"/>
              <a:cs typeface="Tajawal" panose="020B0604020202020204" charset="-78"/>
            </a:endParaRPr>
          </a:p>
          <a:p>
            <a:pPr>
              <a:buFont typeface="Wingdings" panose="05000000000000000000" pitchFamily="2" charset="2"/>
              <a:buChar char="§"/>
            </a:pPr>
            <a:r>
              <a:rPr lang="en-US" sz="1200" b="1" dirty="0">
                <a:latin typeface="Tajawal" panose="020B0604020202020204" charset="-78"/>
                <a:cs typeface="Tajawal" panose="020B0604020202020204" charset="-78"/>
              </a:rPr>
              <a:t>Time Series Data</a:t>
            </a:r>
            <a:r>
              <a:rPr lang="en-US" sz="1200" dirty="0">
                <a:latin typeface="Tajawal" panose="020B0604020202020204" charset="-78"/>
                <a:cs typeface="Tajawal" panose="020B0604020202020204" charset="-78"/>
              </a:rPr>
              <a:t>: Clarify that time series data is not just any data that includes times or dates but specifically refers to data points collected or recorded at regular time intervals. This could be financial data, weather data, or something like the number of daily visits to a website.</a:t>
            </a:r>
          </a:p>
          <a:p>
            <a:pPr>
              <a:buFont typeface="Wingdings" panose="05000000000000000000" pitchFamily="2" charset="2"/>
              <a:buChar char="§"/>
            </a:pPr>
            <a:r>
              <a:rPr lang="en-US" sz="1200" b="1" dirty="0">
                <a:latin typeface="Tajawal" panose="020B0604020202020204" charset="-78"/>
                <a:cs typeface="Tajawal" panose="020B0604020202020204" charset="-78"/>
              </a:rPr>
              <a:t>Dates: </a:t>
            </a:r>
            <a:r>
              <a:rPr lang="en-US" sz="1200" dirty="0">
                <a:latin typeface="Tajawal" panose="020B0604020202020204" charset="-78"/>
                <a:cs typeface="Tajawal" panose="020B0604020202020204" charset="-78"/>
              </a:rPr>
              <a:t>Point out that while dates can be part of time series data, they also stand alone in many datasets as significant markers or features. Handling dates properly can unlock valuable insights, such as seasonal trends or age calculations.</a:t>
            </a:r>
          </a:p>
          <a:p>
            <a:pPr>
              <a:buFont typeface="Wingdings" panose="05000000000000000000" pitchFamily="2" charset="2"/>
              <a:buChar char="§"/>
            </a:pPr>
            <a:endParaRPr lang="en-US" sz="1200" dirty="0">
              <a:latin typeface="Tajawal" panose="020B0604020202020204" charset="-78"/>
              <a:cs typeface="Tajawal" panose="020B0604020202020204" charset="-78"/>
            </a:endParaRPr>
          </a:p>
          <a:p>
            <a:pPr marL="158750" indent="0">
              <a:buNone/>
            </a:pPr>
            <a:r>
              <a:rPr lang="en-US" sz="1200" u="sng" dirty="0">
                <a:latin typeface="Tajawal" panose="020B0604020202020204" charset="-78"/>
                <a:cs typeface="Tajawal" panose="020B0604020202020204" charset="-78"/>
              </a:rPr>
              <a:t>How to handle each of these will be explained further down the road for now its worth noting that they need special care due to there unique nature</a:t>
            </a:r>
          </a:p>
        </p:txBody>
      </p:sp>
      <p:pic>
        <p:nvPicPr>
          <p:cNvPr id="1026" name="Picture 2">
            <a:extLst>
              <a:ext uri="{FF2B5EF4-FFF2-40B4-BE49-F238E27FC236}">
                <a16:creationId xmlns:a16="http://schemas.microsoft.com/office/drawing/2014/main" id="{04DF5B3C-5CB4-7665-C662-063A4417E0D1}"/>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37621" y="2003394"/>
            <a:ext cx="2857500" cy="1857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98406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DA5C7-FE4C-B7CF-3F96-54BB8C195715}"/>
              </a:ext>
            </a:extLst>
          </p:cNvPr>
          <p:cNvSpPr>
            <a:spLocks noGrp="1"/>
          </p:cNvSpPr>
          <p:nvPr>
            <p:ph type="title"/>
          </p:nvPr>
        </p:nvSpPr>
        <p:spPr/>
        <p:txBody>
          <a:bodyPr/>
          <a:lstStyle/>
          <a:p>
            <a:r>
              <a:rPr lang="en-US" dirty="0"/>
              <a:t>Data Exploration &amp; Data Wrangling</a:t>
            </a:r>
            <a:endParaRPr lang="en-US" dirty="0">
              <a:latin typeface="Tajawal" panose="020B0604020202020204" charset="-78"/>
              <a:cs typeface="Tajawal" panose="020B0604020202020204" charset="-78"/>
            </a:endParaRPr>
          </a:p>
        </p:txBody>
      </p:sp>
      <p:sp>
        <p:nvSpPr>
          <p:cNvPr id="4" name="Text Placeholder 2">
            <a:extLst>
              <a:ext uri="{FF2B5EF4-FFF2-40B4-BE49-F238E27FC236}">
                <a16:creationId xmlns:a16="http://schemas.microsoft.com/office/drawing/2014/main" id="{6DACC937-EB4D-D867-EDE5-F28B0A00B680}"/>
              </a:ext>
            </a:extLst>
          </p:cNvPr>
          <p:cNvSpPr>
            <a:spLocks noGrp="1"/>
          </p:cNvSpPr>
          <p:nvPr>
            <p:ph type="body" idx="1"/>
          </p:nvPr>
        </p:nvSpPr>
        <p:spPr>
          <a:xfrm>
            <a:off x="242691" y="1169815"/>
            <a:ext cx="3810116" cy="3103403"/>
          </a:xfrm>
        </p:spPr>
        <p:txBody>
          <a:bodyPr/>
          <a:lstStyle/>
          <a:p>
            <a:pPr marL="158750" indent="0" algn="ctr">
              <a:buNone/>
            </a:pPr>
            <a:r>
              <a:rPr lang="en-US" sz="1400" b="1" dirty="0">
                <a:latin typeface="Tajawal" panose="020B0604020202020204" charset="-78"/>
                <a:cs typeface="Tajawal" panose="020B0604020202020204" charset="-78"/>
              </a:rPr>
              <a:t>Data Exploration</a:t>
            </a:r>
            <a:endParaRPr lang="en-US" sz="1200" dirty="0">
              <a:latin typeface="Tajawal" panose="020B0604020202020204" charset="-78"/>
              <a:cs typeface="Tajawal" panose="020B0604020202020204" charset="-78"/>
            </a:endParaRPr>
          </a:p>
          <a:p>
            <a:pPr marL="158750" indent="0">
              <a:buNone/>
            </a:pPr>
            <a:r>
              <a:rPr lang="en-US" sz="1200" b="1" dirty="0">
                <a:latin typeface="Tajawal" panose="020B0604020202020204" charset="-78"/>
                <a:cs typeface="Tajawal" panose="020B0604020202020204" charset="-78"/>
              </a:rPr>
              <a:t>Exploration</a:t>
            </a:r>
            <a:r>
              <a:rPr lang="en-US" sz="1200" dirty="0">
                <a:latin typeface="Tajawal" panose="020B0604020202020204" charset="-78"/>
                <a:cs typeface="Tajawal" panose="020B0604020202020204" charset="-78"/>
              </a:rPr>
              <a:t> involves using visual and quantitative methods to understand a dataset.</a:t>
            </a:r>
          </a:p>
          <a:p>
            <a:pPr marL="158750" indent="0">
              <a:buNone/>
            </a:pPr>
            <a:r>
              <a:rPr lang="en-US" sz="1200" b="1" u="sng" dirty="0">
                <a:latin typeface="Tajawal" panose="020B0604020202020204" charset="-78"/>
                <a:cs typeface="Tajawal" panose="020B0604020202020204" charset="-78"/>
              </a:rPr>
              <a:t>Methods and Techniques:</a:t>
            </a:r>
          </a:p>
          <a:p>
            <a:pPr>
              <a:buFont typeface="Wingdings" panose="05000000000000000000" pitchFamily="2" charset="2"/>
              <a:buChar char="§"/>
            </a:pPr>
            <a:r>
              <a:rPr lang="en-US" b="1" dirty="0">
                <a:latin typeface="Tajawal" panose="020B0604020202020204" charset="-78"/>
                <a:cs typeface="Tajawal" panose="020B0604020202020204" charset="-78"/>
              </a:rPr>
              <a:t>Summary Statistics</a:t>
            </a:r>
            <a:r>
              <a:rPr lang="en-US" dirty="0">
                <a:latin typeface="Tajawal" panose="020B0604020202020204" charset="-78"/>
                <a:cs typeface="Tajawal" panose="020B0604020202020204" charset="-78"/>
              </a:rPr>
              <a:t>: Calculating mean, median, mode, etc., to understand data distribution.</a:t>
            </a:r>
          </a:p>
          <a:p>
            <a:pPr>
              <a:buFont typeface="Wingdings" panose="05000000000000000000" pitchFamily="2" charset="2"/>
              <a:buChar char="§"/>
            </a:pPr>
            <a:r>
              <a:rPr lang="en-US" b="1" dirty="0">
                <a:latin typeface="Tajawal" panose="020B0604020202020204" charset="-78"/>
                <a:cs typeface="Tajawal" panose="020B0604020202020204" charset="-78"/>
              </a:rPr>
              <a:t>Visualization: </a:t>
            </a:r>
            <a:r>
              <a:rPr lang="en-US" dirty="0">
                <a:latin typeface="Tajawal" panose="020B0604020202020204" charset="-78"/>
                <a:cs typeface="Tajawal" panose="020B0604020202020204" charset="-78"/>
              </a:rPr>
              <a:t>Using histograms, box plots, scatter plots, etc., to visually explore data.</a:t>
            </a:r>
          </a:p>
          <a:p>
            <a:pPr>
              <a:buFont typeface="Wingdings" panose="05000000000000000000" pitchFamily="2" charset="2"/>
              <a:buChar char="§"/>
            </a:pPr>
            <a:r>
              <a:rPr lang="en-US" b="1" dirty="0">
                <a:latin typeface="Tajawal" panose="020B0604020202020204" charset="-78"/>
                <a:cs typeface="Tajawal" panose="020B0604020202020204" charset="-78"/>
              </a:rPr>
              <a:t>Correlation Analysis: </a:t>
            </a:r>
            <a:r>
              <a:rPr lang="en-US" dirty="0">
                <a:latin typeface="Tajawal" panose="020B0604020202020204" charset="-78"/>
                <a:cs typeface="Tajawal" panose="020B0604020202020204" charset="-78"/>
              </a:rPr>
              <a:t>Identifying relationships between variables.</a:t>
            </a:r>
          </a:p>
          <a:p>
            <a:pPr>
              <a:buFont typeface="Wingdings" panose="05000000000000000000" pitchFamily="2" charset="2"/>
              <a:buChar char="§"/>
            </a:pPr>
            <a:r>
              <a:rPr lang="en-US" b="1" dirty="0">
                <a:latin typeface="Tajawal" panose="020B0604020202020204" charset="-78"/>
                <a:cs typeface="Tajawal" panose="020B0604020202020204" charset="-78"/>
              </a:rPr>
              <a:t>Dimensionality Reduction: </a:t>
            </a:r>
            <a:r>
              <a:rPr lang="en-US" dirty="0">
                <a:latin typeface="Tajawal" panose="020B0604020202020204" charset="-78"/>
                <a:cs typeface="Tajawal" panose="020B0604020202020204" charset="-78"/>
              </a:rPr>
              <a:t>Reducing the number of variables with techniques like PCA </a:t>
            </a:r>
            <a:r>
              <a:rPr lang="en-US" sz="1000" dirty="0">
                <a:latin typeface="Tajawal" panose="020B0604020202020204" charset="-78"/>
                <a:cs typeface="Tajawal" panose="020B0604020202020204" charset="-78"/>
              </a:rPr>
              <a:t>(will be explained later) </a:t>
            </a:r>
            <a:r>
              <a:rPr lang="en-US" dirty="0">
                <a:latin typeface="Tajawal" panose="020B0604020202020204" charset="-78"/>
                <a:cs typeface="Tajawal" panose="020B0604020202020204" charset="-78"/>
              </a:rPr>
              <a:t>to study feature importance</a:t>
            </a:r>
            <a:r>
              <a:rPr lang="en-US" sz="1200" dirty="0">
                <a:latin typeface="Tajawal" panose="020B0604020202020204" charset="-78"/>
                <a:cs typeface="Tajawal" panose="020B0604020202020204" charset="-78"/>
              </a:rPr>
              <a:t>.</a:t>
            </a:r>
          </a:p>
          <a:p>
            <a:pPr>
              <a:buFont typeface="Wingdings" panose="05000000000000000000" pitchFamily="2" charset="2"/>
              <a:buChar char="§"/>
            </a:pPr>
            <a:endParaRPr lang="en-US" sz="1200" b="1" dirty="0">
              <a:latin typeface="Tajawal" panose="020B0604020202020204" charset="-78"/>
              <a:cs typeface="Tajawal" panose="020B0604020202020204" charset="-78"/>
            </a:endParaRPr>
          </a:p>
        </p:txBody>
      </p:sp>
    </p:spTree>
    <p:extLst>
      <p:ext uri="{BB962C8B-B14F-4D97-AF65-F5344CB8AC3E}">
        <p14:creationId xmlns:p14="http://schemas.microsoft.com/office/powerpoint/2010/main" val="3896344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DA5C7-FE4C-B7CF-3F96-54BB8C195715}"/>
              </a:ext>
            </a:extLst>
          </p:cNvPr>
          <p:cNvSpPr>
            <a:spLocks noGrp="1"/>
          </p:cNvSpPr>
          <p:nvPr>
            <p:ph type="title"/>
          </p:nvPr>
        </p:nvSpPr>
        <p:spPr/>
        <p:txBody>
          <a:bodyPr/>
          <a:lstStyle/>
          <a:p>
            <a:r>
              <a:rPr lang="en-US" dirty="0"/>
              <a:t>Data Exploration &amp; Data Wrangling</a:t>
            </a:r>
            <a:endParaRPr lang="en-US" dirty="0">
              <a:latin typeface="Tajawal" panose="020B0604020202020204" charset="-78"/>
              <a:cs typeface="Tajawal" panose="020B0604020202020204" charset="-78"/>
            </a:endParaRPr>
          </a:p>
        </p:txBody>
      </p:sp>
      <p:cxnSp>
        <p:nvCxnSpPr>
          <p:cNvPr id="5" name="Straight Connector 4">
            <a:extLst>
              <a:ext uri="{FF2B5EF4-FFF2-40B4-BE49-F238E27FC236}">
                <a16:creationId xmlns:a16="http://schemas.microsoft.com/office/drawing/2014/main" id="{53F20BAC-6515-51EA-51F5-CB359BA59A37}"/>
              </a:ext>
            </a:extLst>
          </p:cNvPr>
          <p:cNvCxnSpPr/>
          <p:nvPr/>
        </p:nvCxnSpPr>
        <p:spPr>
          <a:xfrm>
            <a:off x="4201926" y="1684045"/>
            <a:ext cx="0" cy="2486262"/>
          </a:xfrm>
          <a:prstGeom prst="line">
            <a:avLst/>
          </a:prstGeom>
          <a:ln/>
        </p:spPr>
        <p:style>
          <a:lnRef idx="1">
            <a:schemeClr val="accent4"/>
          </a:lnRef>
          <a:fillRef idx="0">
            <a:schemeClr val="accent4"/>
          </a:fillRef>
          <a:effectRef idx="0">
            <a:schemeClr val="accent4"/>
          </a:effectRef>
          <a:fontRef idx="minor">
            <a:schemeClr val="tx1"/>
          </a:fontRef>
        </p:style>
      </p:cxnSp>
      <p:sp>
        <p:nvSpPr>
          <p:cNvPr id="4" name="Text Placeholder 2">
            <a:extLst>
              <a:ext uri="{FF2B5EF4-FFF2-40B4-BE49-F238E27FC236}">
                <a16:creationId xmlns:a16="http://schemas.microsoft.com/office/drawing/2014/main" id="{6DACC937-EB4D-D867-EDE5-F28B0A00B680}"/>
              </a:ext>
            </a:extLst>
          </p:cNvPr>
          <p:cNvSpPr>
            <a:spLocks noGrp="1"/>
          </p:cNvSpPr>
          <p:nvPr>
            <p:ph type="body" idx="1"/>
          </p:nvPr>
        </p:nvSpPr>
        <p:spPr>
          <a:xfrm>
            <a:off x="242691" y="1169815"/>
            <a:ext cx="3810116" cy="3103403"/>
          </a:xfrm>
        </p:spPr>
        <p:txBody>
          <a:bodyPr/>
          <a:lstStyle/>
          <a:p>
            <a:pPr marL="158750" indent="0" algn="ctr">
              <a:buNone/>
            </a:pPr>
            <a:r>
              <a:rPr lang="en-US" sz="1400" b="1" dirty="0">
                <a:latin typeface="Tajawal" panose="020B0604020202020204" charset="-78"/>
                <a:cs typeface="Tajawal" panose="020B0604020202020204" charset="-78"/>
              </a:rPr>
              <a:t>Data Exploration</a:t>
            </a:r>
            <a:endParaRPr lang="en-US" sz="1200" dirty="0">
              <a:latin typeface="Tajawal" panose="020B0604020202020204" charset="-78"/>
              <a:cs typeface="Tajawal" panose="020B0604020202020204" charset="-78"/>
            </a:endParaRPr>
          </a:p>
          <a:p>
            <a:pPr marL="158750" indent="0">
              <a:buNone/>
            </a:pPr>
            <a:r>
              <a:rPr lang="en-US" sz="1200" b="1" dirty="0">
                <a:latin typeface="Tajawal" panose="020B0604020202020204" charset="-78"/>
                <a:cs typeface="Tajawal" panose="020B0604020202020204" charset="-78"/>
              </a:rPr>
              <a:t>Exploration</a:t>
            </a:r>
            <a:r>
              <a:rPr lang="en-US" sz="1200" dirty="0">
                <a:latin typeface="Tajawal" panose="020B0604020202020204" charset="-78"/>
                <a:cs typeface="Tajawal" panose="020B0604020202020204" charset="-78"/>
              </a:rPr>
              <a:t> involves using visual and quantitative methods to understand a dataset.</a:t>
            </a:r>
          </a:p>
          <a:p>
            <a:pPr marL="158750" indent="0">
              <a:buNone/>
            </a:pPr>
            <a:r>
              <a:rPr lang="en-US" sz="1200" b="1" u="sng" dirty="0">
                <a:latin typeface="Tajawal" panose="020B0604020202020204" charset="-78"/>
                <a:cs typeface="Tajawal" panose="020B0604020202020204" charset="-78"/>
              </a:rPr>
              <a:t>Methods and Techniques:</a:t>
            </a:r>
          </a:p>
          <a:p>
            <a:pPr>
              <a:buFont typeface="Wingdings" panose="05000000000000000000" pitchFamily="2" charset="2"/>
              <a:buChar char="§"/>
            </a:pPr>
            <a:r>
              <a:rPr lang="en-US" b="1" dirty="0">
                <a:latin typeface="Tajawal" panose="020B0604020202020204" charset="-78"/>
                <a:cs typeface="Tajawal" panose="020B0604020202020204" charset="-78"/>
              </a:rPr>
              <a:t>Summary Statistics</a:t>
            </a:r>
            <a:r>
              <a:rPr lang="en-US" dirty="0">
                <a:latin typeface="Tajawal" panose="020B0604020202020204" charset="-78"/>
                <a:cs typeface="Tajawal" panose="020B0604020202020204" charset="-78"/>
              </a:rPr>
              <a:t>: Calculating mean, median, mode, etc., to understand data distribution.</a:t>
            </a:r>
          </a:p>
          <a:p>
            <a:pPr>
              <a:buFont typeface="Wingdings" panose="05000000000000000000" pitchFamily="2" charset="2"/>
              <a:buChar char="§"/>
            </a:pPr>
            <a:r>
              <a:rPr lang="en-US" b="1" dirty="0">
                <a:latin typeface="Tajawal" panose="020B0604020202020204" charset="-78"/>
                <a:cs typeface="Tajawal" panose="020B0604020202020204" charset="-78"/>
              </a:rPr>
              <a:t>Visualization: </a:t>
            </a:r>
            <a:r>
              <a:rPr lang="en-US" dirty="0">
                <a:latin typeface="Tajawal" panose="020B0604020202020204" charset="-78"/>
                <a:cs typeface="Tajawal" panose="020B0604020202020204" charset="-78"/>
              </a:rPr>
              <a:t>Using histograms, box plots, scatter plots, etc., to visually explore data.</a:t>
            </a:r>
          </a:p>
          <a:p>
            <a:pPr>
              <a:buFont typeface="Wingdings" panose="05000000000000000000" pitchFamily="2" charset="2"/>
              <a:buChar char="§"/>
            </a:pPr>
            <a:r>
              <a:rPr lang="en-US" b="1" dirty="0">
                <a:latin typeface="Tajawal" panose="020B0604020202020204" charset="-78"/>
                <a:cs typeface="Tajawal" panose="020B0604020202020204" charset="-78"/>
              </a:rPr>
              <a:t>Correlation Analysis: </a:t>
            </a:r>
            <a:r>
              <a:rPr lang="en-US" dirty="0">
                <a:latin typeface="Tajawal" panose="020B0604020202020204" charset="-78"/>
                <a:cs typeface="Tajawal" panose="020B0604020202020204" charset="-78"/>
              </a:rPr>
              <a:t>Identifying relationships between variables.</a:t>
            </a:r>
          </a:p>
          <a:p>
            <a:pPr>
              <a:buFont typeface="Wingdings" panose="05000000000000000000" pitchFamily="2" charset="2"/>
              <a:buChar char="§"/>
            </a:pPr>
            <a:r>
              <a:rPr lang="en-US" b="1" dirty="0">
                <a:latin typeface="Tajawal" panose="020B0604020202020204" charset="-78"/>
                <a:cs typeface="Tajawal" panose="020B0604020202020204" charset="-78"/>
              </a:rPr>
              <a:t>Dimensionality Reduction: </a:t>
            </a:r>
            <a:r>
              <a:rPr lang="en-US" dirty="0">
                <a:latin typeface="Tajawal" panose="020B0604020202020204" charset="-78"/>
                <a:cs typeface="Tajawal" panose="020B0604020202020204" charset="-78"/>
              </a:rPr>
              <a:t>Reducing the number of variables with techniques like PCA </a:t>
            </a:r>
            <a:r>
              <a:rPr lang="en-US" sz="1000" dirty="0">
                <a:latin typeface="Tajawal" panose="020B0604020202020204" charset="-78"/>
                <a:cs typeface="Tajawal" panose="020B0604020202020204" charset="-78"/>
              </a:rPr>
              <a:t>(will be explained later) </a:t>
            </a:r>
            <a:r>
              <a:rPr lang="en-US" dirty="0">
                <a:latin typeface="Tajawal" panose="020B0604020202020204" charset="-78"/>
                <a:cs typeface="Tajawal" panose="020B0604020202020204" charset="-78"/>
              </a:rPr>
              <a:t>to study feature importance</a:t>
            </a:r>
            <a:r>
              <a:rPr lang="en-US" sz="1200" dirty="0">
                <a:latin typeface="Tajawal" panose="020B0604020202020204" charset="-78"/>
                <a:cs typeface="Tajawal" panose="020B0604020202020204" charset="-78"/>
              </a:rPr>
              <a:t>.</a:t>
            </a:r>
          </a:p>
          <a:p>
            <a:pPr>
              <a:buFont typeface="Wingdings" panose="05000000000000000000" pitchFamily="2" charset="2"/>
              <a:buChar char="§"/>
            </a:pPr>
            <a:endParaRPr lang="en-US" sz="1200" b="1" dirty="0">
              <a:latin typeface="Tajawal" panose="020B0604020202020204" charset="-78"/>
              <a:cs typeface="Tajawal" panose="020B0604020202020204" charset="-78"/>
            </a:endParaRPr>
          </a:p>
        </p:txBody>
      </p:sp>
    </p:spTree>
    <p:extLst>
      <p:ext uri="{BB962C8B-B14F-4D97-AF65-F5344CB8AC3E}">
        <p14:creationId xmlns:p14="http://schemas.microsoft.com/office/powerpoint/2010/main" val="16931343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C41187-24B8-45C2-35AD-441EA94FF625}"/>
              </a:ext>
            </a:extLst>
          </p:cNvPr>
          <p:cNvSpPr>
            <a:spLocks noGrp="1"/>
          </p:cNvSpPr>
          <p:nvPr>
            <p:ph type="title"/>
          </p:nvPr>
        </p:nvSpPr>
        <p:spPr/>
        <p:txBody>
          <a:bodyPr/>
          <a:lstStyle/>
          <a:p>
            <a:r>
              <a:rPr lang="en-US" dirty="0">
                <a:latin typeface="Tajawal" panose="020B0604020202020204" charset="0"/>
                <a:cs typeface="Tajawal" panose="020B0604020202020204" charset="0"/>
              </a:rPr>
              <a:t>Let’s start together…</a:t>
            </a:r>
          </a:p>
        </p:txBody>
      </p:sp>
      <p:sp>
        <p:nvSpPr>
          <p:cNvPr id="2" name="Title 6">
            <a:extLst>
              <a:ext uri="{FF2B5EF4-FFF2-40B4-BE49-F238E27FC236}">
                <a16:creationId xmlns:a16="http://schemas.microsoft.com/office/drawing/2014/main" id="{292AD3B8-316C-BFE9-54F4-175C984CA067}"/>
              </a:ext>
            </a:extLst>
          </p:cNvPr>
          <p:cNvSpPr txBox="1">
            <a:spLocks/>
          </p:cNvSpPr>
          <p:nvPr/>
        </p:nvSpPr>
        <p:spPr>
          <a:xfrm>
            <a:off x="229197" y="1588757"/>
            <a:ext cx="85206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2"/>
              </a:buClr>
              <a:buSzPts val="3600"/>
              <a:buFont typeface="Arial"/>
              <a:buNone/>
              <a:defRPr sz="36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9pPr>
          </a:lstStyle>
          <a:p>
            <a:pPr>
              <a:buSzPts val="1800"/>
            </a:pPr>
            <a:r>
              <a:rPr lang="en-US" sz="3200" b="1" dirty="0">
                <a:solidFill>
                  <a:srgbClr val="ED7D31"/>
                </a:solidFill>
                <a:latin typeface="Tajawal"/>
                <a:cs typeface="Tajawal"/>
              </a:rPr>
              <a:t>Introduction to Data Analysis</a:t>
            </a:r>
          </a:p>
        </p:txBody>
      </p:sp>
    </p:spTree>
    <p:extLst>
      <p:ext uri="{BB962C8B-B14F-4D97-AF65-F5344CB8AC3E}">
        <p14:creationId xmlns:p14="http://schemas.microsoft.com/office/powerpoint/2010/main" val="38001339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DA5C7-FE4C-B7CF-3F96-54BB8C195715}"/>
              </a:ext>
            </a:extLst>
          </p:cNvPr>
          <p:cNvSpPr>
            <a:spLocks noGrp="1"/>
          </p:cNvSpPr>
          <p:nvPr>
            <p:ph type="title"/>
          </p:nvPr>
        </p:nvSpPr>
        <p:spPr/>
        <p:txBody>
          <a:bodyPr/>
          <a:lstStyle/>
          <a:p>
            <a:r>
              <a:rPr lang="en-US" dirty="0"/>
              <a:t>Data Exploration &amp; Data Wrangling</a:t>
            </a:r>
            <a:endParaRPr lang="en-US" dirty="0">
              <a:latin typeface="Tajawal" panose="020B0604020202020204" charset="-78"/>
              <a:cs typeface="Tajawal" panose="020B0604020202020204" charset="-78"/>
            </a:endParaRPr>
          </a:p>
        </p:txBody>
      </p:sp>
      <p:cxnSp>
        <p:nvCxnSpPr>
          <p:cNvPr id="5" name="Straight Connector 4">
            <a:extLst>
              <a:ext uri="{FF2B5EF4-FFF2-40B4-BE49-F238E27FC236}">
                <a16:creationId xmlns:a16="http://schemas.microsoft.com/office/drawing/2014/main" id="{53F20BAC-6515-51EA-51F5-CB359BA59A37}"/>
              </a:ext>
            </a:extLst>
          </p:cNvPr>
          <p:cNvCxnSpPr/>
          <p:nvPr/>
        </p:nvCxnSpPr>
        <p:spPr>
          <a:xfrm>
            <a:off x="4201926" y="1684045"/>
            <a:ext cx="0" cy="2486262"/>
          </a:xfrm>
          <a:prstGeom prst="line">
            <a:avLst/>
          </a:prstGeom>
          <a:ln/>
        </p:spPr>
        <p:style>
          <a:lnRef idx="1">
            <a:schemeClr val="accent4"/>
          </a:lnRef>
          <a:fillRef idx="0">
            <a:schemeClr val="accent4"/>
          </a:fillRef>
          <a:effectRef idx="0">
            <a:schemeClr val="accent4"/>
          </a:effectRef>
          <a:fontRef idx="minor">
            <a:schemeClr val="tx1"/>
          </a:fontRef>
        </p:style>
      </p:cxnSp>
      <p:sp>
        <p:nvSpPr>
          <p:cNvPr id="4" name="Text Placeholder 2">
            <a:extLst>
              <a:ext uri="{FF2B5EF4-FFF2-40B4-BE49-F238E27FC236}">
                <a16:creationId xmlns:a16="http://schemas.microsoft.com/office/drawing/2014/main" id="{6DACC937-EB4D-D867-EDE5-F28B0A00B680}"/>
              </a:ext>
            </a:extLst>
          </p:cNvPr>
          <p:cNvSpPr>
            <a:spLocks noGrp="1"/>
          </p:cNvSpPr>
          <p:nvPr>
            <p:ph type="body" idx="1"/>
          </p:nvPr>
        </p:nvSpPr>
        <p:spPr>
          <a:xfrm>
            <a:off x="242691" y="1169815"/>
            <a:ext cx="3810116" cy="3103403"/>
          </a:xfrm>
        </p:spPr>
        <p:txBody>
          <a:bodyPr/>
          <a:lstStyle/>
          <a:p>
            <a:pPr marL="158750" indent="0" algn="ctr">
              <a:buNone/>
            </a:pPr>
            <a:r>
              <a:rPr lang="en-US" sz="1400" b="1" dirty="0">
                <a:latin typeface="Tajawal" panose="020B0604020202020204" charset="-78"/>
                <a:cs typeface="Tajawal" panose="020B0604020202020204" charset="-78"/>
              </a:rPr>
              <a:t>Data Exploration</a:t>
            </a:r>
            <a:endParaRPr lang="en-US" sz="1200" dirty="0">
              <a:latin typeface="Tajawal" panose="020B0604020202020204" charset="-78"/>
              <a:cs typeface="Tajawal" panose="020B0604020202020204" charset="-78"/>
            </a:endParaRPr>
          </a:p>
          <a:p>
            <a:pPr marL="158750" indent="0">
              <a:buNone/>
            </a:pPr>
            <a:r>
              <a:rPr lang="en-US" sz="1200" b="1" dirty="0">
                <a:latin typeface="Tajawal" panose="020B0604020202020204" charset="-78"/>
                <a:cs typeface="Tajawal" panose="020B0604020202020204" charset="-78"/>
              </a:rPr>
              <a:t>Exploration</a:t>
            </a:r>
            <a:r>
              <a:rPr lang="en-US" sz="1200" dirty="0">
                <a:latin typeface="Tajawal" panose="020B0604020202020204" charset="-78"/>
                <a:cs typeface="Tajawal" panose="020B0604020202020204" charset="-78"/>
              </a:rPr>
              <a:t> involves using visual and quantitative methods to understand a dataset.</a:t>
            </a:r>
          </a:p>
          <a:p>
            <a:pPr marL="158750" indent="0">
              <a:buNone/>
            </a:pPr>
            <a:r>
              <a:rPr lang="en-US" sz="1200" b="1" u="sng" dirty="0">
                <a:latin typeface="Tajawal" panose="020B0604020202020204" charset="-78"/>
                <a:cs typeface="Tajawal" panose="020B0604020202020204" charset="-78"/>
              </a:rPr>
              <a:t>Methods and Techniques:</a:t>
            </a:r>
          </a:p>
          <a:p>
            <a:pPr>
              <a:buFont typeface="Wingdings" panose="05000000000000000000" pitchFamily="2" charset="2"/>
              <a:buChar char="§"/>
            </a:pPr>
            <a:r>
              <a:rPr lang="en-US" b="1" dirty="0">
                <a:latin typeface="Tajawal" panose="020B0604020202020204" charset="-78"/>
                <a:cs typeface="Tajawal" panose="020B0604020202020204" charset="-78"/>
              </a:rPr>
              <a:t>Summary Statistics</a:t>
            </a:r>
            <a:r>
              <a:rPr lang="en-US" dirty="0">
                <a:latin typeface="Tajawal" panose="020B0604020202020204" charset="-78"/>
                <a:cs typeface="Tajawal" panose="020B0604020202020204" charset="-78"/>
              </a:rPr>
              <a:t>: Calculating mean, median, mode, etc., to understand data distribution.</a:t>
            </a:r>
          </a:p>
          <a:p>
            <a:pPr>
              <a:buFont typeface="Wingdings" panose="05000000000000000000" pitchFamily="2" charset="2"/>
              <a:buChar char="§"/>
            </a:pPr>
            <a:r>
              <a:rPr lang="en-US" b="1" dirty="0">
                <a:latin typeface="Tajawal" panose="020B0604020202020204" charset="-78"/>
                <a:cs typeface="Tajawal" panose="020B0604020202020204" charset="-78"/>
              </a:rPr>
              <a:t>Visualization: </a:t>
            </a:r>
            <a:r>
              <a:rPr lang="en-US" dirty="0">
                <a:latin typeface="Tajawal" panose="020B0604020202020204" charset="-78"/>
                <a:cs typeface="Tajawal" panose="020B0604020202020204" charset="-78"/>
              </a:rPr>
              <a:t>Using histograms, box plots, scatter plots, etc., to visually explore data.</a:t>
            </a:r>
          </a:p>
          <a:p>
            <a:pPr>
              <a:buFont typeface="Wingdings" panose="05000000000000000000" pitchFamily="2" charset="2"/>
              <a:buChar char="§"/>
            </a:pPr>
            <a:r>
              <a:rPr lang="en-US" b="1" dirty="0">
                <a:latin typeface="Tajawal" panose="020B0604020202020204" charset="-78"/>
                <a:cs typeface="Tajawal" panose="020B0604020202020204" charset="-78"/>
              </a:rPr>
              <a:t>Correlation Analysis: </a:t>
            </a:r>
            <a:r>
              <a:rPr lang="en-US" dirty="0">
                <a:latin typeface="Tajawal" panose="020B0604020202020204" charset="-78"/>
                <a:cs typeface="Tajawal" panose="020B0604020202020204" charset="-78"/>
              </a:rPr>
              <a:t>Identifying relationships between variables.</a:t>
            </a:r>
          </a:p>
          <a:p>
            <a:pPr>
              <a:buFont typeface="Wingdings" panose="05000000000000000000" pitchFamily="2" charset="2"/>
              <a:buChar char="§"/>
            </a:pPr>
            <a:r>
              <a:rPr lang="en-US" b="1" dirty="0">
                <a:latin typeface="Tajawal" panose="020B0604020202020204" charset="-78"/>
                <a:cs typeface="Tajawal" panose="020B0604020202020204" charset="-78"/>
              </a:rPr>
              <a:t>Dimensionality Reduction: </a:t>
            </a:r>
            <a:r>
              <a:rPr lang="en-US" dirty="0">
                <a:latin typeface="Tajawal" panose="020B0604020202020204" charset="-78"/>
                <a:cs typeface="Tajawal" panose="020B0604020202020204" charset="-78"/>
              </a:rPr>
              <a:t>Reducing the number of variables with techniques like PCA </a:t>
            </a:r>
            <a:r>
              <a:rPr lang="en-US" sz="1000" dirty="0">
                <a:latin typeface="Tajawal" panose="020B0604020202020204" charset="-78"/>
                <a:cs typeface="Tajawal" panose="020B0604020202020204" charset="-78"/>
              </a:rPr>
              <a:t>(will be explained later) </a:t>
            </a:r>
            <a:r>
              <a:rPr lang="en-US" dirty="0">
                <a:latin typeface="Tajawal" panose="020B0604020202020204" charset="-78"/>
                <a:cs typeface="Tajawal" panose="020B0604020202020204" charset="-78"/>
              </a:rPr>
              <a:t>to study feature importance</a:t>
            </a:r>
            <a:r>
              <a:rPr lang="en-US" sz="1200" dirty="0">
                <a:latin typeface="Tajawal" panose="020B0604020202020204" charset="-78"/>
                <a:cs typeface="Tajawal" panose="020B0604020202020204" charset="-78"/>
              </a:rPr>
              <a:t>.</a:t>
            </a:r>
          </a:p>
          <a:p>
            <a:pPr>
              <a:buFont typeface="Wingdings" panose="05000000000000000000" pitchFamily="2" charset="2"/>
              <a:buChar char="§"/>
            </a:pPr>
            <a:endParaRPr lang="en-US" sz="1200" b="1" dirty="0">
              <a:latin typeface="Tajawal" panose="020B0604020202020204" charset="-78"/>
              <a:cs typeface="Tajawal" panose="020B0604020202020204" charset="-78"/>
            </a:endParaRPr>
          </a:p>
        </p:txBody>
      </p:sp>
      <p:sp>
        <p:nvSpPr>
          <p:cNvPr id="6" name="Text Placeholder 2">
            <a:extLst>
              <a:ext uri="{FF2B5EF4-FFF2-40B4-BE49-F238E27FC236}">
                <a16:creationId xmlns:a16="http://schemas.microsoft.com/office/drawing/2014/main" id="{228E2FEE-625F-6E44-AFFE-D120821BAC8E}"/>
              </a:ext>
            </a:extLst>
          </p:cNvPr>
          <p:cNvSpPr txBox="1">
            <a:spLocks/>
          </p:cNvSpPr>
          <p:nvPr/>
        </p:nvSpPr>
        <p:spPr>
          <a:xfrm>
            <a:off x="4296050" y="1188467"/>
            <a:ext cx="4605259" cy="308475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98450" algn="l" rtl="0">
              <a:lnSpc>
                <a:spcPct val="110000"/>
              </a:lnSpc>
              <a:spcBef>
                <a:spcPts val="5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1pPr>
            <a:lvl2pPr marL="914400" marR="0" lvl="1" indent="-298450" algn="l" rtl="0">
              <a:lnSpc>
                <a:spcPct val="90000"/>
              </a:lnSpc>
              <a:spcBef>
                <a:spcPts val="200"/>
              </a:spcBef>
              <a:spcAft>
                <a:spcPts val="0"/>
              </a:spcAft>
              <a:buClr>
                <a:schemeClr val="dk2"/>
              </a:buClr>
              <a:buSzPts val="1100"/>
              <a:buFont typeface="Arial"/>
              <a:buChar char="•"/>
              <a:defRPr sz="1100" b="0" i="0" u="none" strike="noStrike" cap="none">
                <a:solidFill>
                  <a:schemeClr val="dk1"/>
                </a:solidFill>
                <a:latin typeface="Arial"/>
                <a:ea typeface="Arial"/>
                <a:cs typeface="Arial"/>
                <a:sym typeface="Arial"/>
              </a:defRPr>
            </a:lvl2pPr>
            <a:lvl3pPr marL="1371600" marR="0" lvl="2" indent="-298450" algn="l" rtl="0">
              <a:lnSpc>
                <a:spcPct val="90000"/>
              </a:lnSpc>
              <a:spcBef>
                <a:spcPts val="200"/>
              </a:spcBef>
              <a:spcAft>
                <a:spcPts val="0"/>
              </a:spcAft>
              <a:buClr>
                <a:schemeClr val="dk2"/>
              </a:buClr>
              <a:buSzPts val="1100"/>
              <a:buFont typeface="Trebuchet MS"/>
              <a:buChar char="–"/>
              <a:defRPr sz="1100" b="0" i="0" u="none" strike="noStrike" cap="none">
                <a:solidFill>
                  <a:schemeClr val="dk1"/>
                </a:solidFill>
                <a:latin typeface="Arial"/>
                <a:ea typeface="Arial"/>
                <a:cs typeface="Arial"/>
                <a:sym typeface="Arial"/>
              </a:defRPr>
            </a:lvl3pPr>
            <a:lvl4pPr marL="1828800" marR="0" lvl="3" indent="-317500" algn="l" rtl="0">
              <a:lnSpc>
                <a:spcPct val="110000"/>
              </a:lnSpc>
              <a:spcBef>
                <a:spcPts val="200"/>
              </a:spcBef>
              <a:spcAft>
                <a:spcPts val="0"/>
              </a:spcAft>
              <a:buClr>
                <a:schemeClr val="dk2"/>
              </a:buClr>
              <a:buSzPts val="1400"/>
              <a:buFont typeface="Arial"/>
              <a:buChar char="​"/>
              <a:defRPr sz="1200" b="0" i="0" u="none" strike="noStrike" cap="none">
                <a:solidFill>
                  <a:schemeClr val="dk2"/>
                </a:solidFill>
                <a:latin typeface="Arial"/>
                <a:ea typeface="Arial"/>
                <a:cs typeface="Arial"/>
                <a:sym typeface="Arial"/>
              </a:defRPr>
            </a:lvl4pPr>
            <a:lvl5pPr marL="2286000" marR="0" lvl="4" indent="-317500" algn="l" rtl="0">
              <a:lnSpc>
                <a:spcPct val="100000"/>
              </a:lnSpc>
              <a:spcBef>
                <a:spcPts val="200"/>
              </a:spcBef>
              <a:spcAft>
                <a:spcPts val="0"/>
              </a:spcAft>
              <a:buClr>
                <a:schemeClr val="dk1"/>
              </a:buClr>
              <a:buSzPts val="1400"/>
              <a:buFont typeface="Arial"/>
              <a:buChar char="​"/>
              <a:defRPr sz="1200" b="1" i="0" u="none" strike="noStrike" cap="none">
                <a:solidFill>
                  <a:schemeClr val="dk1"/>
                </a:solidFill>
                <a:latin typeface="Arial"/>
                <a:ea typeface="Arial"/>
                <a:cs typeface="Arial"/>
                <a:sym typeface="Arial"/>
              </a:defRPr>
            </a:lvl5pPr>
            <a:lvl6pPr marL="2743200" marR="0" lvl="5" indent="-317500" algn="l" rtl="0">
              <a:lnSpc>
                <a:spcPct val="90000"/>
              </a:lnSpc>
              <a:spcBef>
                <a:spcPts val="200"/>
              </a:spcBef>
              <a:spcAft>
                <a:spcPts val="0"/>
              </a:spcAft>
              <a:buClr>
                <a:schemeClr val="dk2"/>
              </a:buClr>
              <a:buSzPts val="1400"/>
              <a:buFont typeface="Arial"/>
              <a:buChar char="•"/>
              <a:defRPr sz="1200" b="0" i="0" u="none" strike="noStrike" cap="none">
                <a:solidFill>
                  <a:schemeClr val="dk1"/>
                </a:solidFill>
                <a:latin typeface="Arial"/>
                <a:ea typeface="Arial"/>
                <a:cs typeface="Arial"/>
                <a:sym typeface="Arial"/>
              </a:defRPr>
            </a:lvl6pPr>
            <a:lvl7pPr marL="3200400" marR="0" lvl="6" indent="-317500" algn="l" rtl="0">
              <a:lnSpc>
                <a:spcPct val="90000"/>
              </a:lnSpc>
              <a:spcBef>
                <a:spcPts val="700"/>
              </a:spcBef>
              <a:spcAft>
                <a:spcPts val="0"/>
              </a:spcAft>
              <a:buClr>
                <a:schemeClr val="dk1"/>
              </a:buClr>
              <a:buSzPts val="1400"/>
              <a:buFont typeface="Arial"/>
              <a:buChar char="​"/>
              <a:defRPr sz="3300" b="0" i="0" u="none" strike="noStrike" cap="none">
                <a:solidFill>
                  <a:schemeClr val="dk1"/>
                </a:solidFill>
                <a:latin typeface="Arial"/>
                <a:ea typeface="Arial"/>
                <a:cs typeface="Arial"/>
                <a:sym typeface="Arial"/>
              </a:defRPr>
            </a:lvl7pPr>
            <a:lvl8pPr marL="3657600" marR="0" lvl="7" indent="-317500" algn="l" rtl="0">
              <a:lnSpc>
                <a:spcPct val="90000"/>
              </a:lnSpc>
              <a:spcBef>
                <a:spcPts val="700"/>
              </a:spcBef>
              <a:spcAft>
                <a:spcPts val="0"/>
              </a:spcAft>
              <a:buClr>
                <a:schemeClr val="dk2"/>
              </a:buClr>
              <a:buSzPts val="1400"/>
              <a:buFont typeface="Arial"/>
              <a:buChar char="​"/>
              <a:defRPr sz="4100" b="0" i="0" u="none" strike="noStrike" cap="none">
                <a:solidFill>
                  <a:schemeClr val="dk2"/>
                </a:solidFill>
                <a:latin typeface="Arial"/>
                <a:ea typeface="Arial"/>
                <a:cs typeface="Arial"/>
                <a:sym typeface="Arial"/>
              </a:defRPr>
            </a:lvl8pPr>
            <a:lvl9pPr marL="4114800" marR="0" lvl="8" indent="-317500" algn="l" rtl="0">
              <a:lnSpc>
                <a:spcPct val="100000"/>
              </a:lnSpc>
              <a:spcBef>
                <a:spcPts val="0"/>
              </a:spcBef>
              <a:spcAft>
                <a:spcPts val="700"/>
              </a:spcAft>
              <a:buClr>
                <a:schemeClr val="dk2"/>
              </a:buClr>
              <a:buSzPts val="1400"/>
              <a:buFont typeface="Arial"/>
              <a:buChar char="​"/>
              <a:defRPr sz="1800" b="0" i="0" u="none" strike="noStrike" cap="none">
                <a:solidFill>
                  <a:schemeClr val="dk2"/>
                </a:solidFill>
                <a:latin typeface="Arial"/>
                <a:ea typeface="Arial"/>
                <a:cs typeface="Arial"/>
                <a:sym typeface="Arial"/>
              </a:defRPr>
            </a:lvl9pPr>
          </a:lstStyle>
          <a:p>
            <a:pPr marL="158750" indent="0" algn="ctr">
              <a:buFont typeface="Arial"/>
              <a:buNone/>
            </a:pPr>
            <a:r>
              <a:rPr lang="en-US" sz="1400" b="1" dirty="0">
                <a:latin typeface="Tajawal" panose="020B0604020202020204" charset="-78"/>
                <a:cs typeface="Tajawal" panose="020B0604020202020204" charset="-78"/>
              </a:rPr>
              <a:t>Data Wrangling</a:t>
            </a:r>
            <a:endParaRPr lang="en-US" sz="1200" b="1" dirty="0">
              <a:latin typeface="Tajawal" panose="020B0604020202020204" charset="-78"/>
              <a:cs typeface="Tajawal" panose="020B0604020202020204" charset="-78"/>
            </a:endParaRPr>
          </a:p>
          <a:p>
            <a:pPr marL="158750" indent="0">
              <a:buNone/>
            </a:pPr>
            <a:r>
              <a:rPr lang="en-US" sz="1200" b="1" dirty="0">
                <a:latin typeface="Tajawal" panose="020B0604020202020204" charset="-78"/>
                <a:cs typeface="Tajawal" panose="020B0604020202020204" charset="-78"/>
              </a:rPr>
              <a:t>Data wrangling </a:t>
            </a:r>
            <a:r>
              <a:rPr lang="en-US" sz="1200" dirty="0">
                <a:latin typeface="Tajawal" panose="020B0604020202020204" charset="-78"/>
                <a:cs typeface="Tajawal" panose="020B0604020202020204" charset="-78"/>
              </a:rPr>
              <a:t>cleans and unifies complex data sets for analysis.</a:t>
            </a:r>
          </a:p>
          <a:p>
            <a:pPr marL="158750" indent="0">
              <a:buNone/>
            </a:pPr>
            <a:r>
              <a:rPr lang="en-US" sz="1200" b="1" u="sng" dirty="0">
                <a:latin typeface="Tajawal" panose="020B0604020202020204" charset="-78"/>
                <a:cs typeface="Tajawal" panose="020B0604020202020204" charset="-78"/>
              </a:rPr>
              <a:t>Processes Involved:</a:t>
            </a:r>
          </a:p>
          <a:p>
            <a:pPr>
              <a:buFont typeface="Wingdings" panose="05000000000000000000" pitchFamily="2" charset="2"/>
              <a:buChar char="§"/>
            </a:pPr>
            <a:r>
              <a:rPr lang="en-US" b="1" dirty="0">
                <a:latin typeface="Tajawal" panose="020B0604020202020204" charset="-78"/>
                <a:cs typeface="Tajawal" panose="020B0604020202020204" charset="-78"/>
              </a:rPr>
              <a:t>Data Cleaning: </a:t>
            </a:r>
            <a:r>
              <a:rPr lang="en-US" dirty="0">
                <a:latin typeface="Tajawal" panose="020B0604020202020204" charset="-78"/>
                <a:cs typeface="Tajawal" panose="020B0604020202020204" charset="-78"/>
              </a:rPr>
              <a:t>Handling missing data, removing duplicates, and correcting errors.</a:t>
            </a:r>
          </a:p>
          <a:p>
            <a:pPr>
              <a:buFont typeface="Wingdings" panose="05000000000000000000" pitchFamily="2" charset="2"/>
              <a:buChar char="§"/>
            </a:pPr>
            <a:r>
              <a:rPr lang="en-US" b="1" dirty="0">
                <a:latin typeface="Tajawal" panose="020B0604020202020204" charset="-78"/>
                <a:cs typeface="Tajawal" panose="020B0604020202020204" charset="-78"/>
              </a:rPr>
              <a:t>Data Transformation: </a:t>
            </a:r>
            <a:r>
              <a:rPr lang="en-US" dirty="0">
                <a:latin typeface="Tajawal" panose="020B0604020202020204" charset="-78"/>
                <a:cs typeface="Tajawal" panose="020B0604020202020204" charset="-78"/>
              </a:rPr>
              <a:t>Converting data into a different format or structure.</a:t>
            </a:r>
          </a:p>
          <a:p>
            <a:pPr>
              <a:buFont typeface="Wingdings" panose="05000000000000000000" pitchFamily="2" charset="2"/>
              <a:buChar char="§"/>
            </a:pPr>
            <a:r>
              <a:rPr lang="en-US" b="1" dirty="0">
                <a:latin typeface="Tajawal" panose="020B0604020202020204" charset="-78"/>
                <a:cs typeface="Tajawal" panose="020B0604020202020204" charset="-78"/>
              </a:rPr>
              <a:t>Data Enrichment: </a:t>
            </a:r>
            <a:r>
              <a:rPr lang="en-US" dirty="0">
                <a:latin typeface="Tajawal" panose="020B0604020202020204" charset="-78"/>
                <a:cs typeface="Tajawal" panose="020B0604020202020204" charset="-78"/>
              </a:rPr>
              <a:t>Merging additional information from other sources.</a:t>
            </a:r>
          </a:p>
          <a:p>
            <a:pPr>
              <a:buFont typeface="Wingdings" panose="05000000000000000000" pitchFamily="2" charset="2"/>
              <a:buChar char="§"/>
            </a:pPr>
            <a:r>
              <a:rPr lang="en-US" b="1" dirty="0">
                <a:latin typeface="Tajawal" panose="020B0604020202020204" charset="-78"/>
                <a:cs typeface="Tajawal" panose="020B0604020202020204" charset="-78"/>
              </a:rPr>
              <a:t>Data Reduction: </a:t>
            </a:r>
            <a:r>
              <a:rPr lang="en-US" dirty="0">
                <a:latin typeface="Tajawal" panose="020B0604020202020204" charset="-78"/>
                <a:cs typeface="Tajawal" panose="020B0604020202020204" charset="-78"/>
              </a:rPr>
              <a:t>Removing irrelevant or redundant features.</a:t>
            </a:r>
          </a:p>
          <a:p>
            <a:pPr>
              <a:buFont typeface="Wingdings" panose="05000000000000000000" pitchFamily="2" charset="2"/>
              <a:buChar char="§"/>
            </a:pPr>
            <a:r>
              <a:rPr lang="en-US" b="1" dirty="0">
                <a:latin typeface="Tajawal" panose="020B0604020202020204" charset="-78"/>
                <a:cs typeface="Tajawal" panose="020B0604020202020204" charset="-78"/>
              </a:rPr>
              <a:t>Data Integration: </a:t>
            </a:r>
            <a:r>
              <a:rPr lang="en-US" dirty="0">
                <a:latin typeface="Tajawal" panose="020B0604020202020204" charset="-78"/>
                <a:cs typeface="Tajawal" panose="020B0604020202020204" charset="-78"/>
              </a:rPr>
              <a:t>Combining data from different sources into a coherent store</a:t>
            </a:r>
            <a:r>
              <a:rPr lang="en-US" b="1" dirty="0">
                <a:latin typeface="Tajawal" panose="020B0604020202020204" charset="-78"/>
                <a:cs typeface="Tajawal" panose="020B0604020202020204" charset="-78"/>
              </a:rPr>
              <a:t>.</a:t>
            </a:r>
          </a:p>
        </p:txBody>
      </p:sp>
    </p:spTree>
    <p:extLst>
      <p:ext uri="{BB962C8B-B14F-4D97-AF65-F5344CB8AC3E}">
        <p14:creationId xmlns:p14="http://schemas.microsoft.com/office/powerpoint/2010/main" val="40589873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DA5C7-FE4C-B7CF-3F96-54BB8C195715}"/>
              </a:ext>
            </a:extLst>
          </p:cNvPr>
          <p:cNvSpPr>
            <a:spLocks noGrp="1"/>
          </p:cNvSpPr>
          <p:nvPr>
            <p:ph type="title"/>
          </p:nvPr>
        </p:nvSpPr>
        <p:spPr/>
        <p:txBody>
          <a:bodyPr/>
          <a:lstStyle/>
          <a:p>
            <a:r>
              <a:rPr lang="en-US" dirty="0"/>
              <a:t>Data Exploration &amp; Data Wrangling</a:t>
            </a:r>
            <a:endParaRPr lang="en-US" dirty="0">
              <a:latin typeface="Tajawal" panose="020B0604020202020204" charset="-78"/>
              <a:cs typeface="Tajawal" panose="020B0604020202020204" charset="-78"/>
            </a:endParaRPr>
          </a:p>
        </p:txBody>
      </p:sp>
      <p:cxnSp>
        <p:nvCxnSpPr>
          <p:cNvPr id="5" name="Straight Connector 4">
            <a:extLst>
              <a:ext uri="{FF2B5EF4-FFF2-40B4-BE49-F238E27FC236}">
                <a16:creationId xmlns:a16="http://schemas.microsoft.com/office/drawing/2014/main" id="{53F20BAC-6515-51EA-51F5-CB359BA59A37}"/>
              </a:ext>
            </a:extLst>
          </p:cNvPr>
          <p:cNvCxnSpPr/>
          <p:nvPr/>
        </p:nvCxnSpPr>
        <p:spPr>
          <a:xfrm>
            <a:off x="4201926" y="1684045"/>
            <a:ext cx="0" cy="2486262"/>
          </a:xfrm>
          <a:prstGeom prst="line">
            <a:avLst/>
          </a:prstGeom>
          <a:ln/>
        </p:spPr>
        <p:style>
          <a:lnRef idx="1">
            <a:schemeClr val="accent4"/>
          </a:lnRef>
          <a:fillRef idx="0">
            <a:schemeClr val="accent4"/>
          </a:fillRef>
          <a:effectRef idx="0">
            <a:schemeClr val="accent4"/>
          </a:effectRef>
          <a:fontRef idx="minor">
            <a:schemeClr val="tx1"/>
          </a:fontRef>
        </p:style>
      </p:cxnSp>
      <p:sp>
        <p:nvSpPr>
          <p:cNvPr id="4" name="Text Placeholder 2">
            <a:extLst>
              <a:ext uri="{FF2B5EF4-FFF2-40B4-BE49-F238E27FC236}">
                <a16:creationId xmlns:a16="http://schemas.microsoft.com/office/drawing/2014/main" id="{6DACC937-EB4D-D867-EDE5-F28B0A00B680}"/>
              </a:ext>
            </a:extLst>
          </p:cNvPr>
          <p:cNvSpPr>
            <a:spLocks noGrp="1"/>
          </p:cNvSpPr>
          <p:nvPr>
            <p:ph type="body" idx="1"/>
          </p:nvPr>
        </p:nvSpPr>
        <p:spPr>
          <a:xfrm>
            <a:off x="242691" y="1169815"/>
            <a:ext cx="3810116" cy="3103403"/>
          </a:xfrm>
        </p:spPr>
        <p:txBody>
          <a:bodyPr/>
          <a:lstStyle/>
          <a:p>
            <a:pPr marL="158750" indent="0" algn="ctr">
              <a:buNone/>
            </a:pPr>
            <a:r>
              <a:rPr lang="en-US" sz="1400" b="1" dirty="0">
                <a:latin typeface="Tajawal" panose="020B0604020202020204" charset="-78"/>
                <a:cs typeface="Tajawal" panose="020B0604020202020204" charset="-78"/>
              </a:rPr>
              <a:t>Data Exploration</a:t>
            </a:r>
            <a:endParaRPr lang="en-US" sz="1200" dirty="0">
              <a:latin typeface="Tajawal" panose="020B0604020202020204" charset="-78"/>
              <a:cs typeface="Tajawal" panose="020B0604020202020204" charset="-78"/>
            </a:endParaRPr>
          </a:p>
          <a:p>
            <a:pPr marL="158750" indent="0">
              <a:buNone/>
            </a:pPr>
            <a:r>
              <a:rPr lang="en-US" sz="1200" b="1" dirty="0">
                <a:latin typeface="Tajawal" panose="020B0604020202020204" charset="-78"/>
                <a:cs typeface="Tajawal" panose="020B0604020202020204" charset="-78"/>
              </a:rPr>
              <a:t>Exploration</a:t>
            </a:r>
            <a:r>
              <a:rPr lang="en-US" sz="1200" dirty="0">
                <a:latin typeface="Tajawal" panose="020B0604020202020204" charset="-78"/>
                <a:cs typeface="Tajawal" panose="020B0604020202020204" charset="-78"/>
              </a:rPr>
              <a:t> involves using visual and quantitative methods to understand a dataset.</a:t>
            </a:r>
          </a:p>
          <a:p>
            <a:pPr marL="158750" indent="0">
              <a:buNone/>
            </a:pPr>
            <a:r>
              <a:rPr lang="en-US" sz="1200" b="1" u="sng" dirty="0">
                <a:latin typeface="Tajawal" panose="020B0604020202020204" charset="-78"/>
                <a:cs typeface="Tajawal" panose="020B0604020202020204" charset="-78"/>
              </a:rPr>
              <a:t>Methods and Techniques:</a:t>
            </a:r>
          </a:p>
          <a:p>
            <a:pPr>
              <a:buFont typeface="Wingdings" panose="05000000000000000000" pitchFamily="2" charset="2"/>
              <a:buChar char="§"/>
            </a:pPr>
            <a:r>
              <a:rPr lang="en-US" b="1" dirty="0">
                <a:latin typeface="Tajawal" panose="020B0604020202020204" charset="-78"/>
                <a:cs typeface="Tajawal" panose="020B0604020202020204" charset="-78"/>
              </a:rPr>
              <a:t>Summary Statistics</a:t>
            </a:r>
            <a:r>
              <a:rPr lang="en-US" dirty="0">
                <a:latin typeface="Tajawal" panose="020B0604020202020204" charset="-78"/>
                <a:cs typeface="Tajawal" panose="020B0604020202020204" charset="-78"/>
              </a:rPr>
              <a:t>: Calculating mean, median, mode, etc., to understand data distribution.</a:t>
            </a:r>
          </a:p>
          <a:p>
            <a:pPr>
              <a:buFont typeface="Wingdings" panose="05000000000000000000" pitchFamily="2" charset="2"/>
              <a:buChar char="§"/>
            </a:pPr>
            <a:r>
              <a:rPr lang="en-US" b="1" dirty="0">
                <a:latin typeface="Tajawal" panose="020B0604020202020204" charset="-78"/>
                <a:cs typeface="Tajawal" panose="020B0604020202020204" charset="-78"/>
              </a:rPr>
              <a:t>Visualization: </a:t>
            </a:r>
            <a:r>
              <a:rPr lang="en-US" dirty="0">
                <a:latin typeface="Tajawal" panose="020B0604020202020204" charset="-78"/>
                <a:cs typeface="Tajawal" panose="020B0604020202020204" charset="-78"/>
              </a:rPr>
              <a:t>Using histograms, box plots, scatter plots, etc., to visually explore data.</a:t>
            </a:r>
          </a:p>
          <a:p>
            <a:pPr>
              <a:buFont typeface="Wingdings" panose="05000000000000000000" pitchFamily="2" charset="2"/>
              <a:buChar char="§"/>
            </a:pPr>
            <a:r>
              <a:rPr lang="en-US" b="1" dirty="0">
                <a:latin typeface="Tajawal" panose="020B0604020202020204" charset="-78"/>
                <a:cs typeface="Tajawal" panose="020B0604020202020204" charset="-78"/>
              </a:rPr>
              <a:t>Correlation Analysis: </a:t>
            </a:r>
            <a:r>
              <a:rPr lang="en-US" dirty="0">
                <a:latin typeface="Tajawal" panose="020B0604020202020204" charset="-78"/>
                <a:cs typeface="Tajawal" panose="020B0604020202020204" charset="-78"/>
              </a:rPr>
              <a:t>Identifying relationships between variables.</a:t>
            </a:r>
          </a:p>
          <a:p>
            <a:pPr>
              <a:buFont typeface="Wingdings" panose="05000000000000000000" pitchFamily="2" charset="2"/>
              <a:buChar char="§"/>
            </a:pPr>
            <a:r>
              <a:rPr lang="en-US" b="1" dirty="0">
                <a:latin typeface="Tajawal" panose="020B0604020202020204" charset="-78"/>
                <a:cs typeface="Tajawal" panose="020B0604020202020204" charset="-78"/>
              </a:rPr>
              <a:t>Dimensionality Reduction: </a:t>
            </a:r>
            <a:r>
              <a:rPr lang="en-US" dirty="0">
                <a:latin typeface="Tajawal" panose="020B0604020202020204" charset="-78"/>
                <a:cs typeface="Tajawal" panose="020B0604020202020204" charset="-78"/>
              </a:rPr>
              <a:t>Reducing the number of variables with techniques like PCA </a:t>
            </a:r>
            <a:r>
              <a:rPr lang="en-US" sz="1000" dirty="0">
                <a:latin typeface="Tajawal" panose="020B0604020202020204" charset="-78"/>
                <a:cs typeface="Tajawal" panose="020B0604020202020204" charset="-78"/>
              </a:rPr>
              <a:t>(will be explained later) </a:t>
            </a:r>
            <a:r>
              <a:rPr lang="en-US" dirty="0">
                <a:latin typeface="Tajawal" panose="020B0604020202020204" charset="-78"/>
                <a:cs typeface="Tajawal" panose="020B0604020202020204" charset="-78"/>
              </a:rPr>
              <a:t>to study feature importance</a:t>
            </a:r>
            <a:r>
              <a:rPr lang="en-US" sz="1200" dirty="0">
                <a:latin typeface="Tajawal" panose="020B0604020202020204" charset="-78"/>
                <a:cs typeface="Tajawal" panose="020B0604020202020204" charset="-78"/>
              </a:rPr>
              <a:t>.</a:t>
            </a:r>
          </a:p>
          <a:p>
            <a:pPr>
              <a:buFont typeface="Wingdings" panose="05000000000000000000" pitchFamily="2" charset="2"/>
              <a:buChar char="§"/>
            </a:pPr>
            <a:endParaRPr lang="en-US" sz="1200" b="1" dirty="0">
              <a:latin typeface="Tajawal" panose="020B0604020202020204" charset="-78"/>
              <a:cs typeface="Tajawal" panose="020B0604020202020204" charset="-78"/>
            </a:endParaRPr>
          </a:p>
        </p:txBody>
      </p:sp>
      <p:sp>
        <p:nvSpPr>
          <p:cNvPr id="6" name="Text Placeholder 2">
            <a:extLst>
              <a:ext uri="{FF2B5EF4-FFF2-40B4-BE49-F238E27FC236}">
                <a16:creationId xmlns:a16="http://schemas.microsoft.com/office/drawing/2014/main" id="{228E2FEE-625F-6E44-AFFE-D120821BAC8E}"/>
              </a:ext>
            </a:extLst>
          </p:cNvPr>
          <p:cNvSpPr txBox="1">
            <a:spLocks/>
          </p:cNvSpPr>
          <p:nvPr/>
        </p:nvSpPr>
        <p:spPr>
          <a:xfrm>
            <a:off x="4296050" y="1188467"/>
            <a:ext cx="4605259" cy="308475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98450" algn="l" rtl="0">
              <a:lnSpc>
                <a:spcPct val="110000"/>
              </a:lnSpc>
              <a:spcBef>
                <a:spcPts val="5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1pPr>
            <a:lvl2pPr marL="914400" marR="0" lvl="1" indent="-298450" algn="l" rtl="0">
              <a:lnSpc>
                <a:spcPct val="90000"/>
              </a:lnSpc>
              <a:spcBef>
                <a:spcPts val="200"/>
              </a:spcBef>
              <a:spcAft>
                <a:spcPts val="0"/>
              </a:spcAft>
              <a:buClr>
                <a:schemeClr val="dk2"/>
              </a:buClr>
              <a:buSzPts val="1100"/>
              <a:buFont typeface="Arial"/>
              <a:buChar char="•"/>
              <a:defRPr sz="1100" b="0" i="0" u="none" strike="noStrike" cap="none">
                <a:solidFill>
                  <a:schemeClr val="dk1"/>
                </a:solidFill>
                <a:latin typeface="Arial"/>
                <a:ea typeface="Arial"/>
                <a:cs typeface="Arial"/>
                <a:sym typeface="Arial"/>
              </a:defRPr>
            </a:lvl2pPr>
            <a:lvl3pPr marL="1371600" marR="0" lvl="2" indent="-298450" algn="l" rtl="0">
              <a:lnSpc>
                <a:spcPct val="90000"/>
              </a:lnSpc>
              <a:spcBef>
                <a:spcPts val="200"/>
              </a:spcBef>
              <a:spcAft>
                <a:spcPts val="0"/>
              </a:spcAft>
              <a:buClr>
                <a:schemeClr val="dk2"/>
              </a:buClr>
              <a:buSzPts val="1100"/>
              <a:buFont typeface="Trebuchet MS"/>
              <a:buChar char="–"/>
              <a:defRPr sz="1100" b="0" i="0" u="none" strike="noStrike" cap="none">
                <a:solidFill>
                  <a:schemeClr val="dk1"/>
                </a:solidFill>
                <a:latin typeface="Arial"/>
                <a:ea typeface="Arial"/>
                <a:cs typeface="Arial"/>
                <a:sym typeface="Arial"/>
              </a:defRPr>
            </a:lvl3pPr>
            <a:lvl4pPr marL="1828800" marR="0" lvl="3" indent="-317500" algn="l" rtl="0">
              <a:lnSpc>
                <a:spcPct val="110000"/>
              </a:lnSpc>
              <a:spcBef>
                <a:spcPts val="200"/>
              </a:spcBef>
              <a:spcAft>
                <a:spcPts val="0"/>
              </a:spcAft>
              <a:buClr>
                <a:schemeClr val="dk2"/>
              </a:buClr>
              <a:buSzPts val="1400"/>
              <a:buFont typeface="Arial"/>
              <a:buChar char="​"/>
              <a:defRPr sz="1200" b="0" i="0" u="none" strike="noStrike" cap="none">
                <a:solidFill>
                  <a:schemeClr val="dk2"/>
                </a:solidFill>
                <a:latin typeface="Arial"/>
                <a:ea typeface="Arial"/>
                <a:cs typeface="Arial"/>
                <a:sym typeface="Arial"/>
              </a:defRPr>
            </a:lvl4pPr>
            <a:lvl5pPr marL="2286000" marR="0" lvl="4" indent="-317500" algn="l" rtl="0">
              <a:lnSpc>
                <a:spcPct val="100000"/>
              </a:lnSpc>
              <a:spcBef>
                <a:spcPts val="200"/>
              </a:spcBef>
              <a:spcAft>
                <a:spcPts val="0"/>
              </a:spcAft>
              <a:buClr>
                <a:schemeClr val="dk1"/>
              </a:buClr>
              <a:buSzPts val="1400"/>
              <a:buFont typeface="Arial"/>
              <a:buChar char="​"/>
              <a:defRPr sz="1200" b="1" i="0" u="none" strike="noStrike" cap="none">
                <a:solidFill>
                  <a:schemeClr val="dk1"/>
                </a:solidFill>
                <a:latin typeface="Arial"/>
                <a:ea typeface="Arial"/>
                <a:cs typeface="Arial"/>
                <a:sym typeface="Arial"/>
              </a:defRPr>
            </a:lvl5pPr>
            <a:lvl6pPr marL="2743200" marR="0" lvl="5" indent="-317500" algn="l" rtl="0">
              <a:lnSpc>
                <a:spcPct val="90000"/>
              </a:lnSpc>
              <a:spcBef>
                <a:spcPts val="200"/>
              </a:spcBef>
              <a:spcAft>
                <a:spcPts val="0"/>
              </a:spcAft>
              <a:buClr>
                <a:schemeClr val="dk2"/>
              </a:buClr>
              <a:buSzPts val="1400"/>
              <a:buFont typeface="Arial"/>
              <a:buChar char="•"/>
              <a:defRPr sz="1200" b="0" i="0" u="none" strike="noStrike" cap="none">
                <a:solidFill>
                  <a:schemeClr val="dk1"/>
                </a:solidFill>
                <a:latin typeface="Arial"/>
                <a:ea typeface="Arial"/>
                <a:cs typeface="Arial"/>
                <a:sym typeface="Arial"/>
              </a:defRPr>
            </a:lvl6pPr>
            <a:lvl7pPr marL="3200400" marR="0" lvl="6" indent="-317500" algn="l" rtl="0">
              <a:lnSpc>
                <a:spcPct val="90000"/>
              </a:lnSpc>
              <a:spcBef>
                <a:spcPts val="700"/>
              </a:spcBef>
              <a:spcAft>
                <a:spcPts val="0"/>
              </a:spcAft>
              <a:buClr>
                <a:schemeClr val="dk1"/>
              </a:buClr>
              <a:buSzPts val="1400"/>
              <a:buFont typeface="Arial"/>
              <a:buChar char="​"/>
              <a:defRPr sz="3300" b="0" i="0" u="none" strike="noStrike" cap="none">
                <a:solidFill>
                  <a:schemeClr val="dk1"/>
                </a:solidFill>
                <a:latin typeface="Arial"/>
                <a:ea typeface="Arial"/>
                <a:cs typeface="Arial"/>
                <a:sym typeface="Arial"/>
              </a:defRPr>
            </a:lvl7pPr>
            <a:lvl8pPr marL="3657600" marR="0" lvl="7" indent="-317500" algn="l" rtl="0">
              <a:lnSpc>
                <a:spcPct val="90000"/>
              </a:lnSpc>
              <a:spcBef>
                <a:spcPts val="700"/>
              </a:spcBef>
              <a:spcAft>
                <a:spcPts val="0"/>
              </a:spcAft>
              <a:buClr>
                <a:schemeClr val="dk2"/>
              </a:buClr>
              <a:buSzPts val="1400"/>
              <a:buFont typeface="Arial"/>
              <a:buChar char="​"/>
              <a:defRPr sz="4100" b="0" i="0" u="none" strike="noStrike" cap="none">
                <a:solidFill>
                  <a:schemeClr val="dk2"/>
                </a:solidFill>
                <a:latin typeface="Arial"/>
                <a:ea typeface="Arial"/>
                <a:cs typeface="Arial"/>
                <a:sym typeface="Arial"/>
              </a:defRPr>
            </a:lvl8pPr>
            <a:lvl9pPr marL="4114800" marR="0" lvl="8" indent="-317500" algn="l" rtl="0">
              <a:lnSpc>
                <a:spcPct val="100000"/>
              </a:lnSpc>
              <a:spcBef>
                <a:spcPts val="0"/>
              </a:spcBef>
              <a:spcAft>
                <a:spcPts val="700"/>
              </a:spcAft>
              <a:buClr>
                <a:schemeClr val="dk2"/>
              </a:buClr>
              <a:buSzPts val="1400"/>
              <a:buFont typeface="Arial"/>
              <a:buChar char="​"/>
              <a:defRPr sz="1800" b="0" i="0" u="none" strike="noStrike" cap="none">
                <a:solidFill>
                  <a:schemeClr val="dk2"/>
                </a:solidFill>
                <a:latin typeface="Arial"/>
                <a:ea typeface="Arial"/>
                <a:cs typeface="Arial"/>
                <a:sym typeface="Arial"/>
              </a:defRPr>
            </a:lvl9pPr>
          </a:lstStyle>
          <a:p>
            <a:pPr marL="158750" indent="0" algn="ctr">
              <a:buFont typeface="Arial"/>
              <a:buNone/>
            </a:pPr>
            <a:r>
              <a:rPr lang="en-US" sz="1400" b="1" dirty="0">
                <a:latin typeface="Tajawal" panose="020B0604020202020204" charset="-78"/>
                <a:cs typeface="Tajawal" panose="020B0604020202020204" charset="-78"/>
              </a:rPr>
              <a:t>Data Wrangling</a:t>
            </a:r>
            <a:endParaRPr lang="en-US" sz="1200" b="1" dirty="0">
              <a:latin typeface="Tajawal" panose="020B0604020202020204" charset="-78"/>
              <a:cs typeface="Tajawal" panose="020B0604020202020204" charset="-78"/>
            </a:endParaRPr>
          </a:p>
          <a:p>
            <a:pPr marL="158750" indent="0">
              <a:buNone/>
            </a:pPr>
            <a:r>
              <a:rPr lang="en-US" sz="1200" b="1" dirty="0">
                <a:latin typeface="Tajawal" panose="020B0604020202020204" charset="-78"/>
                <a:cs typeface="Tajawal" panose="020B0604020202020204" charset="-78"/>
              </a:rPr>
              <a:t>Data wrangling </a:t>
            </a:r>
            <a:r>
              <a:rPr lang="en-US" sz="1200" dirty="0">
                <a:latin typeface="Tajawal" panose="020B0604020202020204" charset="-78"/>
                <a:cs typeface="Tajawal" panose="020B0604020202020204" charset="-78"/>
              </a:rPr>
              <a:t>cleans and unifies complex data sets for analysis.</a:t>
            </a:r>
          </a:p>
          <a:p>
            <a:pPr marL="158750" indent="0">
              <a:buNone/>
            </a:pPr>
            <a:r>
              <a:rPr lang="en-US" sz="1200" b="1" u="sng" dirty="0">
                <a:latin typeface="Tajawal" panose="020B0604020202020204" charset="-78"/>
                <a:cs typeface="Tajawal" panose="020B0604020202020204" charset="-78"/>
              </a:rPr>
              <a:t>Processes Involved:</a:t>
            </a:r>
          </a:p>
          <a:p>
            <a:pPr>
              <a:buFont typeface="Wingdings" panose="05000000000000000000" pitchFamily="2" charset="2"/>
              <a:buChar char="§"/>
            </a:pPr>
            <a:r>
              <a:rPr lang="en-US" b="1" dirty="0">
                <a:latin typeface="Tajawal" panose="020B0604020202020204" charset="-78"/>
                <a:cs typeface="Tajawal" panose="020B0604020202020204" charset="-78"/>
              </a:rPr>
              <a:t>Data Cleaning: </a:t>
            </a:r>
            <a:r>
              <a:rPr lang="en-US" dirty="0">
                <a:latin typeface="Tajawal" panose="020B0604020202020204" charset="-78"/>
                <a:cs typeface="Tajawal" panose="020B0604020202020204" charset="-78"/>
              </a:rPr>
              <a:t>Handling missing data, removing duplicates, and correcting errors.</a:t>
            </a:r>
          </a:p>
          <a:p>
            <a:pPr>
              <a:buFont typeface="Wingdings" panose="05000000000000000000" pitchFamily="2" charset="2"/>
              <a:buChar char="§"/>
            </a:pPr>
            <a:r>
              <a:rPr lang="en-US" b="1" dirty="0">
                <a:latin typeface="Tajawal" panose="020B0604020202020204" charset="-78"/>
                <a:cs typeface="Tajawal" panose="020B0604020202020204" charset="-78"/>
              </a:rPr>
              <a:t>Data Transformation: </a:t>
            </a:r>
            <a:r>
              <a:rPr lang="en-US" dirty="0">
                <a:latin typeface="Tajawal" panose="020B0604020202020204" charset="-78"/>
                <a:cs typeface="Tajawal" panose="020B0604020202020204" charset="-78"/>
              </a:rPr>
              <a:t>Converting data into a different format or structure.</a:t>
            </a:r>
          </a:p>
          <a:p>
            <a:pPr>
              <a:buFont typeface="Wingdings" panose="05000000000000000000" pitchFamily="2" charset="2"/>
              <a:buChar char="§"/>
            </a:pPr>
            <a:r>
              <a:rPr lang="en-US" b="1" dirty="0">
                <a:latin typeface="Tajawal" panose="020B0604020202020204" charset="-78"/>
                <a:cs typeface="Tajawal" panose="020B0604020202020204" charset="-78"/>
              </a:rPr>
              <a:t>Data Enrichment: </a:t>
            </a:r>
            <a:r>
              <a:rPr lang="en-US" dirty="0">
                <a:latin typeface="Tajawal" panose="020B0604020202020204" charset="-78"/>
                <a:cs typeface="Tajawal" panose="020B0604020202020204" charset="-78"/>
              </a:rPr>
              <a:t>Merging additional information from other sources.</a:t>
            </a:r>
          </a:p>
          <a:p>
            <a:pPr>
              <a:buFont typeface="Wingdings" panose="05000000000000000000" pitchFamily="2" charset="2"/>
              <a:buChar char="§"/>
            </a:pPr>
            <a:r>
              <a:rPr lang="en-US" b="1" dirty="0">
                <a:latin typeface="Tajawal" panose="020B0604020202020204" charset="-78"/>
                <a:cs typeface="Tajawal" panose="020B0604020202020204" charset="-78"/>
              </a:rPr>
              <a:t>Data Reduction: </a:t>
            </a:r>
            <a:r>
              <a:rPr lang="en-US" dirty="0">
                <a:latin typeface="Tajawal" panose="020B0604020202020204" charset="-78"/>
                <a:cs typeface="Tajawal" panose="020B0604020202020204" charset="-78"/>
              </a:rPr>
              <a:t>Removing irrelevant or redundant features.</a:t>
            </a:r>
          </a:p>
          <a:p>
            <a:pPr>
              <a:buFont typeface="Wingdings" panose="05000000000000000000" pitchFamily="2" charset="2"/>
              <a:buChar char="§"/>
            </a:pPr>
            <a:r>
              <a:rPr lang="en-US" b="1" dirty="0">
                <a:latin typeface="Tajawal" panose="020B0604020202020204" charset="-78"/>
                <a:cs typeface="Tajawal" panose="020B0604020202020204" charset="-78"/>
              </a:rPr>
              <a:t>Data Integration: </a:t>
            </a:r>
            <a:r>
              <a:rPr lang="en-US" dirty="0">
                <a:latin typeface="Tajawal" panose="020B0604020202020204" charset="-78"/>
                <a:cs typeface="Tajawal" panose="020B0604020202020204" charset="-78"/>
              </a:rPr>
              <a:t>Combining data from different sources into a coherent store</a:t>
            </a:r>
            <a:r>
              <a:rPr lang="en-US" b="1" dirty="0">
                <a:latin typeface="Tajawal" panose="020B0604020202020204" charset="-78"/>
                <a:cs typeface="Tajawal" panose="020B0604020202020204" charset="-78"/>
              </a:rPr>
              <a:t>.</a:t>
            </a:r>
          </a:p>
        </p:txBody>
      </p:sp>
      <p:sp>
        <p:nvSpPr>
          <p:cNvPr id="9" name="Text Placeholder 2">
            <a:extLst>
              <a:ext uri="{FF2B5EF4-FFF2-40B4-BE49-F238E27FC236}">
                <a16:creationId xmlns:a16="http://schemas.microsoft.com/office/drawing/2014/main" id="{ECCE2431-CEBA-4C4E-D91A-7A30DDD14C95}"/>
              </a:ext>
            </a:extLst>
          </p:cNvPr>
          <p:cNvSpPr txBox="1">
            <a:spLocks/>
          </p:cNvSpPr>
          <p:nvPr/>
        </p:nvSpPr>
        <p:spPr>
          <a:xfrm>
            <a:off x="506756" y="4374601"/>
            <a:ext cx="7312847" cy="51433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98450" algn="l" rtl="0">
              <a:lnSpc>
                <a:spcPct val="110000"/>
              </a:lnSpc>
              <a:spcBef>
                <a:spcPts val="5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1pPr>
            <a:lvl2pPr marL="914400" marR="0" lvl="1" indent="-298450" algn="l" rtl="0">
              <a:lnSpc>
                <a:spcPct val="90000"/>
              </a:lnSpc>
              <a:spcBef>
                <a:spcPts val="200"/>
              </a:spcBef>
              <a:spcAft>
                <a:spcPts val="0"/>
              </a:spcAft>
              <a:buClr>
                <a:schemeClr val="dk2"/>
              </a:buClr>
              <a:buSzPts val="1100"/>
              <a:buFont typeface="Arial"/>
              <a:buChar char="•"/>
              <a:defRPr sz="1100" b="0" i="0" u="none" strike="noStrike" cap="none">
                <a:solidFill>
                  <a:schemeClr val="dk1"/>
                </a:solidFill>
                <a:latin typeface="Arial"/>
                <a:ea typeface="Arial"/>
                <a:cs typeface="Arial"/>
                <a:sym typeface="Arial"/>
              </a:defRPr>
            </a:lvl2pPr>
            <a:lvl3pPr marL="1371600" marR="0" lvl="2" indent="-298450" algn="l" rtl="0">
              <a:lnSpc>
                <a:spcPct val="90000"/>
              </a:lnSpc>
              <a:spcBef>
                <a:spcPts val="200"/>
              </a:spcBef>
              <a:spcAft>
                <a:spcPts val="0"/>
              </a:spcAft>
              <a:buClr>
                <a:schemeClr val="dk2"/>
              </a:buClr>
              <a:buSzPts val="1100"/>
              <a:buFont typeface="Trebuchet MS"/>
              <a:buChar char="–"/>
              <a:defRPr sz="1100" b="0" i="0" u="none" strike="noStrike" cap="none">
                <a:solidFill>
                  <a:schemeClr val="dk1"/>
                </a:solidFill>
                <a:latin typeface="Arial"/>
                <a:ea typeface="Arial"/>
                <a:cs typeface="Arial"/>
                <a:sym typeface="Arial"/>
              </a:defRPr>
            </a:lvl3pPr>
            <a:lvl4pPr marL="1828800" marR="0" lvl="3" indent="-317500" algn="l" rtl="0">
              <a:lnSpc>
                <a:spcPct val="110000"/>
              </a:lnSpc>
              <a:spcBef>
                <a:spcPts val="200"/>
              </a:spcBef>
              <a:spcAft>
                <a:spcPts val="0"/>
              </a:spcAft>
              <a:buClr>
                <a:schemeClr val="dk2"/>
              </a:buClr>
              <a:buSzPts val="1400"/>
              <a:buFont typeface="Arial"/>
              <a:buChar char="​"/>
              <a:defRPr sz="1200" b="0" i="0" u="none" strike="noStrike" cap="none">
                <a:solidFill>
                  <a:schemeClr val="dk2"/>
                </a:solidFill>
                <a:latin typeface="Arial"/>
                <a:ea typeface="Arial"/>
                <a:cs typeface="Arial"/>
                <a:sym typeface="Arial"/>
              </a:defRPr>
            </a:lvl4pPr>
            <a:lvl5pPr marL="2286000" marR="0" lvl="4" indent="-317500" algn="l" rtl="0">
              <a:lnSpc>
                <a:spcPct val="100000"/>
              </a:lnSpc>
              <a:spcBef>
                <a:spcPts val="200"/>
              </a:spcBef>
              <a:spcAft>
                <a:spcPts val="0"/>
              </a:spcAft>
              <a:buClr>
                <a:schemeClr val="dk1"/>
              </a:buClr>
              <a:buSzPts val="1400"/>
              <a:buFont typeface="Arial"/>
              <a:buChar char="​"/>
              <a:defRPr sz="1200" b="1" i="0" u="none" strike="noStrike" cap="none">
                <a:solidFill>
                  <a:schemeClr val="dk1"/>
                </a:solidFill>
                <a:latin typeface="Arial"/>
                <a:ea typeface="Arial"/>
                <a:cs typeface="Arial"/>
                <a:sym typeface="Arial"/>
              </a:defRPr>
            </a:lvl5pPr>
            <a:lvl6pPr marL="2743200" marR="0" lvl="5" indent="-317500" algn="l" rtl="0">
              <a:lnSpc>
                <a:spcPct val="90000"/>
              </a:lnSpc>
              <a:spcBef>
                <a:spcPts val="200"/>
              </a:spcBef>
              <a:spcAft>
                <a:spcPts val="0"/>
              </a:spcAft>
              <a:buClr>
                <a:schemeClr val="dk2"/>
              </a:buClr>
              <a:buSzPts val="1400"/>
              <a:buFont typeface="Arial"/>
              <a:buChar char="•"/>
              <a:defRPr sz="1200" b="0" i="0" u="none" strike="noStrike" cap="none">
                <a:solidFill>
                  <a:schemeClr val="dk1"/>
                </a:solidFill>
                <a:latin typeface="Arial"/>
                <a:ea typeface="Arial"/>
                <a:cs typeface="Arial"/>
                <a:sym typeface="Arial"/>
              </a:defRPr>
            </a:lvl6pPr>
            <a:lvl7pPr marL="3200400" marR="0" lvl="6" indent="-317500" algn="l" rtl="0">
              <a:lnSpc>
                <a:spcPct val="90000"/>
              </a:lnSpc>
              <a:spcBef>
                <a:spcPts val="700"/>
              </a:spcBef>
              <a:spcAft>
                <a:spcPts val="0"/>
              </a:spcAft>
              <a:buClr>
                <a:schemeClr val="dk1"/>
              </a:buClr>
              <a:buSzPts val="1400"/>
              <a:buFont typeface="Arial"/>
              <a:buChar char="​"/>
              <a:defRPr sz="3300" b="0" i="0" u="none" strike="noStrike" cap="none">
                <a:solidFill>
                  <a:schemeClr val="dk1"/>
                </a:solidFill>
                <a:latin typeface="Arial"/>
                <a:ea typeface="Arial"/>
                <a:cs typeface="Arial"/>
                <a:sym typeface="Arial"/>
              </a:defRPr>
            </a:lvl7pPr>
            <a:lvl8pPr marL="3657600" marR="0" lvl="7" indent="-317500" algn="l" rtl="0">
              <a:lnSpc>
                <a:spcPct val="90000"/>
              </a:lnSpc>
              <a:spcBef>
                <a:spcPts val="700"/>
              </a:spcBef>
              <a:spcAft>
                <a:spcPts val="0"/>
              </a:spcAft>
              <a:buClr>
                <a:schemeClr val="dk2"/>
              </a:buClr>
              <a:buSzPts val="1400"/>
              <a:buFont typeface="Arial"/>
              <a:buChar char="​"/>
              <a:defRPr sz="4100" b="0" i="0" u="none" strike="noStrike" cap="none">
                <a:solidFill>
                  <a:schemeClr val="dk2"/>
                </a:solidFill>
                <a:latin typeface="Arial"/>
                <a:ea typeface="Arial"/>
                <a:cs typeface="Arial"/>
                <a:sym typeface="Arial"/>
              </a:defRPr>
            </a:lvl8pPr>
            <a:lvl9pPr marL="4114800" marR="0" lvl="8" indent="-317500" algn="l" rtl="0">
              <a:lnSpc>
                <a:spcPct val="100000"/>
              </a:lnSpc>
              <a:spcBef>
                <a:spcPts val="0"/>
              </a:spcBef>
              <a:spcAft>
                <a:spcPts val="700"/>
              </a:spcAft>
              <a:buClr>
                <a:schemeClr val="dk2"/>
              </a:buClr>
              <a:buSzPts val="1400"/>
              <a:buFont typeface="Arial"/>
              <a:buChar char="​"/>
              <a:defRPr sz="1800" b="0" i="0" u="none" strike="noStrike" cap="none">
                <a:solidFill>
                  <a:schemeClr val="dk2"/>
                </a:solidFill>
                <a:latin typeface="Arial"/>
                <a:ea typeface="Arial"/>
                <a:cs typeface="Arial"/>
                <a:sym typeface="Arial"/>
              </a:defRPr>
            </a:lvl9pPr>
          </a:lstStyle>
          <a:p>
            <a:pPr marL="158750" indent="0" algn="ctr">
              <a:buFont typeface="Arial"/>
              <a:buNone/>
            </a:pPr>
            <a:r>
              <a:rPr lang="en-US" sz="1200" b="1" i="1" dirty="0">
                <a:solidFill>
                  <a:srgbClr val="6C65AB"/>
                </a:solidFill>
                <a:latin typeface="Tajawal" panose="020B0604020202020204" charset="-78"/>
                <a:cs typeface="Tajawal" panose="020B0604020202020204" charset="-78"/>
              </a:rPr>
              <a:t>Both processes are iterative, with insights from exploration potentially informing further wrangling, and vice versa, laying the groundwork for effective analysis and modeling.</a:t>
            </a:r>
          </a:p>
        </p:txBody>
      </p:sp>
    </p:spTree>
    <p:extLst>
      <p:ext uri="{BB962C8B-B14F-4D97-AF65-F5344CB8AC3E}">
        <p14:creationId xmlns:p14="http://schemas.microsoft.com/office/powerpoint/2010/main" val="18695119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CB678-CAAC-4E33-95A9-ED50F13AEF46}"/>
              </a:ext>
            </a:extLst>
          </p:cNvPr>
          <p:cNvSpPr>
            <a:spLocks noGrp="1"/>
          </p:cNvSpPr>
          <p:nvPr>
            <p:ph type="title"/>
          </p:nvPr>
        </p:nvSpPr>
        <p:spPr>
          <a:xfrm>
            <a:off x="822960" y="275008"/>
            <a:ext cx="7454766" cy="660142"/>
          </a:xfrm>
          <a:noFill/>
          <a:ln>
            <a:noFill/>
          </a:ln>
        </p:spPr>
        <p:txBody>
          <a:bodyPr spcFirstLastPara="1" wrap="square" lIns="0" tIns="0" rIns="0" bIns="0" anchor="t" anchorCtr="0">
            <a:noAutofit/>
          </a:bodyPr>
          <a:lstStyle/>
          <a:p>
            <a:pPr>
              <a:buClr>
                <a:srgbClr val="273370"/>
              </a:buClr>
              <a:buSzPts val="2600"/>
            </a:pPr>
            <a:r>
              <a:rPr lang="en-US" sz="2600" dirty="0">
                <a:solidFill>
                  <a:srgbClr val="273370"/>
                </a:solidFill>
                <a:latin typeface="Tajawal" panose="020B0604020202020204" charset="-78"/>
                <a:cs typeface="Tajawal" panose="020B0604020202020204" charset="-78"/>
              </a:rPr>
              <a:t>Data Summarization</a:t>
            </a:r>
            <a:br>
              <a:rPr lang="en-US" sz="2600" dirty="0">
                <a:solidFill>
                  <a:srgbClr val="273370"/>
                </a:solidFill>
                <a:latin typeface="Tajawal" panose="020B0604020202020204" charset="-78"/>
                <a:cs typeface="Tajawal" panose="020B0604020202020204" charset="-78"/>
              </a:rPr>
            </a:br>
            <a:r>
              <a:rPr lang="en-US" sz="1400" b="1" dirty="0">
                <a:solidFill>
                  <a:schemeClr val="tx1">
                    <a:lumMod val="60000"/>
                    <a:lumOff val="40000"/>
                  </a:schemeClr>
                </a:solidFill>
                <a:latin typeface="Tajawal" panose="020B0604020202020204" charset="-78"/>
                <a:cs typeface="Tajawal" panose="020B0604020202020204" charset="-78"/>
              </a:rPr>
              <a:t>Data Exploration</a:t>
            </a:r>
            <a:br>
              <a:rPr lang="en-US" sz="2400" dirty="0">
                <a:latin typeface="Tajawal" panose="020B0604020202020204" charset="-78"/>
                <a:cs typeface="Tajawal" panose="020B0604020202020204" charset="-78"/>
              </a:rPr>
            </a:br>
            <a:endParaRPr lang="en-US" sz="2600" dirty="0">
              <a:solidFill>
                <a:srgbClr val="273370"/>
              </a:solidFill>
              <a:latin typeface="Tajawal" panose="020B0604020202020204" charset="-78"/>
              <a:cs typeface="Tajawal" panose="020B0604020202020204" charset="-78"/>
            </a:endParaRPr>
          </a:p>
        </p:txBody>
      </p:sp>
      <p:sp>
        <p:nvSpPr>
          <p:cNvPr id="4" name="Content Placeholder 3">
            <a:extLst>
              <a:ext uri="{FF2B5EF4-FFF2-40B4-BE49-F238E27FC236}">
                <a16:creationId xmlns:a16="http://schemas.microsoft.com/office/drawing/2014/main" id="{3DE87BB1-4793-3E1A-8B96-81879D9AEE10}"/>
              </a:ext>
            </a:extLst>
          </p:cNvPr>
          <p:cNvSpPr>
            <a:spLocks noGrp="1"/>
          </p:cNvSpPr>
          <p:nvPr>
            <p:ph sz="half" idx="2"/>
          </p:nvPr>
        </p:nvSpPr>
        <p:spPr>
          <a:xfrm>
            <a:off x="678484" y="935150"/>
            <a:ext cx="7543800" cy="1405714"/>
          </a:xfrm>
        </p:spPr>
        <p:txBody>
          <a:bodyPr/>
          <a:lstStyle/>
          <a:p>
            <a:pPr marL="0" indent="0" algn="l">
              <a:lnSpc>
                <a:spcPct val="150000"/>
              </a:lnSpc>
              <a:spcAft>
                <a:spcPts val="600"/>
              </a:spcAft>
              <a:buNone/>
            </a:pPr>
            <a:r>
              <a:rPr lang="en-US" sz="1200" dirty="0">
                <a:latin typeface="Tajawal" panose="020B0604020202020204" charset="-78"/>
                <a:cs typeface="Tajawal" panose="020B0604020202020204" charset="-78"/>
              </a:rPr>
              <a:t>Summary statistics are numerical measures that capture key characteristics of a dataset, simplifying large amounts of data into smaller, informative summaries. They are crucial for understanding the distribution and central tendencies of the data.</a:t>
            </a:r>
          </a:p>
          <a:p>
            <a:pPr marL="0" indent="0" algn="l">
              <a:lnSpc>
                <a:spcPct val="150000"/>
              </a:lnSpc>
              <a:spcAft>
                <a:spcPts val="600"/>
              </a:spcAft>
              <a:buNone/>
            </a:pPr>
            <a:r>
              <a:rPr lang="en-US" sz="1200" dirty="0">
                <a:latin typeface="Tajawal" panose="020B0604020202020204" charset="-78"/>
                <a:cs typeface="Tajawal" panose="020B0604020202020204" charset="-78"/>
              </a:rPr>
              <a:t>Here are the primary summary statistics </a:t>
            </a:r>
            <a:r>
              <a:rPr lang="en-US" sz="1100" dirty="0">
                <a:latin typeface="Tajawal" panose="020B0604020202020204" charset="-78"/>
                <a:cs typeface="Tajawal" panose="020B0604020202020204" charset="-78"/>
              </a:rPr>
              <a:t>(More details can be found in the descriptive statistics presentation)</a:t>
            </a:r>
            <a:r>
              <a:rPr lang="en-US" sz="1200" dirty="0">
                <a:latin typeface="Tajawal" panose="020B0604020202020204" charset="-78"/>
                <a:cs typeface="Tajawal" panose="020B0604020202020204" charset="-78"/>
              </a:rPr>
              <a:t>: </a:t>
            </a:r>
            <a:endParaRPr lang="en-US" sz="1200" b="1" dirty="0">
              <a:latin typeface="Tajawal" panose="020B0604020202020204" charset="-78"/>
              <a:cs typeface="Tajawal" panose="020B0604020202020204" charset="-78"/>
            </a:endParaRPr>
          </a:p>
        </p:txBody>
      </p:sp>
      <p:graphicFrame>
        <p:nvGraphicFramePr>
          <p:cNvPr id="5" name="Content Placeholder 2">
            <a:extLst>
              <a:ext uri="{FF2B5EF4-FFF2-40B4-BE49-F238E27FC236}">
                <a16:creationId xmlns:a16="http://schemas.microsoft.com/office/drawing/2014/main" id="{479CC085-5B67-4998-09CE-701B56D9AFE5}"/>
              </a:ext>
            </a:extLst>
          </p:cNvPr>
          <p:cNvGraphicFramePr>
            <a:graphicFrameLocks/>
          </p:cNvGraphicFramePr>
          <p:nvPr>
            <p:extLst>
              <p:ext uri="{D42A27DB-BD31-4B8C-83A1-F6EECF244321}">
                <p14:modId xmlns:p14="http://schemas.microsoft.com/office/powerpoint/2010/main" val="3978892944"/>
              </p:ext>
            </p:extLst>
          </p:nvPr>
        </p:nvGraphicFramePr>
        <p:xfrm>
          <a:off x="822960" y="2340864"/>
          <a:ext cx="7015277" cy="23408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85401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CB678-CAAC-4E33-95A9-ED50F13AEF46}"/>
              </a:ext>
            </a:extLst>
          </p:cNvPr>
          <p:cNvSpPr>
            <a:spLocks noGrp="1"/>
          </p:cNvSpPr>
          <p:nvPr>
            <p:ph type="title"/>
          </p:nvPr>
        </p:nvSpPr>
        <p:spPr>
          <a:xfrm>
            <a:off x="822960" y="275008"/>
            <a:ext cx="7454766" cy="660142"/>
          </a:xfrm>
          <a:noFill/>
          <a:ln>
            <a:noFill/>
          </a:ln>
        </p:spPr>
        <p:txBody>
          <a:bodyPr spcFirstLastPara="1" wrap="square" lIns="0" tIns="0" rIns="0" bIns="0" anchor="t" anchorCtr="0">
            <a:noAutofit/>
          </a:bodyPr>
          <a:lstStyle/>
          <a:p>
            <a:pPr>
              <a:buClr>
                <a:srgbClr val="273370"/>
              </a:buClr>
              <a:buSzPts val="2600"/>
            </a:pPr>
            <a:r>
              <a:rPr lang="en-US" sz="2600" dirty="0">
                <a:solidFill>
                  <a:srgbClr val="273370"/>
                </a:solidFill>
                <a:latin typeface="Tajawal" panose="020B0604020202020204" charset="-78"/>
                <a:cs typeface="Tajawal" panose="020B0604020202020204" charset="-78"/>
              </a:rPr>
              <a:t>Correlation Analysis</a:t>
            </a:r>
            <a:br>
              <a:rPr lang="en-US" sz="2600" dirty="0">
                <a:solidFill>
                  <a:srgbClr val="273370"/>
                </a:solidFill>
                <a:latin typeface="Tajawal" panose="020B0604020202020204" charset="-78"/>
                <a:cs typeface="Tajawal" panose="020B0604020202020204" charset="-78"/>
              </a:rPr>
            </a:br>
            <a:r>
              <a:rPr lang="en-US" sz="1400" b="1" dirty="0">
                <a:solidFill>
                  <a:schemeClr val="tx1">
                    <a:lumMod val="60000"/>
                    <a:lumOff val="40000"/>
                  </a:schemeClr>
                </a:solidFill>
                <a:latin typeface="Tajawal" panose="020B0604020202020204" charset="-78"/>
                <a:cs typeface="Tajawal" panose="020B0604020202020204" charset="-78"/>
              </a:rPr>
              <a:t>Data Exploration</a:t>
            </a:r>
            <a:endParaRPr lang="en-US" sz="1400" dirty="0">
              <a:solidFill>
                <a:srgbClr val="273370"/>
              </a:solidFill>
              <a:latin typeface="Tajawal" panose="020B0604020202020204" charset="-78"/>
              <a:cs typeface="Tajawal" panose="020B0604020202020204" charset="-78"/>
            </a:endParaRPr>
          </a:p>
        </p:txBody>
      </p:sp>
      <p:sp>
        <p:nvSpPr>
          <p:cNvPr id="4" name="Content Placeholder 3">
            <a:extLst>
              <a:ext uri="{FF2B5EF4-FFF2-40B4-BE49-F238E27FC236}">
                <a16:creationId xmlns:a16="http://schemas.microsoft.com/office/drawing/2014/main" id="{3DE87BB1-4793-3E1A-8B96-81879D9AEE10}"/>
              </a:ext>
            </a:extLst>
          </p:cNvPr>
          <p:cNvSpPr>
            <a:spLocks noGrp="1"/>
          </p:cNvSpPr>
          <p:nvPr>
            <p:ph sz="half" idx="2"/>
          </p:nvPr>
        </p:nvSpPr>
        <p:spPr>
          <a:xfrm>
            <a:off x="376731" y="919324"/>
            <a:ext cx="8003407" cy="1831191"/>
          </a:xfrm>
        </p:spPr>
        <p:txBody>
          <a:bodyPr/>
          <a:lstStyle/>
          <a:p>
            <a:pPr marL="0" indent="0" algn="l">
              <a:lnSpc>
                <a:spcPct val="100000"/>
              </a:lnSpc>
              <a:spcAft>
                <a:spcPts val="600"/>
              </a:spcAft>
              <a:buNone/>
            </a:pPr>
            <a:r>
              <a:rPr lang="en-US" sz="1200" dirty="0">
                <a:latin typeface="Tajawal" panose="020B0604020202020204" charset="-78"/>
                <a:cs typeface="Tajawal" panose="020B0604020202020204" charset="-78"/>
              </a:rPr>
              <a:t>Correlation analysis involves quantifying the degree to which two variables are related. It helps in understanding how one variable may change in relation to another.</a:t>
            </a:r>
          </a:p>
          <a:p>
            <a:pPr marL="0" indent="0" algn="l">
              <a:lnSpc>
                <a:spcPct val="100000"/>
              </a:lnSpc>
              <a:spcAft>
                <a:spcPts val="600"/>
              </a:spcAft>
              <a:buNone/>
            </a:pPr>
            <a:r>
              <a:rPr lang="en-US" sz="1100" b="1" u="sng" dirty="0">
                <a:latin typeface="Tajawal" panose="020B0604020202020204" charset="-78"/>
                <a:cs typeface="Tajawal" panose="020B0604020202020204" charset="-78"/>
              </a:rPr>
              <a:t>Key points:</a:t>
            </a:r>
          </a:p>
          <a:p>
            <a:pPr marL="628650" lvl="1" indent="-171450">
              <a:lnSpc>
                <a:spcPct val="100000"/>
              </a:lnSpc>
              <a:spcAft>
                <a:spcPts val="600"/>
              </a:spcAft>
              <a:buFont typeface="Wingdings" panose="05000000000000000000" pitchFamily="2" charset="2"/>
              <a:buChar char="§"/>
            </a:pPr>
            <a:r>
              <a:rPr lang="en-US" sz="1100" b="1" dirty="0">
                <a:latin typeface="Tajawal" panose="020B0604020202020204" charset="-78"/>
                <a:cs typeface="Tajawal" panose="020B0604020202020204" charset="-78"/>
              </a:rPr>
              <a:t>Correlation Coefficient: </a:t>
            </a:r>
            <a:r>
              <a:rPr lang="en-US" sz="1100" dirty="0">
                <a:latin typeface="Tajawal" panose="020B0604020202020204" charset="-78"/>
                <a:cs typeface="Tajawal" panose="020B0604020202020204" charset="-78"/>
              </a:rPr>
              <a:t>From -1 (strong negative) to 1 (strong positive), with 0 indicating no linear relationship.</a:t>
            </a:r>
          </a:p>
          <a:p>
            <a:pPr marL="628650" lvl="1" indent="-171450">
              <a:lnSpc>
                <a:spcPct val="100000"/>
              </a:lnSpc>
              <a:spcAft>
                <a:spcPts val="600"/>
              </a:spcAft>
              <a:buFont typeface="Wingdings" panose="05000000000000000000" pitchFamily="2" charset="2"/>
              <a:buChar char="§"/>
            </a:pPr>
            <a:r>
              <a:rPr lang="en-US" sz="1100" b="1" dirty="0">
                <a:latin typeface="Tajawal" panose="020B0604020202020204" charset="-78"/>
                <a:cs typeface="Tajawal" panose="020B0604020202020204" charset="-78"/>
              </a:rPr>
              <a:t>Methods: </a:t>
            </a:r>
            <a:r>
              <a:rPr lang="en-US" sz="1100" dirty="0">
                <a:latin typeface="Tajawal" panose="020B0604020202020204" charset="-78"/>
                <a:cs typeface="Tajawal" panose="020B0604020202020204" charset="-78"/>
              </a:rPr>
              <a:t>Common methods include Pearson correlation (measures linear correlation) and Spearman's rank correlation (for non-linear relationships).</a:t>
            </a:r>
          </a:p>
          <a:p>
            <a:pPr marL="628650" lvl="1" indent="-171450">
              <a:lnSpc>
                <a:spcPct val="100000"/>
              </a:lnSpc>
              <a:spcAft>
                <a:spcPts val="600"/>
              </a:spcAft>
              <a:buFont typeface="Wingdings" panose="05000000000000000000" pitchFamily="2" charset="2"/>
              <a:buChar char="§"/>
            </a:pPr>
            <a:r>
              <a:rPr lang="en-US" sz="1100" b="1" dirty="0">
                <a:latin typeface="Tajawal" panose="020B0604020202020204" charset="-78"/>
                <a:cs typeface="Tajawal" panose="020B0604020202020204" charset="-78"/>
              </a:rPr>
              <a:t>Usage: </a:t>
            </a:r>
            <a:r>
              <a:rPr lang="en-US" sz="1100" dirty="0">
                <a:latin typeface="Tajawal" panose="020B0604020202020204" charset="-78"/>
                <a:cs typeface="Tajawal" panose="020B0604020202020204" charset="-78"/>
              </a:rPr>
              <a:t>Used to identify potential associations or to suggest hypotheses for further study.</a:t>
            </a:r>
            <a:endParaRPr lang="en-US" sz="1100" b="1" dirty="0">
              <a:latin typeface="Tajawal" panose="020B0604020202020204" charset="-78"/>
              <a:cs typeface="Tajawal" panose="020B0604020202020204" charset="-78"/>
            </a:endParaRPr>
          </a:p>
        </p:txBody>
      </p:sp>
      <p:pic>
        <p:nvPicPr>
          <p:cNvPr id="4098" name="Picture 2" descr="Correlation Coefficient | Types, Formulas &amp; Examples">
            <a:extLst>
              <a:ext uri="{FF2B5EF4-FFF2-40B4-BE49-F238E27FC236}">
                <a16:creationId xmlns:a16="http://schemas.microsoft.com/office/drawing/2014/main" id="{EF84F8A7-7DFC-5913-DE37-FE7E483439B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755"/>
          <a:stretch/>
        </p:blipFill>
        <p:spPr bwMode="auto">
          <a:xfrm>
            <a:off x="1569108" y="2890315"/>
            <a:ext cx="5409592" cy="1978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41107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33416-B678-8636-90F4-AF681BDFD98D}"/>
              </a:ext>
            </a:extLst>
          </p:cNvPr>
          <p:cNvSpPr>
            <a:spLocks noGrp="1"/>
          </p:cNvSpPr>
          <p:nvPr>
            <p:ph type="title"/>
          </p:nvPr>
        </p:nvSpPr>
        <p:spPr>
          <a:xfrm>
            <a:off x="627293" y="2187179"/>
            <a:ext cx="1730500" cy="1190518"/>
          </a:xfrm>
        </p:spPr>
        <p:txBody>
          <a:bodyPr/>
          <a:lstStyle/>
          <a:p>
            <a:pPr algn="ctr"/>
            <a:r>
              <a:rPr lang="en-US" sz="1800" b="1" dirty="0">
                <a:latin typeface="Tajawal" panose="020B0604020202020204" charset="-78"/>
                <a:cs typeface="Tajawal" panose="020B0604020202020204" charset="-78"/>
              </a:rPr>
              <a:t>Data Issues </a:t>
            </a:r>
            <a:br>
              <a:rPr lang="en-US" sz="1800" b="1" dirty="0">
                <a:latin typeface="Tajawal" panose="020B0604020202020204" charset="-78"/>
                <a:cs typeface="Tajawal" panose="020B0604020202020204" charset="-78"/>
              </a:rPr>
            </a:br>
            <a:r>
              <a:rPr lang="en-US" sz="1800" b="1" dirty="0">
                <a:latin typeface="Tajawal" panose="020B0604020202020204" charset="-78"/>
                <a:cs typeface="Tajawal" panose="020B0604020202020204" charset="-78"/>
              </a:rPr>
              <a:t>and </a:t>
            </a:r>
            <a:br>
              <a:rPr lang="en-US" sz="1800" b="1" dirty="0">
                <a:latin typeface="Tajawal" panose="020B0604020202020204" charset="-78"/>
                <a:cs typeface="Tajawal" panose="020B0604020202020204" charset="-78"/>
              </a:rPr>
            </a:br>
            <a:r>
              <a:rPr lang="en-US" sz="1800" b="1" dirty="0">
                <a:latin typeface="Tajawal" panose="020B0604020202020204" charset="-78"/>
                <a:cs typeface="Tajawal" panose="020B0604020202020204" charset="-78"/>
              </a:rPr>
              <a:t>Challenges</a:t>
            </a:r>
            <a:endParaRPr lang="en-US" sz="1400" dirty="0">
              <a:latin typeface="Tajawal" panose="020B0604020202020204" charset="-78"/>
              <a:cs typeface="Tajawal" panose="020B0604020202020204" charset="-78"/>
            </a:endParaRPr>
          </a:p>
        </p:txBody>
      </p:sp>
      <p:sp>
        <p:nvSpPr>
          <p:cNvPr id="7" name="Text Placeholder 2">
            <a:extLst>
              <a:ext uri="{FF2B5EF4-FFF2-40B4-BE49-F238E27FC236}">
                <a16:creationId xmlns:a16="http://schemas.microsoft.com/office/drawing/2014/main" id="{6CD04900-8715-6429-D732-18B5BFF5CE8D}"/>
              </a:ext>
            </a:extLst>
          </p:cNvPr>
          <p:cNvSpPr txBox="1">
            <a:spLocks/>
          </p:cNvSpPr>
          <p:nvPr/>
        </p:nvSpPr>
        <p:spPr>
          <a:xfrm>
            <a:off x="3353129" y="1155216"/>
            <a:ext cx="5273937" cy="277828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58750"/>
            <a:r>
              <a:rPr lang="en-US" sz="1200" b="1" dirty="0">
                <a:solidFill>
                  <a:schemeClr val="dk1"/>
                </a:solidFill>
                <a:latin typeface="Tajawal" panose="020B0604020202020204" charset="-78"/>
                <a:cs typeface="Tajawal" panose="020B0604020202020204" charset="-78"/>
              </a:rPr>
              <a:t>Missing Values: :</a:t>
            </a:r>
          </a:p>
          <a:p>
            <a:pPr marL="787400" lvl="4" indent="-171450">
              <a:buFont typeface="Wingdings" panose="05000000000000000000" pitchFamily="2" charset="2"/>
              <a:buChar char="§"/>
            </a:pPr>
            <a:r>
              <a:rPr lang="en-US" sz="1200" dirty="0">
                <a:solidFill>
                  <a:schemeClr val="dk1"/>
                </a:solidFill>
                <a:latin typeface="Tajawal" panose="020B0604020202020204" charset="-78"/>
                <a:cs typeface="Tajawal" panose="020B0604020202020204" charset="-78"/>
              </a:rPr>
              <a:t>Absent data due to collection issues or applicability.</a:t>
            </a:r>
          </a:p>
          <a:p>
            <a:pPr marL="787400" lvl="4" indent="-171450">
              <a:buFont typeface="Wingdings" panose="05000000000000000000" pitchFamily="2" charset="2"/>
              <a:buChar char="§"/>
            </a:pPr>
            <a:endParaRPr lang="en-US" sz="1200" dirty="0">
              <a:solidFill>
                <a:schemeClr val="dk1"/>
              </a:solidFill>
              <a:latin typeface="Tajawal" panose="020B0604020202020204" charset="-78"/>
              <a:cs typeface="Tajawal" panose="020B0604020202020204" charset="-78"/>
            </a:endParaRPr>
          </a:p>
          <a:p>
            <a:pPr marL="158750"/>
            <a:r>
              <a:rPr lang="en-US" sz="1200" b="1" dirty="0">
                <a:solidFill>
                  <a:schemeClr val="dk1"/>
                </a:solidFill>
                <a:latin typeface="Tajawal" panose="020B0604020202020204" charset="-78"/>
                <a:cs typeface="Tajawal" panose="020B0604020202020204" charset="-78"/>
              </a:rPr>
              <a:t>Duplicates:</a:t>
            </a:r>
          </a:p>
          <a:p>
            <a:pPr marL="787400" lvl="4" indent="-171450">
              <a:buFont typeface="Wingdings" panose="05000000000000000000" pitchFamily="2" charset="2"/>
              <a:buChar char="§"/>
            </a:pPr>
            <a:r>
              <a:rPr lang="en-US" sz="1200" dirty="0">
                <a:solidFill>
                  <a:schemeClr val="dk1"/>
                </a:solidFill>
                <a:latin typeface="Tajawal" panose="020B0604020202020204" charset="-78"/>
                <a:cs typeface="Tajawal" panose="020B0604020202020204" charset="-78"/>
              </a:rPr>
              <a:t>Repeated entries that skew analysis results.</a:t>
            </a:r>
          </a:p>
          <a:p>
            <a:pPr marL="787400" lvl="4" indent="-171450">
              <a:buFont typeface="Wingdings" panose="05000000000000000000" pitchFamily="2" charset="2"/>
              <a:buChar char="§"/>
            </a:pPr>
            <a:endParaRPr lang="en-US" sz="1200" dirty="0">
              <a:solidFill>
                <a:schemeClr val="dk1"/>
              </a:solidFill>
              <a:latin typeface="Tajawal" panose="020B0604020202020204" charset="-78"/>
              <a:cs typeface="Tajawal" panose="020B0604020202020204" charset="-78"/>
            </a:endParaRPr>
          </a:p>
          <a:p>
            <a:pPr marL="158750"/>
            <a:r>
              <a:rPr lang="en-US" sz="1200" b="1" dirty="0">
                <a:solidFill>
                  <a:schemeClr val="dk1"/>
                </a:solidFill>
                <a:latin typeface="Tajawal" panose="020B0604020202020204" charset="-78"/>
                <a:cs typeface="Tajawal" panose="020B0604020202020204" charset="-78"/>
              </a:rPr>
              <a:t>Outliers:</a:t>
            </a:r>
          </a:p>
          <a:p>
            <a:pPr marL="787400" lvl="4" indent="-171450">
              <a:buFont typeface="Wingdings" panose="05000000000000000000" pitchFamily="2" charset="2"/>
              <a:buChar char="§"/>
            </a:pPr>
            <a:r>
              <a:rPr lang="en-US" sz="1200" dirty="0">
                <a:solidFill>
                  <a:schemeClr val="dk1"/>
                </a:solidFill>
                <a:latin typeface="Tajawal" panose="020B0604020202020204" charset="-78"/>
                <a:cs typeface="Tajawal" panose="020B0604020202020204" charset="-78"/>
              </a:rPr>
              <a:t>Extreme values that may indicate errors or anomalies.</a:t>
            </a:r>
          </a:p>
          <a:p>
            <a:pPr marL="787400" lvl="4" indent="-171450">
              <a:buFont typeface="Wingdings" panose="05000000000000000000" pitchFamily="2" charset="2"/>
              <a:buChar char="§"/>
            </a:pPr>
            <a:endParaRPr lang="en-US" sz="1200" dirty="0">
              <a:solidFill>
                <a:schemeClr val="dk1"/>
              </a:solidFill>
              <a:latin typeface="Tajawal" panose="020B0604020202020204" charset="-78"/>
              <a:cs typeface="Tajawal" panose="020B0604020202020204" charset="-78"/>
            </a:endParaRPr>
          </a:p>
          <a:p>
            <a:pPr marL="158750"/>
            <a:r>
              <a:rPr lang="en-US" sz="1200" b="1" dirty="0">
                <a:solidFill>
                  <a:schemeClr val="dk1"/>
                </a:solidFill>
                <a:cs typeface="Tajawal" panose="020B0604020202020204" charset="-78"/>
              </a:rPr>
              <a:t>Inconsistent Formats</a:t>
            </a:r>
            <a:r>
              <a:rPr lang="en-US" sz="1200" b="1" dirty="0">
                <a:solidFill>
                  <a:schemeClr val="dk1"/>
                </a:solidFill>
                <a:latin typeface="Tajawal" panose="020B0604020202020204" charset="-78"/>
                <a:cs typeface="Tajawal" panose="020B0604020202020204" charset="-78"/>
              </a:rPr>
              <a:t>:</a:t>
            </a:r>
          </a:p>
          <a:p>
            <a:pPr marL="787400" lvl="4" indent="-171450">
              <a:buFont typeface="Wingdings" panose="05000000000000000000" pitchFamily="2" charset="2"/>
              <a:buChar char="§"/>
            </a:pPr>
            <a:r>
              <a:rPr lang="en-US" sz="1200" dirty="0">
                <a:solidFill>
                  <a:schemeClr val="dk1"/>
                </a:solidFill>
                <a:latin typeface="Tajawal" panose="020B0604020202020204" charset="-78"/>
                <a:cs typeface="Tajawal" panose="020B0604020202020204" charset="-78"/>
              </a:rPr>
              <a:t>Differing date and numerical formats, or text casing</a:t>
            </a:r>
          </a:p>
          <a:p>
            <a:pPr marL="158750"/>
            <a:endParaRPr lang="en-US" sz="1200" dirty="0">
              <a:solidFill>
                <a:schemeClr val="dk1"/>
              </a:solidFill>
              <a:latin typeface="Tajawal" panose="020B0604020202020204" charset="-78"/>
              <a:cs typeface="Tajawal" panose="020B0604020202020204" charset="-78"/>
            </a:endParaRPr>
          </a:p>
          <a:p>
            <a:pPr marL="158750"/>
            <a:r>
              <a:rPr lang="en-US" sz="1200" b="1" dirty="0">
                <a:solidFill>
                  <a:schemeClr val="dk1"/>
                </a:solidFill>
                <a:latin typeface="Tajawal" panose="020B0604020202020204" charset="-78"/>
                <a:cs typeface="Tajawal" panose="020B0604020202020204" charset="-78"/>
              </a:rPr>
              <a:t>Unstandardized Data:</a:t>
            </a:r>
          </a:p>
          <a:p>
            <a:pPr marL="787400" lvl="4" indent="-171450">
              <a:buFont typeface="Wingdings" panose="05000000000000000000" pitchFamily="2" charset="2"/>
              <a:buChar char="§"/>
            </a:pPr>
            <a:r>
              <a:rPr lang="en-US" sz="1200" dirty="0">
                <a:solidFill>
                  <a:schemeClr val="dk1"/>
                </a:solidFill>
                <a:latin typeface="Tajawal" panose="020B0604020202020204" charset="-78"/>
                <a:cs typeface="Tajawal" panose="020B0604020202020204" charset="-78"/>
              </a:rPr>
              <a:t>Varying codes or names for the same items.</a:t>
            </a:r>
          </a:p>
        </p:txBody>
      </p:sp>
      <p:pic>
        <p:nvPicPr>
          <p:cNvPr id="2050" name="Picture 2" descr="Data cleaning - Free seo and web icons">
            <a:extLst>
              <a:ext uri="{FF2B5EF4-FFF2-40B4-BE49-F238E27FC236}">
                <a16:creationId xmlns:a16="http://schemas.microsoft.com/office/drawing/2014/main" id="{B12C9B16-1FFA-1CBD-6B33-C1EFC3BFF19C}"/>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042634" y="1418095"/>
            <a:ext cx="899817" cy="899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6009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DA5C7-FE4C-B7CF-3F96-54BB8C195715}"/>
              </a:ext>
            </a:extLst>
          </p:cNvPr>
          <p:cNvSpPr>
            <a:spLocks noGrp="1"/>
          </p:cNvSpPr>
          <p:nvPr>
            <p:ph type="title"/>
          </p:nvPr>
        </p:nvSpPr>
        <p:spPr/>
        <p:txBody>
          <a:bodyPr/>
          <a:lstStyle/>
          <a:p>
            <a:r>
              <a:rPr lang="en-US" sz="2800" dirty="0">
                <a:latin typeface="Tajawal" panose="020B0604020202020204" charset="-78"/>
                <a:cs typeface="Tajawal" panose="020B0604020202020204" charset="-78"/>
              </a:rPr>
              <a:t>Missing Values</a:t>
            </a:r>
            <a:br>
              <a:rPr lang="en-US" sz="2800" dirty="0">
                <a:latin typeface="Tajawal" panose="020B0604020202020204" charset="-78"/>
                <a:cs typeface="Tajawal" panose="020B0604020202020204" charset="-78"/>
              </a:rPr>
            </a:br>
            <a:r>
              <a:rPr lang="en-US" sz="1400" b="1" dirty="0">
                <a:solidFill>
                  <a:schemeClr val="tx1">
                    <a:lumMod val="60000"/>
                    <a:lumOff val="40000"/>
                  </a:schemeClr>
                </a:solidFill>
                <a:latin typeface="Tajawal" panose="020B0604020202020204" charset="-78"/>
                <a:cs typeface="Tajawal" panose="020B0604020202020204" charset="-78"/>
              </a:rPr>
              <a:t>Data Cleaning</a:t>
            </a:r>
            <a:endParaRPr lang="en-US" sz="1400" dirty="0">
              <a:latin typeface="Tajawal" panose="020B0604020202020204" charset="-78"/>
              <a:cs typeface="Tajawal" panose="020B0604020202020204" charset="-78"/>
            </a:endParaRPr>
          </a:p>
        </p:txBody>
      </p:sp>
      <p:sp>
        <p:nvSpPr>
          <p:cNvPr id="3" name="Text Placeholder 2">
            <a:extLst>
              <a:ext uri="{FF2B5EF4-FFF2-40B4-BE49-F238E27FC236}">
                <a16:creationId xmlns:a16="http://schemas.microsoft.com/office/drawing/2014/main" id="{6F8E6B26-6841-EB85-F59A-366DC61685E2}"/>
              </a:ext>
            </a:extLst>
          </p:cNvPr>
          <p:cNvSpPr>
            <a:spLocks noGrp="1"/>
          </p:cNvSpPr>
          <p:nvPr>
            <p:ph type="body" idx="1"/>
          </p:nvPr>
        </p:nvSpPr>
        <p:spPr>
          <a:xfrm>
            <a:off x="242692" y="1169815"/>
            <a:ext cx="4680438" cy="3524534"/>
          </a:xfrm>
        </p:spPr>
        <p:txBody>
          <a:bodyPr/>
          <a:lstStyle/>
          <a:p>
            <a:pPr marL="158750" indent="0">
              <a:buNone/>
            </a:pPr>
            <a:r>
              <a:rPr lang="en-US" sz="1200" dirty="0">
                <a:latin typeface="Tajawal" panose="020B0604020202020204" charset="-78"/>
                <a:cs typeface="Tajawal" panose="020B0604020202020204" charset="-78"/>
              </a:rPr>
              <a:t>Data can have missing values for various reasons, such as errors in data collection, transmission losses, or simply because some information was not applicable. Handling missing data requires careful consideration to avoid introducing bias or inaccuracies.</a:t>
            </a:r>
          </a:p>
          <a:p>
            <a:pPr marL="158750" indent="0">
              <a:buNone/>
            </a:pPr>
            <a:endParaRPr lang="en-US" sz="1200" dirty="0">
              <a:latin typeface="Tajawal" panose="020B0604020202020204" charset="-78"/>
              <a:cs typeface="Tajawal" panose="020B0604020202020204" charset="-78"/>
            </a:endParaRPr>
          </a:p>
          <a:p>
            <a:pPr marL="158750" indent="0">
              <a:buNone/>
            </a:pPr>
            <a:r>
              <a:rPr lang="en-US" sz="1200" b="1" u="sng" dirty="0">
                <a:latin typeface="Tajawal" panose="020B0604020202020204" charset="-78"/>
                <a:cs typeface="Tajawal" panose="020B0604020202020204" charset="-78"/>
              </a:rPr>
              <a:t>Ways of handling missing data:</a:t>
            </a:r>
          </a:p>
          <a:p>
            <a:pPr>
              <a:buFont typeface="Wingdings" panose="05000000000000000000" pitchFamily="2" charset="2"/>
              <a:buChar char="§"/>
            </a:pPr>
            <a:r>
              <a:rPr lang="en-US" sz="1200" dirty="0">
                <a:latin typeface="Tajawal" panose="020B0604020202020204" charset="-78"/>
                <a:cs typeface="Tajawal" panose="020B0604020202020204" charset="-78"/>
              </a:rPr>
              <a:t>Drop rows that have all missing values</a:t>
            </a:r>
          </a:p>
          <a:p>
            <a:pPr>
              <a:buFont typeface="Wingdings" panose="05000000000000000000" pitchFamily="2" charset="2"/>
              <a:buChar char="§"/>
            </a:pPr>
            <a:r>
              <a:rPr lang="en-US" sz="1200" dirty="0">
                <a:latin typeface="Tajawal" panose="020B0604020202020204" charset="-78"/>
                <a:cs typeface="Tajawal" panose="020B0604020202020204" charset="-78"/>
              </a:rPr>
              <a:t>Drop the affected rows</a:t>
            </a:r>
          </a:p>
          <a:p>
            <a:pPr>
              <a:buFont typeface="Wingdings" panose="05000000000000000000" pitchFamily="2" charset="2"/>
              <a:buChar char="§"/>
            </a:pPr>
            <a:r>
              <a:rPr lang="en-US" sz="1200" dirty="0">
                <a:latin typeface="Tajawal" panose="020B0604020202020204" charset="-78"/>
                <a:cs typeface="Tajawal" panose="020B0604020202020204" charset="-78"/>
              </a:rPr>
              <a:t>Drop column with high percentage of missing data</a:t>
            </a:r>
          </a:p>
          <a:p>
            <a:pPr>
              <a:buFont typeface="Wingdings" panose="05000000000000000000" pitchFamily="2" charset="2"/>
              <a:buChar char="§"/>
            </a:pPr>
            <a:r>
              <a:rPr lang="en-US" sz="1200" dirty="0">
                <a:latin typeface="Tajawal" panose="020B0604020202020204" charset="-78"/>
                <a:cs typeface="Tajawal" panose="020B0604020202020204" charset="-78"/>
              </a:rPr>
              <a:t>Impute columns based on data type</a:t>
            </a:r>
          </a:p>
          <a:p>
            <a:pPr lvl="1">
              <a:buFont typeface="Wingdings" panose="05000000000000000000" pitchFamily="2" charset="2"/>
              <a:buChar char="§"/>
            </a:pPr>
            <a:r>
              <a:rPr lang="en-US" sz="1200" dirty="0">
                <a:latin typeface="Tajawal" panose="020B0604020202020204" charset="-78"/>
                <a:cs typeface="Tajawal" panose="020B0604020202020204" charset="-78"/>
              </a:rPr>
              <a:t>Basic imputation using Mean, Mode, Median</a:t>
            </a:r>
          </a:p>
          <a:p>
            <a:pPr lvl="1">
              <a:buFont typeface="Wingdings" panose="05000000000000000000" pitchFamily="2" charset="2"/>
              <a:buChar char="§"/>
            </a:pPr>
            <a:r>
              <a:rPr lang="en-US" sz="1200" dirty="0">
                <a:latin typeface="Tajawal" panose="020B0604020202020204" charset="-78"/>
                <a:cs typeface="Tajawal" panose="020B0604020202020204" charset="-78"/>
              </a:rPr>
              <a:t>Advanced imputation using Machine Learning methods</a:t>
            </a:r>
          </a:p>
        </p:txBody>
      </p:sp>
      <p:pic>
        <p:nvPicPr>
          <p:cNvPr id="8194" name="Picture 2" descr="Setting Missing Values When Importing Data — Analytics Made Accessible">
            <a:extLst>
              <a:ext uri="{FF2B5EF4-FFF2-40B4-BE49-F238E27FC236}">
                <a16:creationId xmlns:a16="http://schemas.microsoft.com/office/drawing/2014/main" id="{3CD55ABE-CDE6-5E08-A4D7-0B9A491493CF}"/>
              </a:ext>
            </a:extLst>
          </p:cNvPr>
          <p:cNvPicPr>
            <a:picLocks noChangeAspect="1" noChangeArrowheads="1"/>
          </p:cNvPicPr>
          <p:nvPr/>
        </p:nvPicPr>
        <p:blipFill>
          <a:blip r:embed="rId3">
            <a:duotone>
              <a:prstClr val="black"/>
              <a:srgbClr val="F2F2F2">
                <a:tint val="45000"/>
                <a:satMod val="400000"/>
              </a:srgbClr>
            </a:duotone>
            <a:extLst>
              <a:ext uri="{28A0092B-C50C-407E-A947-70E740481C1C}">
                <a14:useLocalDpi xmlns:a14="http://schemas.microsoft.com/office/drawing/2010/main" val="0"/>
              </a:ext>
            </a:extLst>
          </a:blip>
          <a:srcRect/>
          <a:stretch>
            <a:fillRect/>
          </a:stretch>
        </p:blipFill>
        <p:spPr bwMode="auto">
          <a:xfrm>
            <a:off x="5223580" y="1499616"/>
            <a:ext cx="3603442" cy="2026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01060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DA5C7-FE4C-B7CF-3F96-54BB8C195715}"/>
              </a:ext>
            </a:extLst>
          </p:cNvPr>
          <p:cNvSpPr>
            <a:spLocks noGrp="1"/>
          </p:cNvSpPr>
          <p:nvPr>
            <p:ph type="title"/>
          </p:nvPr>
        </p:nvSpPr>
        <p:spPr/>
        <p:txBody>
          <a:bodyPr/>
          <a:lstStyle/>
          <a:p>
            <a:r>
              <a:rPr lang="en-US" dirty="0">
                <a:latin typeface="Tajawal" panose="020B0604020202020204" charset="-78"/>
                <a:cs typeface="Tajawal" panose="020B0604020202020204" charset="-78"/>
              </a:rPr>
              <a:t>Duplicates</a:t>
            </a:r>
            <a:br>
              <a:rPr lang="en-US" dirty="0">
                <a:latin typeface="Tajawal" panose="020B0604020202020204" charset="-78"/>
                <a:cs typeface="Tajawal" panose="020B0604020202020204" charset="-78"/>
              </a:rPr>
            </a:br>
            <a:r>
              <a:rPr lang="en-US" sz="1400" b="1" dirty="0">
                <a:solidFill>
                  <a:schemeClr val="tx1">
                    <a:lumMod val="60000"/>
                    <a:lumOff val="40000"/>
                  </a:schemeClr>
                </a:solidFill>
                <a:latin typeface="Tajawal" panose="020B0604020202020204" charset="-78"/>
                <a:cs typeface="Tajawal" panose="020B0604020202020204" charset="-78"/>
              </a:rPr>
              <a:t>Data Cleaning</a:t>
            </a:r>
          </a:p>
        </p:txBody>
      </p:sp>
      <p:sp>
        <p:nvSpPr>
          <p:cNvPr id="3" name="Text Placeholder 2">
            <a:extLst>
              <a:ext uri="{FF2B5EF4-FFF2-40B4-BE49-F238E27FC236}">
                <a16:creationId xmlns:a16="http://schemas.microsoft.com/office/drawing/2014/main" id="{6F8E6B26-6841-EB85-F59A-366DC61685E2}"/>
              </a:ext>
            </a:extLst>
          </p:cNvPr>
          <p:cNvSpPr>
            <a:spLocks noGrp="1"/>
          </p:cNvSpPr>
          <p:nvPr>
            <p:ph type="body" idx="1"/>
          </p:nvPr>
        </p:nvSpPr>
        <p:spPr>
          <a:xfrm>
            <a:off x="242692" y="1169815"/>
            <a:ext cx="4828072" cy="3524534"/>
          </a:xfrm>
        </p:spPr>
        <p:txBody>
          <a:bodyPr/>
          <a:lstStyle/>
          <a:p>
            <a:pPr marL="158750" indent="0">
              <a:buNone/>
            </a:pPr>
            <a:r>
              <a:rPr lang="en-US" sz="1200" dirty="0">
                <a:latin typeface="Tajawal" panose="020B0604020202020204" charset="-78"/>
                <a:cs typeface="Tajawal" panose="020B0604020202020204" charset="-78"/>
              </a:rPr>
              <a:t>Data can have missing values for various reasons, such as errors in data collection, transmission losses, or simply because some information was not applicable. Handling missing data requires careful consideration to avoid introducing bias or inaccuracies.</a:t>
            </a:r>
          </a:p>
          <a:p>
            <a:pPr marL="158750" indent="0">
              <a:buNone/>
            </a:pPr>
            <a:endParaRPr lang="en-US" sz="1200" dirty="0">
              <a:latin typeface="Tajawal" panose="020B0604020202020204" charset="-78"/>
              <a:cs typeface="Tajawal" panose="020B0604020202020204" charset="-78"/>
            </a:endParaRPr>
          </a:p>
          <a:p>
            <a:pPr marL="158750" indent="0">
              <a:buNone/>
            </a:pPr>
            <a:r>
              <a:rPr lang="en-US" sz="1200" b="1" u="sng" dirty="0">
                <a:latin typeface="Tajawal" panose="020B0604020202020204" charset="-78"/>
                <a:cs typeface="Tajawal" panose="020B0604020202020204" charset="-78"/>
              </a:rPr>
              <a:t>Ways of handling Duplicated data:</a:t>
            </a:r>
          </a:p>
          <a:p>
            <a:pPr>
              <a:buFont typeface="Wingdings" panose="05000000000000000000" pitchFamily="2" charset="2"/>
              <a:buChar char="§"/>
            </a:pPr>
            <a:r>
              <a:rPr lang="en-US" sz="1200" dirty="0">
                <a:latin typeface="Tajawal" panose="020B0604020202020204" charset="-78"/>
                <a:cs typeface="Tajawal" panose="020B0604020202020204" charset="-78"/>
              </a:rPr>
              <a:t>Identifying Duplicates: Finding exact/approximate repeats based on one or more key columns.</a:t>
            </a:r>
          </a:p>
          <a:p>
            <a:pPr>
              <a:buFont typeface="Wingdings" panose="05000000000000000000" pitchFamily="2" charset="2"/>
              <a:buChar char="§"/>
            </a:pPr>
            <a:r>
              <a:rPr lang="en-US" sz="1200" dirty="0">
                <a:latin typeface="Tajawal" panose="020B0604020202020204" charset="-78"/>
                <a:cs typeface="Tajawal" panose="020B0604020202020204" charset="-78"/>
              </a:rPr>
              <a:t>Standardize categorical data and format numeric data</a:t>
            </a:r>
          </a:p>
          <a:p>
            <a:pPr>
              <a:buFont typeface="Wingdings" panose="05000000000000000000" pitchFamily="2" charset="2"/>
              <a:buChar char="§"/>
            </a:pPr>
            <a:r>
              <a:rPr lang="en-US" sz="1200" dirty="0">
                <a:latin typeface="Tajawal" panose="020B0604020202020204" charset="-78"/>
                <a:cs typeface="Tajawal" panose="020B0604020202020204" charset="-78"/>
              </a:rPr>
              <a:t>Checking if duplicates are legitimate to avoid valid data removal.</a:t>
            </a:r>
          </a:p>
          <a:p>
            <a:pPr>
              <a:buFont typeface="Wingdings" panose="05000000000000000000" pitchFamily="2" charset="2"/>
              <a:buChar char="§"/>
            </a:pPr>
            <a:r>
              <a:rPr lang="en-US" sz="1200" dirty="0">
                <a:latin typeface="Tajawal" panose="020B0604020202020204" charset="-78"/>
                <a:cs typeface="Tajawal" panose="020B0604020202020204" charset="-78"/>
              </a:rPr>
              <a:t>Drop/remove duplicated rows</a:t>
            </a:r>
          </a:p>
        </p:txBody>
      </p:sp>
      <p:pic>
        <p:nvPicPr>
          <p:cNvPr id="6" name="Graphic 5" descr="Magnifying glass with solid fill">
            <a:extLst>
              <a:ext uri="{FF2B5EF4-FFF2-40B4-BE49-F238E27FC236}">
                <a16:creationId xmlns:a16="http://schemas.microsoft.com/office/drawing/2014/main" id="{C7ACC828-FC9E-6830-E1C5-330496DFA8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53327" y="1293571"/>
            <a:ext cx="2000709" cy="2000709"/>
          </a:xfrm>
          <a:prstGeom prst="rect">
            <a:avLst/>
          </a:prstGeom>
        </p:spPr>
      </p:pic>
      <p:sp>
        <p:nvSpPr>
          <p:cNvPr id="7" name="TextBox 6">
            <a:extLst>
              <a:ext uri="{FF2B5EF4-FFF2-40B4-BE49-F238E27FC236}">
                <a16:creationId xmlns:a16="http://schemas.microsoft.com/office/drawing/2014/main" id="{F037C16A-E1B0-1F96-C735-20C5A1F4BF51}"/>
              </a:ext>
            </a:extLst>
          </p:cNvPr>
          <p:cNvSpPr txBox="1"/>
          <p:nvPr/>
        </p:nvSpPr>
        <p:spPr>
          <a:xfrm>
            <a:off x="6364223" y="1960473"/>
            <a:ext cx="980237" cy="276999"/>
          </a:xfrm>
          <a:prstGeom prst="rect">
            <a:avLst/>
          </a:prstGeom>
          <a:noFill/>
        </p:spPr>
        <p:txBody>
          <a:bodyPr wrap="square" rtlCol="0">
            <a:spAutoFit/>
          </a:bodyPr>
          <a:lstStyle/>
          <a:p>
            <a:r>
              <a:rPr lang="en-US" sz="1200" b="1" dirty="0">
                <a:solidFill>
                  <a:srgbClr val="273370"/>
                </a:solidFill>
              </a:rPr>
              <a:t>Duplicates</a:t>
            </a:r>
          </a:p>
        </p:txBody>
      </p:sp>
    </p:spTree>
    <p:extLst>
      <p:ext uri="{BB962C8B-B14F-4D97-AF65-F5344CB8AC3E}">
        <p14:creationId xmlns:p14="http://schemas.microsoft.com/office/powerpoint/2010/main" val="2621665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DA5C7-FE4C-B7CF-3F96-54BB8C195715}"/>
              </a:ext>
            </a:extLst>
          </p:cNvPr>
          <p:cNvSpPr>
            <a:spLocks noGrp="1"/>
          </p:cNvSpPr>
          <p:nvPr>
            <p:ph type="title"/>
          </p:nvPr>
        </p:nvSpPr>
        <p:spPr/>
        <p:txBody>
          <a:bodyPr/>
          <a:lstStyle/>
          <a:p>
            <a:r>
              <a:rPr lang="en-US" dirty="0">
                <a:latin typeface="Tajawal" panose="020B0604020202020204" charset="-78"/>
                <a:cs typeface="Tajawal" panose="020B0604020202020204" charset="-78"/>
              </a:rPr>
              <a:t>Outliers</a:t>
            </a:r>
            <a:br>
              <a:rPr lang="en-US" dirty="0">
                <a:latin typeface="Tajawal" panose="020B0604020202020204" charset="-78"/>
                <a:cs typeface="Tajawal" panose="020B0604020202020204" charset="-78"/>
              </a:rPr>
            </a:br>
            <a:r>
              <a:rPr lang="en-US" sz="1400" b="1" dirty="0">
                <a:solidFill>
                  <a:schemeClr val="tx1">
                    <a:lumMod val="60000"/>
                    <a:lumOff val="40000"/>
                  </a:schemeClr>
                </a:solidFill>
                <a:latin typeface="Tajawal" panose="020B0604020202020204" charset="-78"/>
                <a:cs typeface="Tajawal" panose="020B0604020202020204" charset="-78"/>
              </a:rPr>
              <a:t>Data Cleaning</a:t>
            </a:r>
          </a:p>
        </p:txBody>
      </p:sp>
      <p:sp>
        <p:nvSpPr>
          <p:cNvPr id="3" name="Text Placeholder 2">
            <a:extLst>
              <a:ext uri="{FF2B5EF4-FFF2-40B4-BE49-F238E27FC236}">
                <a16:creationId xmlns:a16="http://schemas.microsoft.com/office/drawing/2014/main" id="{6F8E6B26-6841-EB85-F59A-366DC61685E2}"/>
              </a:ext>
            </a:extLst>
          </p:cNvPr>
          <p:cNvSpPr>
            <a:spLocks noGrp="1"/>
          </p:cNvSpPr>
          <p:nvPr>
            <p:ph type="body" idx="1"/>
          </p:nvPr>
        </p:nvSpPr>
        <p:spPr>
          <a:xfrm>
            <a:off x="242692" y="1169815"/>
            <a:ext cx="4828072" cy="3524534"/>
          </a:xfrm>
        </p:spPr>
        <p:txBody>
          <a:bodyPr/>
          <a:lstStyle/>
          <a:p>
            <a:pPr marL="158750" indent="0">
              <a:buNone/>
            </a:pPr>
            <a:r>
              <a:rPr lang="en-US" sz="1200" dirty="0">
                <a:latin typeface="Tajawal" panose="020B0604020202020204" charset="-78"/>
                <a:cs typeface="Tajawal" panose="020B0604020202020204" charset="-78"/>
              </a:rPr>
              <a:t>Outliers are data points that significantly differ from the rest of the dataset. They can indicate variability in measurement, experimental errors, or novel phenomena. Outliers can skew data analysis and may need to be examined separately or removed for accurate results.</a:t>
            </a:r>
          </a:p>
          <a:p>
            <a:pPr marL="158750" indent="0">
              <a:buNone/>
            </a:pPr>
            <a:endParaRPr lang="en-US" sz="1200" dirty="0">
              <a:latin typeface="Tajawal" panose="020B0604020202020204" charset="-78"/>
              <a:cs typeface="Tajawal" panose="020B0604020202020204" charset="-78"/>
            </a:endParaRPr>
          </a:p>
          <a:p>
            <a:pPr marL="158750" indent="0">
              <a:buNone/>
            </a:pPr>
            <a:r>
              <a:rPr lang="en-US" sz="1200" b="1" u="sng" dirty="0">
                <a:latin typeface="Tajawal" panose="020B0604020202020204" charset="-78"/>
                <a:cs typeface="Tajawal" panose="020B0604020202020204" charset="-78"/>
              </a:rPr>
              <a:t>Detection:</a:t>
            </a:r>
          </a:p>
          <a:p>
            <a:pPr>
              <a:buFont typeface="Wingdings" panose="05000000000000000000" pitchFamily="2" charset="2"/>
              <a:buChar char="§"/>
            </a:pPr>
            <a:r>
              <a:rPr lang="en-US" sz="1200" dirty="0">
                <a:latin typeface="Tajawal" panose="020B0604020202020204" charset="-78"/>
                <a:cs typeface="Tajawal" panose="020B0604020202020204" charset="-78"/>
              </a:rPr>
              <a:t>Statistical Tests: Z-score, IQR (Interquartile Range) method.</a:t>
            </a:r>
          </a:p>
          <a:p>
            <a:pPr>
              <a:buFont typeface="Wingdings" panose="05000000000000000000" pitchFamily="2" charset="2"/>
              <a:buChar char="§"/>
            </a:pPr>
            <a:r>
              <a:rPr lang="en-US" sz="1200" dirty="0">
                <a:latin typeface="Tajawal" panose="020B0604020202020204" charset="-78"/>
                <a:cs typeface="Tajawal" panose="020B0604020202020204" charset="-78"/>
              </a:rPr>
              <a:t>Visualization: Box plots, scatter plots to visually identify outliers.</a:t>
            </a:r>
          </a:p>
          <a:p>
            <a:pPr marL="158750" indent="0">
              <a:buNone/>
            </a:pPr>
            <a:r>
              <a:rPr lang="en-US" sz="1200" b="1" u="sng" dirty="0">
                <a:latin typeface="Tajawal" panose="020B0604020202020204" charset="-78"/>
                <a:cs typeface="Tajawal" panose="020B0604020202020204" charset="-78"/>
              </a:rPr>
              <a:t>Handling:</a:t>
            </a:r>
          </a:p>
          <a:p>
            <a:pPr>
              <a:buFont typeface="Wingdings" panose="05000000000000000000" pitchFamily="2" charset="2"/>
              <a:buChar char="§"/>
            </a:pPr>
            <a:r>
              <a:rPr lang="en-US" sz="1200" dirty="0">
                <a:latin typeface="Tajawal" panose="020B0604020202020204" charset="-78"/>
                <a:cs typeface="Tajawal" panose="020B0604020202020204" charset="-78"/>
              </a:rPr>
              <a:t>Removal: Eliminate outliers if they result from errors.</a:t>
            </a:r>
          </a:p>
          <a:p>
            <a:pPr>
              <a:buFont typeface="Wingdings" panose="05000000000000000000" pitchFamily="2" charset="2"/>
              <a:buChar char="§"/>
            </a:pPr>
            <a:r>
              <a:rPr lang="en-US" sz="1200" dirty="0">
                <a:latin typeface="Tajawal" panose="020B0604020202020204" charset="-78"/>
                <a:cs typeface="Tajawal" panose="020B0604020202020204" charset="-78"/>
              </a:rPr>
              <a:t>Adjustment: Transform data to reduce the impact of outliers.</a:t>
            </a:r>
          </a:p>
          <a:p>
            <a:pPr>
              <a:buFont typeface="Wingdings" panose="05000000000000000000" pitchFamily="2" charset="2"/>
              <a:buChar char="§"/>
            </a:pPr>
            <a:r>
              <a:rPr lang="en-US" sz="1200" dirty="0">
                <a:latin typeface="Tajawal" panose="020B0604020202020204" charset="-78"/>
                <a:cs typeface="Tajawal" panose="020B0604020202020204" charset="-78"/>
              </a:rPr>
              <a:t>Separate Analysis: Analyze outliers separately if they represent valuable information.</a:t>
            </a:r>
          </a:p>
        </p:txBody>
      </p:sp>
      <p:pic>
        <p:nvPicPr>
          <p:cNvPr id="11266" name="Picture 2" descr="How to Detect Outliers in Machine Learning? (With Examples)">
            <a:extLst>
              <a:ext uri="{FF2B5EF4-FFF2-40B4-BE49-F238E27FC236}">
                <a16:creationId xmlns:a16="http://schemas.microsoft.com/office/drawing/2014/main" id="{D95178D5-7C9C-E705-728F-B3EA7FFB7A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0346" y="1484368"/>
            <a:ext cx="2913700" cy="1932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89819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DA5C7-FE4C-B7CF-3F96-54BB8C195715}"/>
              </a:ext>
            </a:extLst>
          </p:cNvPr>
          <p:cNvSpPr>
            <a:spLocks noGrp="1"/>
          </p:cNvSpPr>
          <p:nvPr>
            <p:ph type="title"/>
          </p:nvPr>
        </p:nvSpPr>
        <p:spPr/>
        <p:txBody>
          <a:bodyPr/>
          <a:lstStyle/>
          <a:p>
            <a:r>
              <a:rPr lang="en-US" dirty="0">
                <a:latin typeface="Tajawal" panose="020B0604020202020204" charset="-78"/>
                <a:cs typeface="Tajawal" panose="020B0604020202020204" charset="-78"/>
              </a:rPr>
              <a:t>Outliers Detection IQR</a:t>
            </a:r>
            <a:br>
              <a:rPr lang="en-US" dirty="0">
                <a:latin typeface="Tajawal" panose="020B0604020202020204" charset="-78"/>
                <a:cs typeface="Tajawal" panose="020B0604020202020204" charset="-78"/>
              </a:rPr>
            </a:br>
            <a:r>
              <a:rPr lang="en-US" sz="1400" b="1" dirty="0">
                <a:solidFill>
                  <a:schemeClr val="tx1">
                    <a:lumMod val="60000"/>
                    <a:lumOff val="40000"/>
                  </a:schemeClr>
                </a:solidFill>
                <a:latin typeface="Tajawal" panose="020B0604020202020204" charset="-78"/>
                <a:cs typeface="Tajawal" panose="020B0604020202020204" charset="-78"/>
              </a:rPr>
              <a:t>Data Cleaning</a:t>
            </a:r>
          </a:p>
        </p:txBody>
      </p:sp>
      <p:sp>
        <p:nvSpPr>
          <p:cNvPr id="3" name="Text Placeholder 2">
            <a:extLst>
              <a:ext uri="{FF2B5EF4-FFF2-40B4-BE49-F238E27FC236}">
                <a16:creationId xmlns:a16="http://schemas.microsoft.com/office/drawing/2014/main" id="{6F8E6B26-6841-EB85-F59A-366DC61685E2}"/>
              </a:ext>
            </a:extLst>
          </p:cNvPr>
          <p:cNvSpPr>
            <a:spLocks noGrp="1"/>
          </p:cNvSpPr>
          <p:nvPr>
            <p:ph type="body" idx="1"/>
          </p:nvPr>
        </p:nvSpPr>
        <p:spPr>
          <a:xfrm>
            <a:off x="242691" y="1369322"/>
            <a:ext cx="4420749" cy="3044738"/>
          </a:xfrm>
        </p:spPr>
        <p:txBody>
          <a:bodyPr/>
          <a:lstStyle/>
          <a:p>
            <a:pPr marL="158750" indent="0">
              <a:buNone/>
            </a:pPr>
            <a:r>
              <a:rPr lang="en-US" sz="1200" b="1" dirty="0">
                <a:latin typeface="Tajawal" panose="020B0604020202020204" charset="-78"/>
                <a:cs typeface="Tajawal" panose="020B0604020202020204" charset="-78"/>
              </a:rPr>
              <a:t>IQR (Interquartile Range): </a:t>
            </a:r>
          </a:p>
          <a:p>
            <a:pPr>
              <a:buFont typeface="Wingdings" panose="05000000000000000000" pitchFamily="2" charset="2"/>
              <a:buChar char="§"/>
            </a:pPr>
            <a:r>
              <a:rPr lang="en-US" sz="1200" dirty="0">
                <a:latin typeface="Tajawal" panose="020B0604020202020204" charset="-78"/>
                <a:cs typeface="Tajawal" panose="020B0604020202020204" charset="-78"/>
              </a:rPr>
              <a:t>Measures the spread of the middle 50% of data.</a:t>
            </a:r>
          </a:p>
          <a:p>
            <a:pPr marL="158750" indent="0">
              <a:buNone/>
            </a:pPr>
            <a:r>
              <a:rPr lang="en-US" sz="1200" b="1" dirty="0">
                <a:latin typeface="Tajawal" panose="020B0604020202020204" charset="-78"/>
                <a:cs typeface="Tajawal" panose="020B0604020202020204" charset="-78"/>
              </a:rPr>
              <a:t>Calculation:</a:t>
            </a:r>
          </a:p>
          <a:p>
            <a:pPr>
              <a:buFont typeface="Wingdings" panose="05000000000000000000" pitchFamily="2" charset="2"/>
              <a:buChar char="§"/>
            </a:pPr>
            <a:r>
              <a:rPr lang="en-US" sz="1200" dirty="0">
                <a:latin typeface="Tajawal" panose="020B0604020202020204" charset="-78"/>
                <a:cs typeface="Tajawal" panose="020B0604020202020204" charset="-78"/>
              </a:rPr>
              <a:t>Subtract the first quartile (Q1, 25th percentile) from the third quartile (Q3, 75th percentile).</a:t>
            </a:r>
          </a:p>
          <a:p>
            <a:pPr marL="158750" indent="0">
              <a:buNone/>
            </a:pPr>
            <a:r>
              <a:rPr lang="en-US" sz="1200" b="1" dirty="0">
                <a:latin typeface="Tajawal" panose="020B0604020202020204" charset="-78"/>
                <a:cs typeface="Tajawal" panose="020B0604020202020204" charset="-78"/>
              </a:rPr>
              <a:t>Use: </a:t>
            </a:r>
          </a:p>
          <a:p>
            <a:pPr>
              <a:buFont typeface="Wingdings" panose="05000000000000000000" pitchFamily="2" charset="2"/>
              <a:buChar char="§"/>
            </a:pPr>
            <a:r>
              <a:rPr lang="en-US" sz="1200" dirty="0">
                <a:latin typeface="Tajawal" panose="020B0604020202020204" charset="-78"/>
                <a:cs typeface="Tajawal" panose="020B0604020202020204" charset="-78"/>
              </a:rPr>
              <a:t>Identifies outliers by setting thresholds (typically 1.5*IQR above Q3 and below Q1) beyond which data points are considered outliers.</a:t>
            </a:r>
          </a:p>
        </p:txBody>
      </p:sp>
      <p:pic>
        <p:nvPicPr>
          <p:cNvPr id="9" name="Picture 8">
            <a:extLst>
              <a:ext uri="{FF2B5EF4-FFF2-40B4-BE49-F238E27FC236}">
                <a16:creationId xmlns:a16="http://schemas.microsoft.com/office/drawing/2014/main" id="{FA2C082B-EF36-0482-62E2-9A31A3D4FD95}"/>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688194" y="1481418"/>
            <a:ext cx="4213115" cy="1933711"/>
          </a:xfrm>
          <a:prstGeom prst="rect">
            <a:avLst/>
          </a:prstGeom>
        </p:spPr>
      </p:pic>
    </p:spTree>
    <p:extLst>
      <p:ext uri="{BB962C8B-B14F-4D97-AF65-F5344CB8AC3E}">
        <p14:creationId xmlns:p14="http://schemas.microsoft.com/office/powerpoint/2010/main" val="10942621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DA5C7-FE4C-B7CF-3F96-54BB8C195715}"/>
              </a:ext>
            </a:extLst>
          </p:cNvPr>
          <p:cNvSpPr>
            <a:spLocks noGrp="1"/>
          </p:cNvSpPr>
          <p:nvPr>
            <p:ph type="title"/>
          </p:nvPr>
        </p:nvSpPr>
        <p:spPr/>
        <p:txBody>
          <a:bodyPr/>
          <a:lstStyle/>
          <a:p>
            <a:r>
              <a:rPr lang="en-US" dirty="0">
                <a:latin typeface="Tajawal" panose="020B0604020202020204" charset="-78"/>
                <a:cs typeface="Tajawal" panose="020B0604020202020204" charset="-78"/>
              </a:rPr>
              <a:t>Data Quality Issues</a:t>
            </a:r>
            <a:br>
              <a:rPr lang="en-US" dirty="0">
                <a:latin typeface="Tajawal" panose="020B0604020202020204" charset="-78"/>
                <a:cs typeface="Tajawal" panose="020B0604020202020204" charset="-78"/>
              </a:rPr>
            </a:br>
            <a:r>
              <a:rPr lang="en-US" sz="1400" b="1" dirty="0">
                <a:solidFill>
                  <a:schemeClr val="tx1">
                    <a:lumMod val="60000"/>
                    <a:lumOff val="40000"/>
                  </a:schemeClr>
                </a:solidFill>
                <a:latin typeface="Tajawal" panose="020B0604020202020204" charset="-78"/>
                <a:cs typeface="Tajawal" panose="020B0604020202020204" charset="-78"/>
              </a:rPr>
              <a:t>Data Cleaning</a:t>
            </a:r>
          </a:p>
        </p:txBody>
      </p:sp>
      <p:sp>
        <p:nvSpPr>
          <p:cNvPr id="3" name="Text Placeholder 2">
            <a:extLst>
              <a:ext uri="{FF2B5EF4-FFF2-40B4-BE49-F238E27FC236}">
                <a16:creationId xmlns:a16="http://schemas.microsoft.com/office/drawing/2014/main" id="{6F8E6B26-6841-EB85-F59A-366DC61685E2}"/>
              </a:ext>
            </a:extLst>
          </p:cNvPr>
          <p:cNvSpPr>
            <a:spLocks noGrp="1"/>
          </p:cNvSpPr>
          <p:nvPr>
            <p:ph type="body" idx="1"/>
          </p:nvPr>
        </p:nvSpPr>
        <p:spPr>
          <a:xfrm>
            <a:off x="242691" y="1369322"/>
            <a:ext cx="4420749" cy="3044738"/>
          </a:xfrm>
        </p:spPr>
        <p:txBody>
          <a:bodyPr/>
          <a:lstStyle/>
          <a:p>
            <a:pPr marL="158750" indent="0">
              <a:buNone/>
            </a:pPr>
            <a:r>
              <a:rPr lang="en-US" sz="1200" b="1" dirty="0">
                <a:latin typeface="Tajawal" panose="020B0604020202020204" charset="-78"/>
                <a:cs typeface="Tajawal" panose="020B0604020202020204" charset="-78"/>
              </a:rPr>
              <a:t>Challenge:</a:t>
            </a:r>
          </a:p>
          <a:p>
            <a:pPr>
              <a:buFont typeface="Wingdings" panose="05000000000000000000" pitchFamily="2" charset="2"/>
              <a:buChar char="§"/>
            </a:pPr>
            <a:r>
              <a:rPr lang="en-US" sz="1200" dirty="0">
                <a:latin typeface="Tajawal" panose="020B0604020202020204" charset="-78"/>
                <a:cs typeface="Tajawal" panose="020B0604020202020204" charset="-78"/>
              </a:rPr>
              <a:t>Variations in date formats (DD/MM/YYYY vs. MM/DD/YYYY), numerical representations (1,000 vs. 1000), and text casing (lowercase, UPPERCASE).</a:t>
            </a:r>
          </a:p>
          <a:p>
            <a:pPr>
              <a:buFont typeface="Wingdings" panose="05000000000000000000" pitchFamily="2" charset="2"/>
              <a:buChar char="§"/>
            </a:pPr>
            <a:endParaRPr lang="en-US" sz="1200" dirty="0">
              <a:latin typeface="Tajawal" panose="020B0604020202020204" charset="-78"/>
              <a:cs typeface="Tajawal" panose="020B0604020202020204" charset="-78"/>
            </a:endParaRPr>
          </a:p>
          <a:p>
            <a:pPr marL="158750" indent="0">
              <a:buNone/>
            </a:pPr>
            <a:r>
              <a:rPr lang="en-US" sz="1200" b="1" dirty="0">
                <a:latin typeface="Tajawal" panose="020B0604020202020204" charset="-78"/>
                <a:cs typeface="Tajawal" panose="020B0604020202020204" charset="-78"/>
              </a:rPr>
              <a:t>Impact:</a:t>
            </a:r>
          </a:p>
          <a:p>
            <a:pPr>
              <a:buFont typeface="Wingdings" panose="05000000000000000000" pitchFamily="2" charset="2"/>
              <a:buChar char="§"/>
            </a:pPr>
            <a:r>
              <a:rPr lang="en-US" sz="1200" dirty="0">
                <a:latin typeface="Tajawal" panose="020B0604020202020204" charset="-78"/>
                <a:cs typeface="Tajawal" panose="020B0604020202020204" charset="-78"/>
              </a:rPr>
              <a:t>Complicates data parsing, aggregation, and analysis.</a:t>
            </a:r>
          </a:p>
          <a:p>
            <a:pPr>
              <a:buFont typeface="Wingdings" panose="05000000000000000000" pitchFamily="2" charset="2"/>
              <a:buChar char="§"/>
            </a:pPr>
            <a:endParaRPr lang="en-US" sz="1200" dirty="0">
              <a:latin typeface="Tajawal" panose="020B0604020202020204" charset="-78"/>
              <a:cs typeface="Tajawal" panose="020B0604020202020204" charset="-78"/>
            </a:endParaRPr>
          </a:p>
          <a:p>
            <a:pPr marL="158750" indent="0">
              <a:buNone/>
            </a:pPr>
            <a:r>
              <a:rPr lang="en-US" sz="1200" b="1" dirty="0">
                <a:latin typeface="Tajawal" panose="020B0604020202020204" charset="-78"/>
                <a:cs typeface="Tajawal" panose="020B0604020202020204" charset="-78"/>
              </a:rPr>
              <a:t>Solution Strategies:</a:t>
            </a:r>
          </a:p>
          <a:p>
            <a:pPr>
              <a:buFont typeface="Wingdings" panose="05000000000000000000" pitchFamily="2" charset="2"/>
              <a:buChar char="§"/>
            </a:pPr>
            <a:r>
              <a:rPr lang="en-US" sz="1200" dirty="0">
                <a:latin typeface="Tajawal" panose="020B0604020202020204" charset="-78"/>
                <a:cs typeface="Tajawal" panose="020B0604020202020204" charset="-78"/>
              </a:rPr>
              <a:t>Standardize formats upon data ingestion.</a:t>
            </a:r>
          </a:p>
          <a:p>
            <a:pPr>
              <a:buFont typeface="Wingdings" panose="05000000000000000000" pitchFamily="2" charset="2"/>
              <a:buChar char="§"/>
            </a:pPr>
            <a:r>
              <a:rPr lang="en-US" sz="1200" dirty="0">
                <a:latin typeface="Tajawal" panose="020B0604020202020204" charset="-78"/>
                <a:cs typeface="Tajawal" panose="020B0604020202020204" charset="-78"/>
              </a:rPr>
              <a:t>Implement validation rules to enforce consistency.</a:t>
            </a:r>
          </a:p>
        </p:txBody>
      </p:sp>
      <p:sp>
        <p:nvSpPr>
          <p:cNvPr id="4" name="Text Placeholder 2">
            <a:extLst>
              <a:ext uri="{FF2B5EF4-FFF2-40B4-BE49-F238E27FC236}">
                <a16:creationId xmlns:a16="http://schemas.microsoft.com/office/drawing/2014/main" id="{B44B49B6-A79C-E31C-765B-85D99993F07F}"/>
              </a:ext>
            </a:extLst>
          </p:cNvPr>
          <p:cNvSpPr txBox="1">
            <a:spLocks/>
          </p:cNvSpPr>
          <p:nvPr/>
        </p:nvSpPr>
        <p:spPr>
          <a:xfrm>
            <a:off x="4480560" y="1369322"/>
            <a:ext cx="4114561" cy="338960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98450" algn="l" rtl="0">
              <a:lnSpc>
                <a:spcPct val="110000"/>
              </a:lnSpc>
              <a:spcBef>
                <a:spcPts val="5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1pPr>
            <a:lvl2pPr marL="914400" marR="0" lvl="1" indent="-298450" algn="l" rtl="0">
              <a:lnSpc>
                <a:spcPct val="90000"/>
              </a:lnSpc>
              <a:spcBef>
                <a:spcPts val="200"/>
              </a:spcBef>
              <a:spcAft>
                <a:spcPts val="0"/>
              </a:spcAft>
              <a:buClr>
                <a:schemeClr val="dk2"/>
              </a:buClr>
              <a:buSzPts val="1100"/>
              <a:buFont typeface="Arial"/>
              <a:buChar char="•"/>
              <a:defRPr sz="1100" b="0" i="0" u="none" strike="noStrike" cap="none">
                <a:solidFill>
                  <a:schemeClr val="dk1"/>
                </a:solidFill>
                <a:latin typeface="Arial"/>
                <a:ea typeface="Arial"/>
                <a:cs typeface="Arial"/>
                <a:sym typeface="Arial"/>
              </a:defRPr>
            </a:lvl2pPr>
            <a:lvl3pPr marL="1371600" marR="0" lvl="2" indent="-298450" algn="l" rtl="0">
              <a:lnSpc>
                <a:spcPct val="90000"/>
              </a:lnSpc>
              <a:spcBef>
                <a:spcPts val="200"/>
              </a:spcBef>
              <a:spcAft>
                <a:spcPts val="0"/>
              </a:spcAft>
              <a:buClr>
                <a:schemeClr val="dk2"/>
              </a:buClr>
              <a:buSzPts val="1100"/>
              <a:buFont typeface="Trebuchet MS"/>
              <a:buChar char="–"/>
              <a:defRPr sz="1100" b="0" i="0" u="none" strike="noStrike" cap="none">
                <a:solidFill>
                  <a:schemeClr val="dk1"/>
                </a:solidFill>
                <a:latin typeface="Arial"/>
                <a:ea typeface="Arial"/>
                <a:cs typeface="Arial"/>
                <a:sym typeface="Arial"/>
              </a:defRPr>
            </a:lvl3pPr>
            <a:lvl4pPr marL="1828800" marR="0" lvl="3" indent="-317500" algn="l" rtl="0">
              <a:lnSpc>
                <a:spcPct val="110000"/>
              </a:lnSpc>
              <a:spcBef>
                <a:spcPts val="200"/>
              </a:spcBef>
              <a:spcAft>
                <a:spcPts val="0"/>
              </a:spcAft>
              <a:buClr>
                <a:schemeClr val="dk2"/>
              </a:buClr>
              <a:buSzPts val="1400"/>
              <a:buFont typeface="Arial"/>
              <a:buChar char="​"/>
              <a:defRPr sz="1200" b="0" i="0" u="none" strike="noStrike" cap="none">
                <a:solidFill>
                  <a:schemeClr val="dk2"/>
                </a:solidFill>
                <a:latin typeface="Arial"/>
                <a:ea typeface="Arial"/>
                <a:cs typeface="Arial"/>
                <a:sym typeface="Arial"/>
              </a:defRPr>
            </a:lvl4pPr>
            <a:lvl5pPr marL="2286000" marR="0" lvl="4" indent="-317500" algn="l" rtl="0">
              <a:lnSpc>
                <a:spcPct val="100000"/>
              </a:lnSpc>
              <a:spcBef>
                <a:spcPts val="200"/>
              </a:spcBef>
              <a:spcAft>
                <a:spcPts val="0"/>
              </a:spcAft>
              <a:buClr>
                <a:schemeClr val="dk1"/>
              </a:buClr>
              <a:buSzPts val="1400"/>
              <a:buFont typeface="Arial"/>
              <a:buChar char="​"/>
              <a:defRPr sz="1200" b="1" i="0" u="none" strike="noStrike" cap="none">
                <a:solidFill>
                  <a:schemeClr val="dk1"/>
                </a:solidFill>
                <a:latin typeface="Arial"/>
                <a:ea typeface="Arial"/>
                <a:cs typeface="Arial"/>
                <a:sym typeface="Arial"/>
              </a:defRPr>
            </a:lvl5pPr>
            <a:lvl6pPr marL="2743200" marR="0" lvl="5" indent="-317500" algn="l" rtl="0">
              <a:lnSpc>
                <a:spcPct val="90000"/>
              </a:lnSpc>
              <a:spcBef>
                <a:spcPts val="200"/>
              </a:spcBef>
              <a:spcAft>
                <a:spcPts val="0"/>
              </a:spcAft>
              <a:buClr>
                <a:schemeClr val="dk2"/>
              </a:buClr>
              <a:buSzPts val="1400"/>
              <a:buFont typeface="Arial"/>
              <a:buChar char="•"/>
              <a:defRPr sz="1200" b="0" i="0" u="none" strike="noStrike" cap="none">
                <a:solidFill>
                  <a:schemeClr val="dk1"/>
                </a:solidFill>
                <a:latin typeface="Arial"/>
                <a:ea typeface="Arial"/>
                <a:cs typeface="Arial"/>
                <a:sym typeface="Arial"/>
              </a:defRPr>
            </a:lvl6pPr>
            <a:lvl7pPr marL="3200400" marR="0" lvl="6" indent="-317500" algn="l" rtl="0">
              <a:lnSpc>
                <a:spcPct val="90000"/>
              </a:lnSpc>
              <a:spcBef>
                <a:spcPts val="700"/>
              </a:spcBef>
              <a:spcAft>
                <a:spcPts val="0"/>
              </a:spcAft>
              <a:buClr>
                <a:schemeClr val="dk1"/>
              </a:buClr>
              <a:buSzPts val="1400"/>
              <a:buFont typeface="Arial"/>
              <a:buChar char="​"/>
              <a:defRPr sz="3300" b="0" i="0" u="none" strike="noStrike" cap="none">
                <a:solidFill>
                  <a:schemeClr val="dk1"/>
                </a:solidFill>
                <a:latin typeface="Arial"/>
                <a:ea typeface="Arial"/>
                <a:cs typeface="Arial"/>
                <a:sym typeface="Arial"/>
              </a:defRPr>
            </a:lvl7pPr>
            <a:lvl8pPr marL="3657600" marR="0" lvl="7" indent="-317500" algn="l" rtl="0">
              <a:lnSpc>
                <a:spcPct val="90000"/>
              </a:lnSpc>
              <a:spcBef>
                <a:spcPts val="700"/>
              </a:spcBef>
              <a:spcAft>
                <a:spcPts val="0"/>
              </a:spcAft>
              <a:buClr>
                <a:schemeClr val="dk2"/>
              </a:buClr>
              <a:buSzPts val="1400"/>
              <a:buFont typeface="Arial"/>
              <a:buChar char="​"/>
              <a:defRPr sz="4100" b="0" i="0" u="none" strike="noStrike" cap="none">
                <a:solidFill>
                  <a:schemeClr val="dk2"/>
                </a:solidFill>
                <a:latin typeface="Arial"/>
                <a:ea typeface="Arial"/>
                <a:cs typeface="Arial"/>
                <a:sym typeface="Arial"/>
              </a:defRPr>
            </a:lvl8pPr>
            <a:lvl9pPr marL="4114800" marR="0" lvl="8" indent="-317500" algn="l" rtl="0">
              <a:lnSpc>
                <a:spcPct val="100000"/>
              </a:lnSpc>
              <a:spcBef>
                <a:spcPts val="0"/>
              </a:spcBef>
              <a:spcAft>
                <a:spcPts val="700"/>
              </a:spcAft>
              <a:buClr>
                <a:schemeClr val="dk2"/>
              </a:buClr>
              <a:buSzPts val="1400"/>
              <a:buFont typeface="Arial"/>
              <a:buChar char="​"/>
              <a:defRPr sz="1800" b="0" i="0" u="none" strike="noStrike" cap="none">
                <a:solidFill>
                  <a:schemeClr val="dk2"/>
                </a:solidFill>
                <a:latin typeface="Arial"/>
                <a:ea typeface="Arial"/>
                <a:cs typeface="Arial"/>
                <a:sym typeface="Arial"/>
              </a:defRPr>
            </a:lvl9pPr>
          </a:lstStyle>
          <a:p>
            <a:pPr marL="158750" indent="0">
              <a:buFont typeface="Arial"/>
              <a:buNone/>
            </a:pPr>
            <a:r>
              <a:rPr lang="en-US" sz="1200" b="1" dirty="0">
                <a:latin typeface="Tajawal" panose="020B0604020202020204" charset="-78"/>
                <a:cs typeface="Tajawal" panose="020B0604020202020204" charset="-78"/>
              </a:rPr>
              <a:t>Challenge:</a:t>
            </a:r>
          </a:p>
          <a:p>
            <a:pPr>
              <a:buFont typeface="Wingdings" panose="05000000000000000000" pitchFamily="2" charset="2"/>
              <a:buChar char="§"/>
            </a:pPr>
            <a:r>
              <a:rPr lang="en-US" sz="1200" dirty="0">
                <a:latin typeface="Tajawal" panose="020B0604020202020204" charset="-78"/>
                <a:cs typeface="Tajawal" panose="020B0604020202020204" charset="-78"/>
              </a:rPr>
              <a:t>Differing codes or names referring to the same items (e.g., "US" vs. "USA", "New York" vs. "NY").</a:t>
            </a:r>
          </a:p>
          <a:p>
            <a:pPr>
              <a:buFont typeface="Wingdings" panose="05000000000000000000" pitchFamily="2" charset="2"/>
              <a:buChar char="§"/>
            </a:pPr>
            <a:endParaRPr lang="en-US" sz="1200" dirty="0">
              <a:latin typeface="Tajawal" panose="020B0604020202020204" charset="-78"/>
              <a:cs typeface="Tajawal" panose="020B0604020202020204" charset="-78"/>
            </a:endParaRPr>
          </a:p>
          <a:p>
            <a:pPr marL="158750" indent="0">
              <a:buNone/>
            </a:pPr>
            <a:r>
              <a:rPr lang="en-US" sz="1200" b="1" dirty="0">
                <a:latin typeface="Tajawal" panose="020B0604020202020204" charset="-78"/>
                <a:cs typeface="Tajawal" panose="020B0604020202020204" charset="-78"/>
              </a:rPr>
              <a:t>Impact:</a:t>
            </a:r>
          </a:p>
          <a:p>
            <a:pPr>
              <a:buFont typeface="Wingdings" panose="05000000000000000000" pitchFamily="2" charset="2"/>
              <a:buChar char="§"/>
            </a:pPr>
            <a:r>
              <a:rPr lang="en-US" sz="1200" dirty="0">
                <a:latin typeface="Tajawal" panose="020B0604020202020204" charset="-78"/>
                <a:cs typeface="Tajawal" panose="020B0604020202020204" charset="-78"/>
              </a:rPr>
              <a:t>Leads to fragmented datasets, making it difficult to aggregate or compare data accurately.</a:t>
            </a:r>
          </a:p>
          <a:p>
            <a:pPr>
              <a:buFont typeface="Wingdings" panose="05000000000000000000" pitchFamily="2" charset="2"/>
              <a:buChar char="§"/>
            </a:pPr>
            <a:endParaRPr lang="en-US" sz="1200" dirty="0">
              <a:latin typeface="Tajawal" panose="020B0604020202020204" charset="-78"/>
              <a:cs typeface="Tajawal" panose="020B0604020202020204" charset="-78"/>
            </a:endParaRPr>
          </a:p>
          <a:p>
            <a:pPr marL="158750" indent="0">
              <a:buFont typeface="Arial"/>
              <a:buNone/>
            </a:pPr>
            <a:r>
              <a:rPr lang="en-US" sz="1200" b="1" dirty="0">
                <a:latin typeface="Tajawal" panose="020B0604020202020204" charset="-78"/>
                <a:cs typeface="Tajawal" panose="020B0604020202020204" charset="-78"/>
              </a:rPr>
              <a:t>Solution Strategies:</a:t>
            </a:r>
          </a:p>
          <a:p>
            <a:pPr>
              <a:buFont typeface="Wingdings" panose="05000000000000000000" pitchFamily="2" charset="2"/>
              <a:buChar char="§"/>
            </a:pPr>
            <a:r>
              <a:rPr lang="en-US" sz="1200" dirty="0">
                <a:latin typeface="Tajawal" panose="020B0604020202020204" charset="-78"/>
                <a:cs typeface="Tajawal" panose="020B0604020202020204" charset="-78"/>
              </a:rPr>
              <a:t>Develop a data dictionary or mapping table for custom business domain standardization.</a:t>
            </a:r>
          </a:p>
          <a:p>
            <a:pPr>
              <a:buFont typeface="Wingdings" panose="05000000000000000000" pitchFamily="2" charset="2"/>
              <a:buChar char="§"/>
            </a:pPr>
            <a:r>
              <a:rPr lang="en-US" sz="1200" dirty="0">
                <a:latin typeface="Tajawal" panose="020B0604020202020204" charset="-78"/>
                <a:cs typeface="Tajawal" panose="020B0604020202020204" charset="-78"/>
              </a:rPr>
              <a:t>Use data standardization such as NLTK tools to normalize data based on established conventions.</a:t>
            </a:r>
          </a:p>
        </p:txBody>
      </p:sp>
    </p:spTree>
    <p:extLst>
      <p:ext uri="{BB962C8B-B14F-4D97-AF65-F5344CB8AC3E}">
        <p14:creationId xmlns:p14="http://schemas.microsoft.com/office/powerpoint/2010/main" val="27587358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5F9B4-4AB0-86AD-91C1-54C4175542CB}"/>
              </a:ext>
            </a:extLst>
          </p:cNvPr>
          <p:cNvSpPr>
            <a:spLocks noGrp="1"/>
          </p:cNvSpPr>
          <p:nvPr>
            <p:ph type="title"/>
          </p:nvPr>
        </p:nvSpPr>
        <p:spPr>
          <a:xfrm>
            <a:off x="3163712" y="2334285"/>
            <a:ext cx="1408288" cy="612955"/>
          </a:xfrm>
        </p:spPr>
        <p:txBody>
          <a:bodyPr/>
          <a:lstStyle/>
          <a:p>
            <a:r>
              <a:rPr lang="en-US" sz="3000" dirty="0">
                <a:latin typeface="Tajawal" panose="020B0604020202020204" charset="-78"/>
                <a:cs typeface="Tajawal" panose="020B0604020202020204" charset="-78"/>
              </a:rPr>
              <a:t>Agenda</a:t>
            </a:r>
          </a:p>
        </p:txBody>
      </p:sp>
      <p:pic>
        <p:nvPicPr>
          <p:cNvPr id="5" name="Graphic 4" descr="Clipboard Checked outline">
            <a:extLst>
              <a:ext uri="{FF2B5EF4-FFF2-40B4-BE49-F238E27FC236}">
                <a16:creationId xmlns:a16="http://schemas.microsoft.com/office/drawing/2014/main" id="{40189DA8-8BF5-447C-BEFA-68EAAEB06CE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94393" y="1958794"/>
            <a:ext cx="1069319" cy="1069319"/>
          </a:xfrm>
          <a:prstGeom prst="rect">
            <a:avLst/>
          </a:prstGeom>
        </p:spPr>
      </p:pic>
      <p:graphicFrame>
        <p:nvGraphicFramePr>
          <p:cNvPr id="6" name="Content Placeholder 2">
            <a:extLst>
              <a:ext uri="{FF2B5EF4-FFF2-40B4-BE49-F238E27FC236}">
                <a16:creationId xmlns:a16="http://schemas.microsoft.com/office/drawing/2014/main" id="{919E7FC3-A030-E73E-A4DA-61C3C58A7F21}"/>
              </a:ext>
            </a:extLst>
          </p:cNvPr>
          <p:cNvGraphicFramePr>
            <a:graphicFrameLocks/>
          </p:cNvGraphicFramePr>
          <p:nvPr>
            <p:extLst>
              <p:ext uri="{D42A27DB-BD31-4B8C-83A1-F6EECF244321}">
                <p14:modId xmlns:p14="http://schemas.microsoft.com/office/powerpoint/2010/main" val="897173725"/>
              </p:ext>
            </p:extLst>
          </p:nvPr>
        </p:nvGraphicFramePr>
        <p:xfrm>
          <a:off x="5031510" y="790385"/>
          <a:ext cx="3694284" cy="370075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7599623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92"/>
          <p:cNvSpPr txBox="1">
            <a:spLocks noGrp="1"/>
          </p:cNvSpPr>
          <p:nvPr>
            <p:ph type="ctrTitle"/>
          </p:nvPr>
        </p:nvSpPr>
        <p:spPr>
          <a:xfrm>
            <a:off x="2152502" y="1306950"/>
            <a:ext cx="6768900" cy="1496100"/>
          </a:xfrm>
          <a:prstGeom prst="rect">
            <a:avLst/>
          </a:prstGeom>
          <a:noFill/>
          <a:ln>
            <a:noFill/>
          </a:ln>
        </p:spPr>
        <p:txBody>
          <a:bodyPr spcFirstLastPara="1" wrap="square" lIns="0" tIns="0" rIns="0" bIns="0" anchor="b" anchorCtr="0">
            <a:noAutofit/>
          </a:bodyPr>
          <a:lstStyle/>
          <a:p>
            <a:pPr marL="0" lvl="0" indent="0" algn="r" rtl="1">
              <a:lnSpc>
                <a:spcPct val="90000"/>
              </a:lnSpc>
              <a:spcBef>
                <a:spcPts val="0"/>
              </a:spcBef>
              <a:spcAft>
                <a:spcPts val="0"/>
              </a:spcAft>
              <a:buClr>
                <a:schemeClr val="lt1"/>
              </a:buClr>
              <a:buSzPts val="3300"/>
              <a:buFont typeface="Arial"/>
              <a:buNone/>
            </a:pPr>
            <a:r>
              <a:rPr lang="en" sz="4000" b="1">
                <a:latin typeface="Calibri"/>
                <a:ea typeface="Calibri"/>
                <a:cs typeface="Calibri"/>
                <a:sym typeface="Calibri"/>
              </a:rPr>
              <a:t>شــكراً لـــكـم</a:t>
            </a:r>
            <a:endParaRPr sz="4000" b="1">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DA5C7-FE4C-B7CF-3F96-54BB8C195715}"/>
              </a:ext>
            </a:extLst>
          </p:cNvPr>
          <p:cNvSpPr>
            <a:spLocks noGrp="1"/>
          </p:cNvSpPr>
          <p:nvPr>
            <p:ph type="title"/>
          </p:nvPr>
        </p:nvSpPr>
        <p:spPr/>
        <p:txBody>
          <a:bodyPr/>
          <a:lstStyle/>
          <a:p>
            <a:r>
              <a:rPr lang="en-US" dirty="0">
                <a:latin typeface="Tajawal" panose="020B0604020202020204" charset="-78"/>
                <a:cs typeface="Tajawal" panose="020B0604020202020204" charset="-78"/>
              </a:rPr>
              <a:t>Data Analysis Flow</a:t>
            </a:r>
          </a:p>
        </p:txBody>
      </p:sp>
      <p:sp>
        <p:nvSpPr>
          <p:cNvPr id="8" name="Rectangle: Rounded Corners 7">
            <a:extLst>
              <a:ext uri="{FF2B5EF4-FFF2-40B4-BE49-F238E27FC236}">
                <a16:creationId xmlns:a16="http://schemas.microsoft.com/office/drawing/2014/main" id="{2BEBBC19-3BD0-F672-B4FE-CBD373394690}"/>
              </a:ext>
            </a:extLst>
          </p:cNvPr>
          <p:cNvSpPr/>
          <p:nvPr/>
        </p:nvSpPr>
        <p:spPr>
          <a:xfrm>
            <a:off x="522515" y="1428750"/>
            <a:ext cx="1967593" cy="906236"/>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solidFill>
                  <a:schemeClr val="accent2">
                    <a:lumMod val="75000"/>
                  </a:schemeClr>
                </a:solidFill>
              </a:rPr>
              <a:t>Define Objectives</a:t>
            </a:r>
          </a:p>
          <a:p>
            <a:pPr algn="ctr"/>
            <a:r>
              <a:rPr lang="en-US" dirty="0">
                <a:solidFill>
                  <a:schemeClr val="accent2">
                    <a:lumMod val="75000"/>
                  </a:schemeClr>
                </a:solidFill>
              </a:rPr>
              <a:t>&amp;</a:t>
            </a:r>
          </a:p>
          <a:p>
            <a:pPr algn="ctr"/>
            <a:r>
              <a:rPr lang="en-US" dirty="0">
                <a:solidFill>
                  <a:schemeClr val="accent2">
                    <a:lumMod val="75000"/>
                  </a:schemeClr>
                </a:solidFill>
              </a:rPr>
              <a:t>Relevant Measures</a:t>
            </a:r>
          </a:p>
        </p:txBody>
      </p:sp>
    </p:spTree>
    <p:extLst>
      <p:ext uri="{BB962C8B-B14F-4D97-AF65-F5344CB8AC3E}">
        <p14:creationId xmlns:p14="http://schemas.microsoft.com/office/powerpoint/2010/main" val="14804637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DA5C7-FE4C-B7CF-3F96-54BB8C195715}"/>
              </a:ext>
            </a:extLst>
          </p:cNvPr>
          <p:cNvSpPr>
            <a:spLocks noGrp="1"/>
          </p:cNvSpPr>
          <p:nvPr>
            <p:ph type="title"/>
          </p:nvPr>
        </p:nvSpPr>
        <p:spPr/>
        <p:txBody>
          <a:bodyPr/>
          <a:lstStyle/>
          <a:p>
            <a:r>
              <a:rPr lang="en-US" dirty="0">
                <a:latin typeface="Tajawal" panose="020B0604020202020204" charset="-78"/>
                <a:cs typeface="Tajawal" panose="020B0604020202020204" charset="-78"/>
              </a:rPr>
              <a:t>Data Analysis Flow</a:t>
            </a:r>
          </a:p>
        </p:txBody>
      </p:sp>
      <p:sp>
        <p:nvSpPr>
          <p:cNvPr id="8" name="Rectangle: Rounded Corners 7">
            <a:extLst>
              <a:ext uri="{FF2B5EF4-FFF2-40B4-BE49-F238E27FC236}">
                <a16:creationId xmlns:a16="http://schemas.microsoft.com/office/drawing/2014/main" id="{2BEBBC19-3BD0-F672-B4FE-CBD373394690}"/>
              </a:ext>
            </a:extLst>
          </p:cNvPr>
          <p:cNvSpPr/>
          <p:nvPr/>
        </p:nvSpPr>
        <p:spPr>
          <a:xfrm>
            <a:off x="522515" y="1428750"/>
            <a:ext cx="1967593" cy="906236"/>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solidFill>
                  <a:schemeClr val="accent2">
                    <a:lumMod val="75000"/>
                  </a:schemeClr>
                </a:solidFill>
              </a:rPr>
              <a:t>Define Objectives</a:t>
            </a:r>
          </a:p>
          <a:p>
            <a:pPr algn="ctr"/>
            <a:r>
              <a:rPr lang="en-US" dirty="0">
                <a:solidFill>
                  <a:schemeClr val="accent2">
                    <a:lumMod val="75000"/>
                  </a:schemeClr>
                </a:solidFill>
              </a:rPr>
              <a:t>&amp;</a:t>
            </a:r>
          </a:p>
          <a:p>
            <a:pPr algn="ctr"/>
            <a:r>
              <a:rPr lang="en-US" dirty="0">
                <a:solidFill>
                  <a:schemeClr val="accent2">
                    <a:lumMod val="75000"/>
                  </a:schemeClr>
                </a:solidFill>
              </a:rPr>
              <a:t>Relevant Measures</a:t>
            </a:r>
          </a:p>
        </p:txBody>
      </p:sp>
      <p:cxnSp>
        <p:nvCxnSpPr>
          <p:cNvPr id="21" name="Straight Arrow Connector 20">
            <a:extLst>
              <a:ext uri="{FF2B5EF4-FFF2-40B4-BE49-F238E27FC236}">
                <a16:creationId xmlns:a16="http://schemas.microsoft.com/office/drawing/2014/main" id="{83521278-ADA6-1824-7B90-73C4EC3B1A96}"/>
              </a:ext>
            </a:extLst>
          </p:cNvPr>
          <p:cNvCxnSpPr>
            <a:cxnSpLocks/>
            <a:stCxn id="8" idx="3"/>
            <a:endCxn id="22" idx="1"/>
          </p:cNvCxnSpPr>
          <p:nvPr/>
        </p:nvCxnSpPr>
        <p:spPr>
          <a:xfrm>
            <a:off x="2490108" y="1881868"/>
            <a:ext cx="4762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9E232B48-5FD5-19A2-7DB3-A2FB21F66706}"/>
              </a:ext>
            </a:extLst>
          </p:cNvPr>
          <p:cNvSpPr/>
          <p:nvPr/>
        </p:nvSpPr>
        <p:spPr>
          <a:xfrm>
            <a:off x="2966357" y="1428750"/>
            <a:ext cx="1967593" cy="906236"/>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solidFill>
                  <a:schemeClr val="accent2">
                    <a:lumMod val="75000"/>
                  </a:schemeClr>
                </a:solidFill>
              </a:rPr>
              <a:t>Generate Questions</a:t>
            </a:r>
          </a:p>
        </p:txBody>
      </p:sp>
    </p:spTree>
    <p:extLst>
      <p:ext uri="{BB962C8B-B14F-4D97-AF65-F5344CB8AC3E}">
        <p14:creationId xmlns:p14="http://schemas.microsoft.com/office/powerpoint/2010/main" val="3506739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DA5C7-FE4C-B7CF-3F96-54BB8C195715}"/>
              </a:ext>
            </a:extLst>
          </p:cNvPr>
          <p:cNvSpPr>
            <a:spLocks noGrp="1"/>
          </p:cNvSpPr>
          <p:nvPr>
            <p:ph type="title"/>
          </p:nvPr>
        </p:nvSpPr>
        <p:spPr/>
        <p:txBody>
          <a:bodyPr/>
          <a:lstStyle/>
          <a:p>
            <a:r>
              <a:rPr lang="en-US" dirty="0">
                <a:latin typeface="Tajawal" panose="020B0604020202020204" charset="-78"/>
                <a:cs typeface="Tajawal" panose="020B0604020202020204" charset="-78"/>
              </a:rPr>
              <a:t>Data Analysis Flow</a:t>
            </a:r>
          </a:p>
        </p:txBody>
      </p:sp>
      <p:sp>
        <p:nvSpPr>
          <p:cNvPr id="8" name="Rectangle: Rounded Corners 7">
            <a:extLst>
              <a:ext uri="{FF2B5EF4-FFF2-40B4-BE49-F238E27FC236}">
                <a16:creationId xmlns:a16="http://schemas.microsoft.com/office/drawing/2014/main" id="{2BEBBC19-3BD0-F672-B4FE-CBD373394690}"/>
              </a:ext>
            </a:extLst>
          </p:cNvPr>
          <p:cNvSpPr/>
          <p:nvPr/>
        </p:nvSpPr>
        <p:spPr>
          <a:xfrm>
            <a:off x="522515" y="1428750"/>
            <a:ext cx="1967593" cy="906236"/>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solidFill>
                  <a:schemeClr val="accent2">
                    <a:lumMod val="75000"/>
                  </a:schemeClr>
                </a:solidFill>
              </a:rPr>
              <a:t>Define Objectives</a:t>
            </a:r>
          </a:p>
          <a:p>
            <a:pPr algn="ctr"/>
            <a:r>
              <a:rPr lang="en-US" dirty="0">
                <a:solidFill>
                  <a:schemeClr val="accent2">
                    <a:lumMod val="75000"/>
                  </a:schemeClr>
                </a:solidFill>
              </a:rPr>
              <a:t>&amp;</a:t>
            </a:r>
          </a:p>
          <a:p>
            <a:pPr algn="ctr"/>
            <a:r>
              <a:rPr lang="en-US" dirty="0">
                <a:solidFill>
                  <a:schemeClr val="accent2">
                    <a:lumMod val="75000"/>
                  </a:schemeClr>
                </a:solidFill>
              </a:rPr>
              <a:t>Relevant Measures</a:t>
            </a:r>
          </a:p>
        </p:txBody>
      </p:sp>
      <p:sp>
        <p:nvSpPr>
          <p:cNvPr id="9" name="Rectangle: Rounded Corners 8">
            <a:extLst>
              <a:ext uri="{FF2B5EF4-FFF2-40B4-BE49-F238E27FC236}">
                <a16:creationId xmlns:a16="http://schemas.microsoft.com/office/drawing/2014/main" id="{C1FB6283-2996-D6CE-F4AD-99B240F2D29B}"/>
              </a:ext>
            </a:extLst>
          </p:cNvPr>
          <p:cNvSpPr/>
          <p:nvPr/>
        </p:nvSpPr>
        <p:spPr>
          <a:xfrm>
            <a:off x="522513" y="2808514"/>
            <a:ext cx="1967593" cy="906236"/>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solidFill>
                  <a:schemeClr val="accent2">
                    <a:lumMod val="75000"/>
                  </a:schemeClr>
                </a:solidFill>
              </a:rPr>
              <a:t>Collect Data</a:t>
            </a:r>
          </a:p>
        </p:txBody>
      </p:sp>
      <p:cxnSp>
        <p:nvCxnSpPr>
          <p:cNvPr id="13" name="Straight Arrow Connector 12">
            <a:extLst>
              <a:ext uri="{FF2B5EF4-FFF2-40B4-BE49-F238E27FC236}">
                <a16:creationId xmlns:a16="http://schemas.microsoft.com/office/drawing/2014/main" id="{6657D4F7-C419-F478-EC59-C931ADD04118}"/>
              </a:ext>
            </a:extLst>
          </p:cNvPr>
          <p:cNvCxnSpPr>
            <a:stCxn id="8" idx="2"/>
            <a:endCxn id="9" idx="0"/>
          </p:cNvCxnSpPr>
          <p:nvPr/>
        </p:nvCxnSpPr>
        <p:spPr>
          <a:xfrm flipH="1">
            <a:off x="1506310" y="2334986"/>
            <a:ext cx="2" cy="473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3521278-ADA6-1824-7B90-73C4EC3B1A96}"/>
              </a:ext>
            </a:extLst>
          </p:cNvPr>
          <p:cNvCxnSpPr>
            <a:cxnSpLocks/>
            <a:stCxn id="8" idx="3"/>
            <a:endCxn id="22" idx="1"/>
          </p:cNvCxnSpPr>
          <p:nvPr/>
        </p:nvCxnSpPr>
        <p:spPr>
          <a:xfrm>
            <a:off x="2490108" y="1881868"/>
            <a:ext cx="4762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9E232B48-5FD5-19A2-7DB3-A2FB21F66706}"/>
              </a:ext>
            </a:extLst>
          </p:cNvPr>
          <p:cNvSpPr/>
          <p:nvPr/>
        </p:nvSpPr>
        <p:spPr>
          <a:xfrm>
            <a:off x="2966357" y="1428750"/>
            <a:ext cx="1967593" cy="906236"/>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solidFill>
                  <a:schemeClr val="accent2">
                    <a:lumMod val="75000"/>
                  </a:schemeClr>
                </a:solidFill>
              </a:rPr>
              <a:t>Generate Questions</a:t>
            </a:r>
          </a:p>
        </p:txBody>
      </p:sp>
    </p:spTree>
    <p:extLst>
      <p:ext uri="{BB962C8B-B14F-4D97-AF65-F5344CB8AC3E}">
        <p14:creationId xmlns:p14="http://schemas.microsoft.com/office/powerpoint/2010/main" val="41323135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DA5C7-FE4C-B7CF-3F96-54BB8C195715}"/>
              </a:ext>
            </a:extLst>
          </p:cNvPr>
          <p:cNvSpPr>
            <a:spLocks noGrp="1"/>
          </p:cNvSpPr>
          <p:nvPr>
            <p:ph type="title"/>
          </p:nvPr>
        </p:nvSpPr>
        <p:spPr/>
        <p:txBody>
          <a:bodyPr/>
          <a:lstStyle/>
          <a:p>
            <a:r>
              <a:rPr lang="en-US" dirty="0">
                <a:latin typeface="Tajawal" panose="020B0604020202020204" charset="-78"/>
                <a:cs typeface="Tajawal" panose="020B0604020202020204" charset="-78"/>
              </a:rPr>
              <a:t>Data Analysis Flow</a:t>
            </a:r>
          </a:p>
        </p:txBody>
      </p:sp>
      <p:sp>
        <p:nvSpPr>
          <p:cNvPr id="8" name="Rectangle: Rounded Corners 7">
            <a:extLst>
              <a:ext uri="{FF2B5EF4-FFF2-40B4-BE49-F238E27FC236}">
                <a16:creationId xmlns:a16="http://schemas.microsoft.com/office/drawing/2014/main" id="{2BEBBC19-3BD0-F672-B4FE-CBD373394690}"/>
              </a:ext>
            </a:extLst>
          </p:cNvPr>
          <p:cNvSpPr/>
          <p:nvPr/>
        </p:nvSpPr>
        <p:spPr>
          <a:xfrm>
            <a:off x="522515" y="1428750"/>
            <a:ext cx="1967593" cy="906236"/>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solidFill>
                  <a:schemeClr val="accent2">
                    <a:lumMod val="75000"/>
                  </a:schemeClr>
                </a:solidFill>
              </a:rPr>
              <a:t>Define Objectives</a:t>
            </a:r>
          </a:p>
          <a:p>
            <a:pPr algn="ctr"/>
            <a:r>
              <a:rPr lang="en-US" dirty="0">
                <a:solidFill>
                  <a:schemeClr val="accent2">
                    <a:lumMod val="75000"/>
                  </a:schemeClr>
                </a:solidFill>
              </a:rPr>
              <a:t>&amp;</a:t>
            </a:r>
          </a:p>
          <a:p>
            <a:pPr algn="ctr"/>
            <a:r>
              <a:rPr lang="en-US" dirty="0">
                <a:solidFill>
                  <a:schemeClr val="accent2">
                    <a:lumMod val="75000"/>
                  </a:schemeClr>
                </a:solidFill>
              </a:rPr>
              <a:t>Relevant Measures</a:t>
            </a:r>
          </a:p>
        </p:txBody>
      </p:sp>
      <p:sp>
        <p:nvSpPr>
          <p:cNvPr id="9" name="Rectangle: Rounded Corners 8">
            <a:extLst>
              <a:ext uri="{FF2B5EF4-FFF2-40B4-BE49-F238E27FC236}">
                <a16:creationId xmlns:a16="http://schemas.microsoft.com/office/drawing/2014/main" id="{C1FB6283-2996-D6CE-F4AD-99B240F2D29B}"/>
              </a:ext>
            </a:extLst>
          </p:cNvPr>
          <p:cNvSpPr/>
          <p:nvPr/>
        </p:nvSpPr>
        <p:spPr>
          <a:xfrm>
            <a:off x="522513" y="2808514"/>
            <a:ext cx="1967593" cy="906236"/>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solidFill>
                  <a:schemeClr val="accent2">
                    <a:lumMod val="75000"/>
                  </a:schemeClr>
                </a:solidFill>
              </a:rPr>
              <a:t>Collect Data</a:t>
            </a:r>
          </a:p>
        </p:txBody>
      </p:sp>
      <p:sp>
        <p:nvSpPr>
          <p:cNvPr id="11" name="Rectangle: Rounded Corners 10">
            <a:extLst>
              <a:ext uri="{FF2B5EF4-FFF2-40B4-BE49-F238E27FC236}">
                <a16:creationId xmlns:a16="http://schemas.microsoft.com/office/drawing/2014/main" id="{5F17B29D-B70A-00E2-2623-1C203BE634C9}"/>
              </a:ext>
            </a:extLst>
          </p:cNvPr>
          <p:cNvSpPr/>
          <p:nvPr/>
        </p:nvSpPr>
        <p:spPr>
          <a:xfrm>
            <a:off x="2966356" y="2808514"/>
            <a:ext cx="1967593" cy="906236"/>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solidFill>
                  <a:schemeClr val="accent2">
                    <a:lumMod val="75000"/>
                  </a:schemeClr>
                </a:solidFill>
              </a:rPr>
              <a:t>Data Exploration Analysis (EDA)</a:t>
            </a:r>
          </a:p>
        </p:txBody>
      </p:sp>
      <p:cxnSp>
        <p:nvCxnSpPr>
          <p:cNvPr id="13" name="Straight Arrow Connector 12">
            <a:extLst>
              <a:ext uri="{FF2B5EF4-FFF2-40B4-BE49-F238E27FC236}">
                <a16:creationId xmlns:a16="http://schemas.microsoft.com/office/drawing/2014/main" id="{6657D4F7-C419-F478-EC59-C931ADD04118}"/>
              </a:ext>
            </a:extLst>
          </p:cNvPr>
          <p:cNvCxnSpPr>
            <a:stCxn id="8" idx="2"/>
            <a:endCxn id="9" idx="0"/>
          </p:cNvCxnSpPr>
          <p:nvPr/>
        </p:nvCxnSpPr>
        <p:spPr>
          <a:xfrm flipH="1">
            <a:off x="1506310" y="2334986"/>
            <a:ext cx="2" cy="473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CFC0C04-E7A6-0CB6-7F2F-358110AF5A19}"/>
              </a:ext>
            </a:extLst>
          </p:cNvPr>
          <p:cNvCxnSpPr>
            <a:stCxn id="9" idx="3"/>
            <a:endCxn id="11" idx="1"/>
          </p:cNvCxnSpPr>
          <p:nvPr/>
        </p:nvCxnSpPr>
        <p:spPr>
          <a:xfrm>
            <a:off x="2490106" y="3261632"/>
            <a:ext cx="4762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3521278-ADA6-1824-7B90-73C4EC3B1A96}"/>
              </a:ext>
            </a:extLst>
          </p:cNvPr>
          <p:cNvCxnSpPr>
            <a:cxnSpLocks/>
            <a:stCxn id="8" idx="3"/>
            <a:endCxn id="22" idx="1"/>
          </p:cNvCxnSpPr>
          <p:nvPr/>
        </p:nvCxnSpPr>
        <p:spPr>
          <a:xfrm>
            <a:off x="2490108" y="1881868"/>
            <a:ext cx="4762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9E232B48-5FD5-19A2-7DB3-A2FB21F66706}"/>
              </a:ext>
            </a:extLst>
          </p:cNvPr>
          <p:cNvSpPr/>
          <p:nvPr/>
        </p:nvSpPr>
        <p:spPr>
          <a:xfrm>
            <a:off x="2966357" y="1428750"/>
            <a:ext cx="1967593" cy="906236"/>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solidFill>
                  <a:schemeClr val="accent2">
                    <a:lumMod val="75000"/>
                  </a:schemeClr>
                </a:solidFill>
              </a:rPr>
              <a:t>Generate Questions</a:t>
            </a:r>
          </a:p>
        </p:txBody>
      </p:sp>
    </p:spTree>
    <p:extLst>
      <p:ext uri="{BB962C8B-B14F-4D97-AF65-F5344CB8AC3E}">
        <p14:creationId xmlns:p14="http://schemas.microsoft.com/office/powerpoint/2010/main" val="1405384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DA5C7-FE4C-B7CF-3F96-54BB8C195715}"/>
              </a:ext>
            </a:extLst>
          </p:cNvPr>
          <p:cNvSpPr>
            <a:spLocks noGrp="1"/>
          </p:cNvSpPr>
          <p:nvPr>
            <p:ph type="title"/>
          </p:nvPr>
        </p:nvSpPr>
        <p:spPr/>
        <p:txBody>
          <a:bodyPr/>
          <a:lstStyle/>
          <a:p>
            <a:r>
              <a:rPr lang="en-US" dirty="0">
                <a:latin typeface="Tajawal" panose="020B0604020202020204" charset="-78"/>
                <a:cs typeface="Tajawal" panose="020B0604020202020204" charset="-78"/>
              </a:rPr>
              <a:t>Data Analysis Flow</a:t>
            </a:r>
          </a:p>
        </p:txBody>
      </p:sp>
      <p:sp>
        <p:nvSpPr>
          <p:cNvPr id="8" name="Rectangle: Rounded Corners 7">
            <a:extLst>
              <a:ext uri="{FF2B5EF4-FFF2-40B4-BE49-F238E27FC236}">
                <a16:creationId xmlns:a16="http://schemas.microsoft.com/office/drawing/2014/main" id="{2BEBBC19-3BD0-F672-B4FE-CBD373394690}"/>
              </a:ext>
            </a:extLst>
          </p:cNvPr>
          <p:cNvSpPr/>
          <p:nvPr/>
        </p:nvSpPr>
        <p:spPr>
          <a:xfrm>
            <a:off x="522515" y="1428750"/>
            <a:ext cx="1967593" cy="906236"/>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solidFill>
                  <a:schemeClr val="accent2">
                    <a:lumMod val="75000"/>
                  </a:schemeClr>
                </a:solidFill>
              </a:rPr>
              <a:t>Define Objectives</a:t>
            </a:r>
          </a:p>
          <a:p>
            <a:pPr algn="ctr"/>
            <a:r>
              <a:rPr lang="en-US" dirty="0">
                <a:solidFill>
                  <a:schemeClr val="accent2">
                    <a:lumMod val="75000"/>
                  </a:schemeClr>
                </a:solidFill>
              </a:rPr>
              <a:t>&amp;</a:t>
            </a:r>
          </a:p>
          <a:p>
            <a:pPr algn="ctr"/>
            <a:r>
              <a:rPr lang="en-US" dirty="0">
                <a:solidFill>
                  <a:schemeClr val="accent2">
                    <a:lumMod val="75000"/>
                  </a:schemeClr>
                </a:solidFill>
              </a:rPr>
              <a:t>Relevant Measures</a:t>
            </a:r>
          </a:p>
        </p:txBody>
      </p:sp>
      <p:sp>
        <p:nvSpPr>
          <p:cNvPr id="9" name="Rectangle: Rounded Corners 8">
            <a:extLst>
              <a:ext uri="{FF2B5EF4-FFF2-40B4-BE49-F238E27FC236}">
                <a16:creationId xmlns:a16="http://schemas.microsoft.com/office/drawing/2014/main" id="{C1FB6283-2996-D6CE-F4AD-99B240F2D29B}"/>
              </a:ext>
            </a:extLst>
          </p:cNvPr>
          <p:cNvSpPr/>
          <p:nvPr/>
        </p:nvSpPr>
        <p:spPr>
          <a:xfrm>
            <a:off x="522513" y="2808514"/>
            <a:ext cx="1967593" cy="906236"/>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solidFill>
                  <a:schemeClr val="accent2">
                    <a:lumMod val="75000"/>
                  </a:schemeClr>
                </a:solidFill>
              </a:rPr>
              <a:t>Collect Data</a:t>
            </a:r>
          </a:p>
        </p:txBody>
      </p:sp>
      <p:sp>
        <p:nvSpPr>
          <p:cNvPr id="10" name="Rectangle: Rounded Corners 9">
            <a:extLst>
              <a:ext uri="{FF2B5EF4-FFF2-40B4-BE49-F238E27FC236}">
                <a16:creationId xmlns:a16="http://schemas.microsoft.com/office/drawing/2014/main" id="{632AE35E-46A5-C24C-DE23-A85C0D7BBCC7}"/>
              </a:ext>
            </a:extLst>
          </p:cNvPr>
          <p:cNvSpPr/>
          <p:nvPr/>
        </p:nvSpPr>
        <p:spPr>
          <a:xfrm>
            <a:off x="2966355" y="4090307"/>
            <a:ext cx="1967593" cy="906236"/>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solidFill>
                  <a:schemeClr val="accent2">
                    <a:lumMod val="75000"/>
                  </a:schemeClr>
                </a:solidFill>
              </a:rPr>
              <a:t>Clean Data</a:t>
            </a:r>
          </a:p>
        </p:txBody>
      </p:sp>
      <p:sp>
        <p:nvSpPr>
          <p:cNvPr id="11" name="Rectangle: Rounded Corners 10">
            <a:extLst>
              <a:ext uri="{FF2B5EF4-FFF2-40B4-BE49-F238E27FC236}">
                <a16:creationId xmlns:a16="http://schemas.microsoft.com/office/drawing/2014/main" id="{5F17B29D-B70A-00E2-2623-1C203BE634C9}"/>
              </a:ext>
            </a:extLst>
          </p:cNvPr>
          <p:cNvSpPr/>
          <p:nvPr/>
        </p:nvSpPr>
        <p:spPr>
          <a:xfrm>
            <a:off x="2966356" y="2808514"/>
            <a:ext cx="1967593" cy="906236"/>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solidFill>
                  <a:schemeClr val="accent2">
                    <a:lumMod val="75000"/>
                  </a:schemeClr>
                </a:solidFill>
              </a:rPr>
              <a:t>Data Exploration Analysis (EDA)</a:t>
            </a:r>
          </a:p>
        </p:txBody>
      </p:sp>
      <p:cxnSp>
        <p:nvCxnSpPr>
          <p:cNvPr id="13" name="Straight Arrow Connector 12">
            <a:extLst>
              <a:ext uri="{FF2B5EF4-FFF2-40B4-BE49-F238E27FC236}">
                <a16:creationId xmlns:a16="http://schemas.microsoft.com/office/drawing/2014/main" id="{6657D4F7-C419-F478-EC59-C931ADD04118}"/>
              </a:ext>
            </a:extLst>
          </p:cNvPr>
          <p:cNvCxnSpPr>
            <a:stCxn id="8" idx="2"/>
            <a:endCxn id="9" idx="0"/>
          </p:cNvCxnSpPr>
          <p:nvPr/>
        </p:nvCxnSpPr>
        <p:spPr>
          <a:xfrm flipH="1">
            <a:off x="1506310" y="2334986"/>
            <a:ext cx="2" cy="473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CFC0C04-E7A6-0CB6-7F2F-358110AF5A19}"/>
              </a:ext>
            </a:extLst>
          </p:cNvPr>
          <p:cNvCxnSpPr>
            <a:stCxn id="9" idx="3"/>
            <a:endCxn id="11" idx="1"/>
          </p:cNvCxnSpPr>
          <p:nvPr/>
        </p:nvCxnSpPr>
        <p:spPr>
          <a:xfrm>
            <a:off x="2490106" y="3261632"/>
            <a:ext cx="4762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D3CD135-7210-E359-F4BD-C90C0B1D053F}"/>
              </a:ext>
            </a:extLst>
          </p:cNvPr>
          <p:cNvCxnSpPr>
            <a:cxnSpLocks/>
          </p:cNvCxnSpPr>
          <p:nvPr/>
        </p:nvCxnSpPr>
        <p:spPr>
          <a:xfrm>
            <a:off x="4095750" y="3714750"/>
            <a:ext cx="0" cy="3755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3521278-ADA6-1824-7B90-73C4EC3B1A96}"/>
              </a:ext>
            </a:extLst>
          </p:cNvPr>
          <p:cNvCxnSpPr>
            <a:cxnSpLocks/>
            <a:stCxn id="8" idx="3"/>
            <a:endCxn id="22" idx="1"/>
          </p:cNvCxnSpPr>
          <p:nvPr/>
        </p:nvCxnSpPr>
        <p:spPr>
          <a:xfrm>
            <a:off x="2490108" y="1881868"/>
            <a:ext cx="4762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9E232B48-5FD5-19A2-7DB3-A2FB21F66706}"/>
              </a:ext>
            </a:extLst>
          </p:cNvPr>
          <p:cNvSpPr/>
          <p:nvPr/>
        </p:nvSpPr>
        <p:spPr>
          <a:xfrm>
            <a:off x="2966357" y="1428750"/>
            <a:ext cx="1967593" cy="906236"/>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solidFill>
                  <a:schemeClr val="accent2">
                    <a:lumMod val="75000"/>
                  </a:schemeClr>
                </a:solidFill>
              </a:rPr>
              <a:t>Generate Questions</a:t>
            </a:r>
          </a:p>
        </p:txBody>
      </p:sp>
    </p:spTree>
    <p:extLst>
      <p:ext uri="{BB962C8B-B14F-4D97-AF65-F5344CB8AC3E}">
        <p14:creationId xmlns:p14="http://schemas.microsoft.com/office/powerpoint/2010/main" val="2114031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DA5C7-FE4C-B7CF-3F96-54BB8C195715}"/>
              </a:ext>
            </a:extLst>
          </p:cNvPr>
          <p:cNvSpPr>
            <a:spLocks noGrp="1"/>
          </p:cNvSpPr>
          <p:nvPr>
            <p:ph type="title"/>
          </p:nvPr>
        </p:nvSpPr>
        <p:spPr/>
        <p:txBody>
          <a:bodyPr/>
          <a:lstStyle/>
          <a:p>
            <a:r>
              <a:rPr lang="en-US" dirty="0">
                <a:latin typeface="Tajawal" panose="020B0604020202020204" charset="-78"/>
                <a:cs typeface="Tajawal" panose="020B0604020202020204" charset="-78"/>
              </a:rPr>
              <a:t>Data Analysis Flow</a:t>
            </a:r>
          </a:p>
        </p:txBody>
      </p:sp>
      <p:sp>
        <p:nvSpPr>
          <p:cNvPr id="8" name="Rectangle: Rounded Corners 7">
            <a:extLst>
              <a:ext uri="{FF2B5EF4-FFF2-40B4-BE49-F238E27FC236}">
                <a16:creationId xmlns:a16="http://schemas.microsoft.com/office/drawing/2014/main" id="{2BEBBC19-3BD0-F672-B4FE-CBD373394690}"/>
              </a:ext>
            </a:extLst>
          </p:cNvPr>
          <p:cNvSpPr/>
          <p:nvPr/>
        </p:nvSpPr>
        <p:spPr>
          <a:xfrm>
            <a:off x="522515" y="1428750"/>
            <a:ext cx="1967593" cy="906236"/>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solidFill>
                  <a:schemeClr val="accent2">
                    <a:lumMod val="75000"/>
                  </a:schemeClr>
                </a:solidFill>
              </a:rPr>
              <a:t>Define Objectives</a:t>
            </a:r>
          </a:p>
          <a:p>
            <a:pPr algn="ctr"/>
            <a:r>
              <a:rPr lang="en-US" dirty="0">
                <a:solidFill>
                  <a:schemeClr val="accent2">
                    <a:lumMod val="75000"/>
                  </a:schemeClr>
                </a:solidFill>
              </a:rPr>
              <a:t>&amp;</a:t>
            </a:r>
          </a:p>
          <a:p>
            <a:pPr algn="ctr"/>
            <a:r>
              <a:rPr lang="en-US" dirty="0">
                <a:solidFill>
                  <a:schemeClr val="accent2">
                    <a:lumMod val="75000"/>
                  </a:schemeClr>
                </a:solidFill>
              </a:rPr>
              <a:t>Relevant Measures</a:t>
            </a:r>
          </a:p>
        </p:txBody>
      </p:sp>
      <p:sp>
        <p:nvSpPr>
          <p:cNvPr id="9" name="Rectangle: Rounded Corners 8">
            <a:extLst>
              <a:ext uri="{FF2B5EF4-FFF2-40B4-BE49-F238E27FC236}">
                <a16:creationId xmlns:a16="http://schemas.microsoft.com/office/drawing/2014/main" id="{C1FB6283-2996-D6CE-F4AD-99B240F2D29B}"/>
              </a:ext>
            </a:extLst>
          </p:cNvPr>
          <p:cNvSpPr/>
          <p:nvPr/>
        </p:nvSpPr>
        <p:spPr>
          <a:xfrm>
            <a:off x="522513" y="2808514"/>
            <a:ext cx="1967593" cy="906236"/>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solidFill>
                  <a:schemeClr val="accent2">
                    <a:lumMod val="75000"/>
                  </a:schemeClr>
                </a:solidFill>
              </a:rPr>
              <a:t>Collect Data</a:t>
            </a:r>
          </a:p>
        </p:txBody>
      </p:sp>
      <p:sp>
        <p:nvSpPr>
          <p:cNvPr id="10" name="Rectangle: Rounded Corners 9">
            <a:extLst>
              <a:ext uri="{FF2B5EF4-FFF2-40B4-BE49-F238E27FC236}">
                <a16:creationId xmlns:a16="http://schemas.microsoft.com/office/drawing/2014/main" id="{632AE35E-46A5-C24C-DE23-A85C0D7BBCC7}"/>
              </a:ext>
            </a:extLst>
          </p:cNvPr>
          <p:cNvSpPr/>
          <p:nvPr/>
        </p:nvSpPr>
        <p:spPr>
          <a:xfrm>
            <a:off x="2966355" y="4090307"/>
            <a:ext cx="1967593" cy="906236"/>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solidFill>
                  <a:schemeClr val="accent2">
                    <a:lumMod val="75000"/>
                  </a:schemeClr>
                </a:solidFill>
              </a:rPr>
              <a:t>Clean Data</a:t>
            </a:r>
          </a:p>
        </p:txBody>
      </p:sp>
      <p:sp>
        <p:nvSpPr>
          <p:cNvPr id="11" name="Rectangle: Rounded Corners 10">
            <a:extLst>
              <a:ext uri="{FF2B5EF4-FFF2-40B4-BE49-F238E27FC236}">
                <a16:creationId xmlns:a16="http://schemas.microsoft.com/office/drawing/2014/main" id="{5F17B29D-B70A-00E2-2623-1C203BE634C9}"/>
              </a:ext>
            </a:extLst>
          </p:cNvPr>
          <p:cNvSpPr/>
          <p:nvPr/>
        </p:nvSpPr>
        <p:spPr>
          <a:xfrm>
            <a:off x="2966356" y="2808514"/>
            <a:ext cx="1967593" cy="906236"/>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solidFill>
                  <a:schemeClr val="accent2">
                    <a:lumMod val="75000"/>
                  </a:schemeClr>
                </a:solidFill>
              </a:rPr>
              <a:t>Data Exploration Analysis (EDA)</a:t>
            </a:r>
          </a:p>
        </p:txBody>
      </p:sp>
      <p:cxnSp>
        <p:nvCxnSpPr>
          <p:cNvPr id="13" name="Straight Arrow Connector 12">
            <a:extLst>
              <a:ext uri="{FF2B5EF4-FFF2-40B4-BE49-F238E27FC236}">
                <a16:creationId xmlns:a16="http://schemas.microsoft.com/office/drawing/2014/main" id="{6657D4F7-C419-F478-EC59-C931ADD04118}"/>
              </a:ext>
            </a:extLst>
          </p:cNvPr>
          <p:cNvCxnSpPr>
            <a:stCxn id="8" idx="2"/>
            <a:endCxn id="9" idx="0"/>
          </p:cNvCxnSpPr>
          <p:nvPr/>
        </p:nvCxnSpPr>
        <p:spPr>
          <a:xfrm flipH="1">
            <a:off x="1506310" y="2334986"/>
            <a:ext cx="2" cy="473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CFC0C04-E7A6-0CB6-7F2F-358110AF5A19}"/>
              </a:ext>
            </a:extLst>
          </p:cNvPr>
          <p:cNvCxnSpPr>
            <a:stCxn id="9" idx="3"/>
            <a:endCxn id="11" idx="1"/>
          </p:cNvCxnSpPr>
          <p:nvPr/>
        </p:nvCxnSpPr>
        <p:spPr>
          <a:xfrm>
            <a:off x="2490106" y="3261632"/>
            <a:ext cx="4762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D3CD135-7210-E359-F4BD-C90C0B1D053F}"/>
              </a:ext>
            </a:extLst>
          </p:cNvPr>
          <p:cNvCxnSpPr>
            <a:cxnSpLocks/>
          </p:cNvCxnSpPr>
          <p:nvPr/>
        </p:nvCxnSpPr>
        <p:spPr>
          <a:xfrm>
            <a:off x="4095750" y="3714750"/>
            <a:ext cx="0" cy="3755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3A40A17-3260-4265-2EE9-BB1C0044BCA3}"/>
              </a:ext>
            </a:extLst>
          </p:cNvPr>
          <p:cNvCxnSpPr>
            <a:cxnSpLocks/>
          </p:cNvCxnSpPr>
          <p:nvPr/>
        </p:nvCxnSpPr>
        <p:spPr>
          <a:xfrm flipV="1">
            <a:off x="3722914" y="3714750"/>
            <a:ext cx="0" cy="3755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3521278-ADA6-1824-7B90-73C4EC3B1A96}"/>
              </a:ext>
            </a:extLst>
          </p:cNvPr>
          <p:cNvCxnSpPr>
            <a:cxnSpLocks/>
            <a:stCxn id="8" idx="3"/>
            <a:endCxn id="22" idx="1"/>
          </p:cNvCxnSpPr>
          <p:nvPr/>
        </p:nvCxnSpPr>
        <p:spPr>
          <a:xfrm>
            <a:off x="2490108" y="1881868"/>
            <a:ext cx="4762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9E232B48-5FD5-19A2-7DB3-A2FB21F66706}"/>
              </a:ext>
            </a:extLst>
          </p:cNvPr>
          <p:cNvSpPr/>
          <p:nvPr/>
        </p:nvSpPr>
        <p:spPr>
          <a:xfrm>
            <a:off x="2966357" y="1428750"/>
            <a:ext cx="1967593" cy="906236"/>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solidFill>
                  <a:schemeClr val="accent2">
                    <a:lumMod val="75000"/>
                  </a:schemeClr>
                </a:solidFill>
              </a:rPr>
              <a:t>Generate Questions</a:t>
            </a:r>
          </a:p>
        </p:txBody>
      </p:sp>
    </p:spTree>
    <p:extLst>
      <p:ext uri="{BB962C8B-B14F-4D97-AF65-F5344CB8AC3E}">
        <p14:creationId xmlns:p14="http://schemas.microsoft.com/office/powerpoint/2010/main" val="11472269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theme/theme1.xml><?xml version="1.0" encoding="utf-8"?>
<a:theme xmlns:a="http://schemas.openxmlformats.org/drawingml/2006/main" name="SDAIA Grid 16:9 English">
  <a:themeElements>
    <a:clrScheme name="SDAIA">
      <a:dk1>
        <a:srgbClr val="696969"/>
      </a:dk1>
      <a:lt1>
        <a:srgbClr val="FFFFFF"/>
      </a:lt1>
      <a:dk2>
        <a:srgbClr val="273370"/>
      </a:dk2>
      <a:lt2>
        <a:srgbClr val="FFFFFF"/>
      </a:lt2>
      <a:accent1>
        <a:srgbClr val="131938"/>
      </a:accent1>
      <a:accent2>
        <a:srgbClr val="1D2654"/>
      </a:accent2>
      <a:accent3>
        <a:srgbClr val="FCBD4C"/>
      </a:accent3>
      <a:accent4>
        <a:srgbClr val="94A0DA"/>
      </a:accent4>
      <a:accent5>
        <a:srgbClr val="8C8C8C"/>
      </a:accent5>
      <a:accent6>
        <a:srgbClr val="33CC99"/>
      </a:accent6>
      <a:hlink>
        <a:srgbClr val="0563C1"/>
      </a:hlink>
      <a:folHlink>
        <a:srgbClr val="0563C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2426</TotalTime>
  <Words>6962</Words>
  <Application>Microsoft Office PowerPoint</Application>
  <PresentationFormat>On-screen Show (16:9)</PresentationFormat>
  <Paragraphs>457</Paragraphs>
  <Slides>30</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Söhne</vt:lpstr>
      <vt:lpstr>Tajawal</vt:lpstr>
      <vt:lpstr>Wingdings</vt:lpstr>
      <vt:lpstr>SDAIA Grid 16:9 English</vt:lpstr>
      <vt:lpstr>Data Analysis Exploration &amp; Cleaning</vt:lpstr>
      <vt:lpstr>Let’s start together…</vt:lpstr>
      <vt:lpstr>Agenda</vt:lpstr>
      <vt:lpstr>Data Analysis Flow</vt:lpstr>
      <vt:lpstr>Data Analysis Flow</vt:lpstr>
      <vt:lpstr>Data Analysis Flow</vt:lpstr>
      <vt:lpstr>Data Analysis Flow</vt:lpstr>
      <vt:lpstr>Data Analysis Flow</vt:lpstr>
      <vt:lpstr>Data Analysis Flow</vt:lpstr>
      <vt:lpstr>Data Analysis Flow</vt:lpstr>
      <vt:lpstr>Data Analysis Flow</vt:lpstr>
      <vt:lpstr>Data Analysis Flow</vt:lpstr>
      <vt:lpstr>Data Types</vt:lpstr>
      <vt:lpstr>Data Types</vt:lpstr>
      <vt:lpstr>Data Types</vt:lpstr>
      <vt:lpstr>Data Types</vt:lpstr>
      <vt:lpstr>Special Data Types</vt:lpstr>
      <vt:lpstr>Data Exploration &amp; Data Wrangling</vt:lpstr>
      <vt:lpstr>Data Exploration &amp; Data Wrangling</vt:lpstr>
      <vt:lpstr>Data Exploration &amp; Data Wrangling</vt:lpstr>
      <vt:lpstr>Data Exploration &amp; Data Wrangling</vt:lpstr>
      <vt:lpstr>Data Summarization Data Exploration </vt:lpstr>
      <vt:lpstr>Correlation Analysis Data Exploration</vt:lpstr>
      <vt:lpstr>Data Issues  and  Challenges</vt:lpstr>
      <vt:lpstr>Missing Values Data Cleaning</vt:lpstr>
      <vt:lpstr>Duplicates Data Cleaning</vt:lpstr>
      <vt:lpstr>Outliers Data Cleaning</vt:lpstr>
      <vt:lpstr>Outliers Detection IQR Data Cleaning</vt:lpstr>
      <vt:lpstr>Data Quality Issues Data Cleaning</vt:lpstr>
      <vt:lpstr>شــكراً لـــكـم</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Collection Methods</dc:title>
  <cp:lastModifiedBy>Mohamed El Deeb</cp:lastModifiedBy>
  <cp:revision>46</cp:revision>
  <dcterms:modified xsi:type="dcterms:W3CDTF">2024-03-24T17:14:42Z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79e395e-e3b5-421f-8616-70a10f9451af_Enabled">
    <vt:lpwstr>true</vt:lpwstr>
  </property>
  <property fmtid="{D5CDD505-2E9C-101B-9397-08002B2CF9AE}" pid="3" name="MSIP_Label_879e395e-e3b5-421f-8616-70a10f9451af_SetDate">
    <vt:lpwstr>2024-03-21T03:41:52Z</vt:lpwstr>
  </property>
  <property fmtid="{D5CDD505-2E9C-101B-9397-08002B2CF9AE}" pid="4" name="MSIP_Label_879e395e-e3b5-421f-8616-70a10f9451af_Method">
    <vt:lpwstr>Standard</vt:lpwstr>
  </property>
  <property fmtid="{D5CDD505-2E9C-101B-9397-08002B2CF9AE}" pid="5" name="MSIP_Label_879e395e-e3b5-421f-8616-70a10f9451af_Name">
    <vt:lpwstr>879e395e-e3b5-421f-8616-70a10f9451af</vt:lpwstr>
  </property>
  <property fmtid="{D5CDD505-2E9C-101B-9397-08002B2CF9AE}" pid="6" name="MSIP_Label_879e395e-e3b5-421f-8616-70a10f9451af_SiteId">
    <vt:lpwstr>0beb0c35-9cbb-4feb-99e5-589e415c7944</vt:lpwstr>
  </property>
  <property fmtid="{D5CDD505-2E9C-101B-9397-08002B2CF9AE}" pid="7" name="MSIP_Label_879e395e-e3b5-421f-8616-70a10f9451af_ActionId">
    <vt:lpwstr>5c8f8e39-6fa6-4533-b652-410cc895c246</vt:lpwstr>
  </property>
  <property fmtid="{D5CDD505-2E9C-101B-9397-08002B2CF9AE}" pid="8" name="MSIP_Label_879e395e-e3b5-421f-8616-70a10f9451af_ContentBits">
    <vt:lpwstr>0</vt:lpwstr>
  </property>
</Properties>
</file>