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18288000" cx="10287000"/>
  <p:notesSz cx="6858000" cy="9144000"/>
  <p:embeddedFontLst>
    <p:embeddedFont>
      <p:font typeface="Tajawal"/>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FE4F45-F698-4BD6-A8D2-654E767E6DC8}">
  <a:tblStyle styleId="{51FE4F45-F698-4BD6-A8D2-654E767E6D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21" orient="horz"/>
        <p:guide pos="57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Tajawal-bold.fntdata"/><Relationship Id="rId6" Type="http://schemas.openxmlformats.org/officeDocument/2006/relationships/notesMaster" Target="notesMasters/notesMaster1.xml"/><Relationship Id="rId18" Type="http://schemas.openxmlformats.org/officeDocument/2006/relationships/font" Target="fonts/Tajawal-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78c924efa5_0_0: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78c924e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fd81f3409_0_55: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fd81f340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fd81f3409_0_64: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fd81f34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9fc9c17b88_0_0: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9fc9c17b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c9c17b88_0_18: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c9c17b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fd81f3409_0_0: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fd81f34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d81f3409_0_10: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d81f34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d81f3409_0_19: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d81f34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fd81f3409_0_28: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fd81f34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fd81f3409_0_37: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fd81f34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d81f3409_0_46:notes"/>
          <p:cNvSpPr/>
          <p:nvPr>
            <p:ph idx="2" type="sldImg"/>
          </p:nvPr>
        </p:nvSpPr>
        <p:spPr>
          <a:xfrm>
            <a:off x="2464919" y="685800"/>
            <a:ext cx="19287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d81f340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p:nvPr>
            <p:ph type="ctrTitle"/>
          </p:nvPr>
        </p:nvSpPr>
        <p:spPr>
          <a:xfrm>
            <a:off x="350672" y="2647378"/>
            <a:ext cx="9585600" cy="7298100"/>
          </a:xfrm>
          <a:prstGeom prst="rect">
            <a:avLst/>
          </a:prstGeom>
        </p:spPr>
        <p:txBody>
          <a:bodyPr anchorCtr="0" anchor="b" bIns="176925" lIns="176925" spcFirstLastPara="1" rIns="176925" wrap="square" tIns="176925">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p:txBody>
      </p:sp>
      <p:sp>
        <p:nvSpPr>
          <p:cNvPr id="12" name="Google Shape;12;p2"/>
          <p:cNvSpPr txBox="1"/>
          <p:nvPr>
            <p:ph idx="1" type="subTitle"/>
          </p:nvPr>
        </p:nvSpPr>
        <p:spPr>
          <a:xfrm>
            <a:off x="350663" y="10076889"/>
            <a:ext cx="9585600" cy="2818200"/>
          </a:xfrm>
          <a:prstGeom prst="rect">
            <a:avLst/>
          </a:prstGeom>
        </p:spPr>
        <p:txBody>
          <a:bodyPr anchorCtr="0" anchor="t" bIns="176925" lIns="176925" spcFirstLastPara="1" rIns="176925" wrap="square" tIns="1769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3" name="Google Shape;13;p2"/>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50663" y="3932889"/>
            <a:ext cx="9585600" cy="6981300"/>
          </a:xfrm>
          <a:prstGeom prst="rect">
            <a:avLst/>
          </a:prstGeom>
        </p:spPr>
        <p:txBody>
          <a:bodyPr anchorCtr="0" anchor="b" bIns="176925" lIns="176925" spcFirstLastPara="1" rIns="176925" wrap="square" tIns="176925">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p:nvPr>
            <p:ph idx="1" type="body"/>
          </p:nvPr>
        </p:nvSpPr>
        <p:spPr>
          <a:xfrm>
            <a:off x="350663" y="11207911"/>
            <a:ext cx="9585600" cy="4625100"/>
          </a:xfrm>
          <a:prstGeom prst="rect">
            <a:avLst/>
          </a:prstGeom>
        </p:spPr>
        <p:txBody>
          <a:bodyPr anchorCtr="0" anchor="t" bIns="176925" lIns="176925" spcFirstLastPara="1" rIns="176925" wrap="square" tIns="176925">
            <a:normAutofit/>
          </a:bodyPr>
          <a:lstStyle>
            <a:lvl1pPr indent="-450850" lvl="0" marL="457200" algn="ctr">
              <a:spcBef>
                <a:spcPts val="0"/>
              </a:spcBef>
              <a:spcAft>
                <a:spcPts val="0"/>
              </a:spcAft>
              <a:buSzPts val="3500"/>
              <a:buChar char="●"/>
              <a:defRPr/>
            </a:lvl1pPr>
            <a:lvl2pPr indent="-400050" lvl="1" marL="914400" algn="ctr">
              <a:spcBef>
                <a:spcPts val="0"/>
              </a:spcBef>
              <a:spcAft>
                <a:spcPts val="0"/>
              </a:spcAft>
              <a:buSzPts val="2700"/>
              <a:buChar char="○"/>
              <a:defRPr/>
            </a:lvl2pPr>
            <a:lvl3pPr indent="-400050" lvl="2" marL="1371600" algn="ctr">
              <a:spcBef>
                <a:spcPts val="0"/>
              </a:spcBef>
              <a:spcAft>
                <a:spcPts val="0"/>
              </a:spcAft>
              <a:buSzPts val="2700"/>
              <a:buChar char="■"/>
              <a:defRPr/>
            </a:lvl3pPr>
            <a:lvl4pPr indent="-400050" lvl="3" marL="1828800" algn="ctr">
              <a:spcBef>
                <a:spcPts val="0"/>
              </a:spcBef>
              <a:spcAft>
                <a:spcPts val="0"/>
              </a:spcAft>
              <a:buSzPts val="2700"/>
              <a:buChar char="●"/>
              <a:defRPr/>
            </a:lvl4pPr>
            <a:lvl5pPr indent="-400050" lvl="4" marL="2286000" algn="ctr">
              <a:spcBef>
                <a:spcPts val="0"/>
              </a:spcBef>
              <a:spcAft>
                <a:spcPts val="0"/>
              </a:spcAft>
              <a:buSzPts val="2700"/>
              <a:buChar char="○"/>
              <a:defRPr/>
            </a:lvl5pPr>
            <a:lvl6pPr indent="-400050" lvl="5" marL="2743200" algn="ctr">
              <a:spcBef>
                <a:spcPts val="0"/>
              </a:spcBef>
              <a:spcAft>
                <a:spcPts val="0"/>
              </a:spcAft>
              <a:buSzPts val="2700"/>
              <a:buChar char="■"/>
              <a:defRPr/>
            </a:lvl6pPr>
            <a:lvl7pPr indent="-400050" lvl="6" marL="3200400" algn="ctr">
              <a:spcBef>
                <a:spcPts val="0"/>
              </a:spcBef>
              <a:spcAft>
                <a:spcPts val="0"/>
              </a:spcAft>
              <a:buSzPts val="2700"/>
              <a:buChar char="●"/>
              <a:defRPr/>
            </a:lvl7pPr>
            <a:lvl8pPr indent="-400050" lvl="7" marL="3657600" algn="ctr">
              <a:spcBef>
                <a:spcPts val="0"/>
              </a:spcBef>
              <a:spcAft>
                <a:spcPts val="0"/>
              </a:spcAft>
              <a:buSzPts val="2700"/>
              <a:buChar char="○"/>
              <a:defRPr/>
            </a:lvl8pPr>
            <a:lvl9pPr indent="-400050" lvl="8" marL="4114800" algn="ctr">
              <a:spcBef>
                <a:spcPts val="0"/>
              </a:spcBef>
              <a:spcAft>
                <a:spcPts val="0"/>
              </a:spcAft>
              <a:buSzPts val="2700"/>
              <a:buChar char="■"/>
              <a:defRPr/>
            </a:lvl9pPr>
          </a:lstStyle>
          <a:p/>
        </p:txBody>
      </p:sp>
      <p:sp>
        <p:nvSpPr>
          <p:cNvPr id="48" name="Google Shape;48;p11"/>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50663" y="7647467"/>
            <a:ext cx="9585600" cy="2993100"/>
          </a:xfrm>
          <a:prstGeom prst="rect">
            <a:avLst/>
          </a:prstGeom>
        </p:spPr>
        <p:txBody>
          <a:bodyPr anchorCtr="0" anchor="ctr" bIns="176925" lIns="176925" spcFirstLastPara="1" rIns="176925" wrap="square" tIns="176925">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6" name="Google Shape;16;p3"/>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50663" y="1582311"/>
            <a:ext cx="9585600" cy="2036400"/>
          </a:xfrm>
          <a:prstGeom prst="rect">
            <a:avLst/>
          </a:prstGeom>
        </p:spPr>
        <p:txBody>
          <a:bodyPr anchorCtr="0" anchor="t" bIns="176925" lIns="176925" spcFirstLastPara="1" rIns="176925" wrap="square" tIns="176925">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p:txBody>
      </p:sp>
      <p:sp>
        <p:nvSpPr>
          <p:cNvPr id="19" name="Google Shape;19;p4"/>
          <p:cNvSpPr txBox="1"/>
          <p:nvPr>
            <p:ph idx="1" type="body"/>
          </p:nvPr>
        </p:nvSpPr>
        <p:spPr>
          <a:xfrm>
            <a:off x="350663" y="4097689"/>
            <a:ext cx="9585600" cy="12147300"/>
          </a:xfrm>
          <a:prstGeom prst="rect">
            <a:avLst/>
          </a:prstGeom>
        </p:spPr>
        <p:txBody>
          <a:bodyPr anchorCtr="0" anchor="t" bIns="176925" lIns="176925" spcFirstLastPara="1" rIns="176925" wrap="square" tIns="176925">
            <a:normAutofit/>
          </a:bodyPr>
          <a:lstStyle>
            <a:lvl1pPr indent="-450850" lvl="0" marL="457200">
              <a:spcBef>
                <a:spcPts val="0"/>
              </a:spcBef>
              <a:spcAft>
                <a:spcPts val="0"/>
              </a:spcAft>
              <a:buSzPts val="3500"/>
              <a:buChar char="●"/>
              <a:defRPr/>
            </a:lvl1pPr>
            <a:lvl2pPr indent="-400050" lvl="1" marL="914400">
              <a:spcBef>
                <a:spcPts val="0"/>
              </a:spcBef>
              <a:spcAft>
                <a:spcPts val="0"/>
              </a:spcAft>
              <a:buSzPts val="2700"/>
              <a:buChar char="○"/>
              <a:defRPr/>
            </a:lvl2pPr>
            <a:lvl3pPr indent="-400050" lvl="2" marL="1371600">
              <a:spcBef>
                <a:spcPts val="0"/>
              </a:spcBef>
              <a:spcAft>
                <a:spcPts val="0"/>
              </a:spcAft>
              <a:buSzPts val="2700"/>
              <a:buChar char="■"/>
              <a:defRPr/>
            </a:lvl3pPr>
            <a:lvl4pPr indent="-400050" lvl="3" marL="1828800">
              <a:spcBef>
                <a:spcPts val="0"/>
              </a:spcBef>
              <a:spcAft>
                <a:spcPts val="0"/>
              </a:spcAft>
              <a:buSzPts val="2700"/>
              <a:buChar char="●"/>
              <a:defRPr/>
            </a:lvl4pPr>
            <a:lvl5pPr indent="-400050" lvl="4" marL="2286000">
              <a:spcBef>
                <a:spcPts val="0"/>
              </a:spcBef>
              <a:spcAft>
                <a:spcPts val="0"/>
              </a:spcAft>
              <a:buSzPts val="2700"/>
              <a:buChar char="○"/>
              <a:defRPr/>
            </a:lvl5pPr>
            <a:lvl6pPr indent="-400050" lvl="5" marL="2743200">
              <a:spcBef>
                <a:spcPts val="0"/>
              </a:spcBef>
              <a:spcAft>
                <a:spcPts val="0"/>
              </a:spcAft>
              <a:buSzPts val="2700"/>
              <a:buChar char="■"/>
              <a:defRPr/>
            </a:lvl6pPr>
            <a:lvl7pPr indent="-400050" lvl="6" marL="3200400">
              <a:spcBef>
                <a:spcPts val="0"/>
              </a:spcBef>
              <a:spcAft>
                <a:spcPts val="0"/>
              </a:spcAft>
              <a:buSzPts val="2700"/>
              <a:buChar char="●"/>
              <a:defRPr/>
            </a:lvl7pPr>
            <a:lvl8pPr indent="-400050" lvl="7" marL="3657600">
              <a:spcBef>
                <a:spcPts val="0"/>
              </a:spcBef>
              <a:spcAft>
                <a:spcPts val="0"/>
              </a:spcAft>
              <a:buSzPts val="2700"/>
              <a:buChar char="○"/>
              <a:defRPr/>
            </a:lvl8pPr>
            <a:lvl9pPr indent="-400050" lvl="8" marL="4114800">
              <a:spcBef>
                <a:spcPts val="0"/>
              </a:spcBef>
              <a:spcAft>
                <a:spcPts val="0"/>
              </a:spcAft>
              <a:buSzPts val="2700"/>
              <a:buChar char="■"/>
              <a:defRPr/>
            </a:lvl9pPr>
          </a:lstStyle>
          <a:p/>
        </p:txBody>
      </p:sp>
      <p:sp>
        <p:nvSpPr>
          <p:cNvPr id="20" name="Google Shape;20;p4"/>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50663" y="1582311"/>
            <a:ext cx="9585600" cy="2036400"/>
          </a:xfrm>
          <a:prstGeom prst="rect">
            <a:avLst/>
          </a:prstGeom>
        </p:spPr>
        <p:txBody>
          <a:bodyPr anchorCtr="0" anchor="t" bIns="176925" lIns="176925" spcFirstLastPara="1" rIns="176925" wrap="square" tIns="176925">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p:txBody>
      </p:sp>
      <p:sp>
        <p:nvSpPr>
          <p:cNvPr id="23" name="Google Shape;23;p5"/>
          <p:cNvSpPr txBox="1"/>
          <p:nvPr>
            <p:ph idx="1" type="body"/>
          </p:nvPr>
        </p:nvSpPr>
        <p:spPr>
          <a:xfrm>
            <a:off x="350663" y="4097689"/>
            <a:ext cx="4500000" cy="12147300"/>
          </a:xfrm>
          <a:prstGeom prst="rect">
            <a:avLst/>
          </a:prstGeom>
        </p:spPr>
        <p:txBody>
          <a:bodyPr anchorCtr="0" anchor="t" bIns="176925" lIns="176925" spcFirstLastPara="1" rIns="176925" wrap="square" tIns="176925">
            <a:normAutofit/>
          </a:bodyPr>
          <a:lstStyle>
            <a:lvl1pPr indent="-400050" lvl="0" marL="457200">
              <a:spcBef>
                <a:spcPts val="0"/>
              </a:spcBef>
              <a:spcAft>
                <a:spcPts val="0"/>
              </a:spcAft>
              <a:buSzPts val="2700"/>
              <a:buChar char="●"/>
              <a:defRPr sz="2700"/>
            </a:lvl1pPr>
            <a:lvl2pPr indent="-374650" lvl="1" marL="914400">
              <a:spcBef>
                <a:spcPts val="0"/>
              </a:spcBef>
              <a:spcAft>
                <a:spcPts val="0"/>
              </a:spcAft>
              <a:buSzPts val="2300"/>
              <a:buChar char="○"/>
              <a:defRPr sz="2300"/>
            </a:lvl2pPr>
            <a:lvl3pPr indent="-374650" lvl="2" marL="1371600">
              <a:spcBef>
                <a:spcPts val="0"/>
              </a:spcBef>
              <a:spcAft>
                <a:spcPts val="0"/>
              </a:spcAft>
              <a:buSzPts val="2300"/>
              <a:buChar char="■"/>
              <a:defRPr sz="2300"/>
            </a:lvl3pPr>
            <a:lvl4pPr indent="-374650" lvl="3" marL="1828800">
              <a:spcBef>
                <a:spcPts val="0"/>
              </a:spcBef>
              <a:spcAft>
                <a:spcPts val="0"/>
              </a:spcAft>
              <a:buSzPts val="2300"/>
              <a:buChar char="●"/>
              <a:defRPr sz="2300"/>
            </a:lvl4pPr>
            <a:lvl5pPr indent="-374650" lvl="4" marL="2286000">
              <a:spcBef>
                <a:spcPts val="0"/>
              </a:spcBef>
              <a:spcAft>
                <a:spcPts val="0"/>
              </a:spcAft>
              <a:buSzPts val="2300"/>
              <a:buChar char="○"/>
              <a:defRPr sz="2300"/>
            </a:lvl5pPr>
            <a:lvl6pPr indent="-374650" lvl="5" marL="2743200">
              <a:spcBef>
                <a:spcPts val="0"/>
              </a:spcBef>
              <a:spcAft>
                <a:spcPts val="0"/>
              </a:spcAft>
              <a:buSzPts val="2300"/>
              <a:buChar char="■"/>
              <a:defRPr sz="2300"/>
            </a:lvl6pPr>
            <a:lvl7pPr indent="-374650" lvl="6" marL="3200400">
              <a:spcBef>
                <a:spcPts val="0"/>
              </a:spcBef>
              <a:spcAft>
                <a:spcPts val="0"/>
              </a:spcAft>
              <a:buSzPts val="2300"/>
              <a:buChar char="●"/>
              <a:defRPr sz="2300"/>
            </a:lvl7pPr>
            <a:lvl8pPr indent="-374650" lvl="7" marL="3657600">
              <a:spcBef>
                <a:spcPts val="0"/>
              </a:spcBef>
              <a:spcAft>
                <a:spcPts val="0"/>
              </a:spcAft>
              <a:buSzPts val="2300"/>
              <a:buChar char="○"/>
              <a:defRPr sz="2300"/>
            </a:lvl8pPr>
            <a:lvl9pPr indent="-374650" lvl="8" marL="4114800">
              <a:spcBef>
                <a:spcPts val="0"/>
              </a:spcBef>
              <a:spcAft>
                <a:spcPts val="0"/>
              </a:spcAft>
              <a:buSzPts val="2300"/>
              <a:buChar char="■"/>
              <a:defRPr sz="2300"/>
            </a:lvl9pPr>
          </a:lstStyle>
          <a:p/>
        </p:txBody>
      </p:sp>
      <p:sp>
        <p:nvSpPr>
          <p:cNvPr id="24" name="Google Shape;24;p5"/>
          <p:cNvSpPr txBox="1"/>
          <p:nvPr>
            <p:ph idx="2" type="body"/>
          </p:nvPr>
        </p:nvSpPr>
        <p:spPr>
          <a:xfrm>
            <a:off x="5436450" y="4097689"/>
            <a:ext cx="4500000" cy="12147300"/>
          </a:xfrm>
          <a:prstGeom prst="rect">
            <a:avLst/>
          </a:prstGeom>
        </p:spPr>
        <p:txBody>
          <a:bodyPr anchorCtr="0" anchor="t" bIns="176925" lIns="176925" spcFirstLastPara="1" rIns="176925" wrap="square" tIns="176925">
            <a:normAutofit/>
          </a:bodyPr>
          <a:lstStyle>
            <a:lvl1pPr indent="-400050" lvl="0" marL="457200">
              <a:spcBef>
                <a:spcPts val="0"/>
              </a:spcBef>
              <a:spcAft>
                <a:spcPts val="0"/>
              </a:spcAft>
              <a:buSzPts val="2700"/>
              <a:buChar char="●"/>
              <a:defRPr sz="2700"/>
            </a:lvl1pPr>
            <a:lvl2pPr indent="-374650" lvl="1" marL="914400">
              <a:spcBef>
                <a:spcPts val="0"/>
              </a:spcBef>
              <a:spcAft>
                <a:spcPts val="0"/>
              </a:spcAft>
              <a:buSzPts val="2300"/>
              <a:buChar char="○"/>
              <a:defRPr sz="2300"/>
            </a:lvl2pPr>
            <a:lvl3pPr indent="-374650" lvl="2" marL="1371600">
              <a:spcBef>
                <a:spcPts val="0"/>
              </a:spcBef>
              <a:spcAft>
                <a:spcPts val="0"/>
              </a:spcAft>
              <a:buSzPts val="2300"/>
              <a:buChar char="■"/>
              <a:defRPr sz="2300"/>
            </a:lvl3pPr>
            <a:lvl4pPr indent="-374650" lvl="3" marL="1828800">
              <a:spcBef>
                <a:spcPts val="0"/>
              </a:spcBef>
              <a:spcAft>
                <a:spcPts val="0"/>
              </a:spcAft>
              <a:buSzPts val="2300"/>
              <a:buChar char="●"/>
              <a:defRPr sz="2300"/>
            </a:lvl4pPr>
            <a:lvl5pPr indent="-374650" lvl="4" marL="2286000">
              <a:spcBef>
                <a:spcPts val="0"/>
              </a:spcBef>
              <a:spcAft>
                <a:spcPts val="0"/>
              </a:spcAft>
              <a:buSzPts val="2300"/>
              <a:buChar char="○"/>
              <a:defRPr sz="2300"/>
            </a:lvl5pPr>
            <a:lvl6pPr indent="-374650" lvl="5" marL="2743200">
              <a:spcBef>
                <a:spcPts val="0"/>
              </a:spcBef>
              <a:spcAft>
                <a:spcPts val="0"/>
              </a:spcAft>
              <a:buSzPts val="2300"/>
              <a:buChar char="■"/>
              <a:defRPr sz="2300"/>
            </a:lvl6pPr>
            <a:lvl7pPr indent="-374650" lvl="6" marL="3200400">
              <a:spcBef>
                <a:spcPts val="0"/>
              </a:spcBef>
              <a:spcAft>
                <a:spcPts val="0"/>
              </a:spcAft>
              <a:buSzPts val="2300"/>
              <a:buChar char="●"/>
              <a:defRPr sz="2300"/>
            </a:lvl7pPr>
            <a:lvl8pPr indent="-374650" lvl="7" marL="3657600">
              <a:spcBef>
                <a:spcPts val="0"/>
              </a:spcBef>
              <a:spcAft>
                <a:spcPts val="0"/>
              </a:spcAft>
              <a:buSzPts val="2300"/>
              <a:buChar char="○"/>
              <a:defRPr sz="2300"/>
            </a:lvl8pPr>
            <a:lvl9pPr indent="-374650" lvl="8" marL="4114800">
              <a:spcBef>
                <a:spcPts val="0"/>
              </a:spcBef>
              <a:spcAft>
                <a:spcPts val="0"/>
              </a:spcAft>
              <a:buSzPts val="2300"/>
              <a:buChar char="■"/>
              <a:defRPr sz="2300"/>
            </a:lvl9pPr>
          </a:lstStyle>
          <a:p/>
        </p:txBody>
      </p:sp>
      <p:sp>
        <p:nvSpPr>
          <p:cNvPr id="25" name="Google Shape;25;p5"/>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50663" y="1582311"/>
            <a:ext cx="9585600" cy="2036400"/>
          </a:xfrm>
          <a:prstGeom prst="rect">
            <a:avLst/>
          </a:prstGeom>
        </p:spPr>
        <p:txBody>
          <a:bodyPr anchorCtr="0" anchor="t" bIns="176925" lIns="176925" spcFirstLastPara="1" rIns="176925" wrap="square" tIns="176925">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p:txBody>
      </p:sp>
      <p:sp>
        <p:nvSpPr>
          <p:cNvPr id="28" name="Google Shape;28;p6"/>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50663" y="1975467"/>
            <a:ext cx="3159000" cy="2686800"/>
          </a:xfrm>
          <a:prstGeom prst="rect">
            <a:avLst/>
          </a:prstGeom>
        </p:spPr>
        <p:txBody>
          <a:bodyPr anchorCtr="0" anchor="b" bIns="176925" lIns="176925" spcFirstLastPara="1" rIns="176925" wrap="square" tIns="176925">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p:txBody>
      </p:sp>
      <p:sp>
        <p:nvSpPr>
          <p:cNvPr id="31" name="Google Shape;31;p7"/>
          <p:cNvSpPr txBox="1"/>
          <p:nvPr>
            <p:ph idx="1" type="body"/>
          </p:nvPr>
        </p:nvSpPr>
        <p:spPr>
          <a:xfrm>
            <a:off x="350663" y="4940800"/>
            <a:ext cx="3159000" cy="11304600"/>
          </a:xfrm>
          <a:prstGeom prst="rect">
            <a:avLst/>
          </a:prstGeom>
        </p:spPr>
        <p:txBody>
          <a:bodyPr anchorCtr="0" anchor="t" bIns="176925" lIns="176925" spcFirstLastPara="1" rIns="176925" wrap="square" tIns="176925">
            <a:normAutofit/>
          </a:bodyPr>
          <a:lstStyle>
            <a:lvl1pPr indent="-374650" lvl="0" marL="457200">
              <a:spcBef>
                <a:spcPts val="0"/>
              </a:spcBef>
              <a:spcAft>
                <a:spcPts val="0"/>
              </a:spcAft>
              <a:buSzPts val="2300"/>
              <a:buChar char="●"/>
              <a:defRPr sz="2300"/>
            </a:lvl1pPr>
            <a:lvl2pPr indent="-374650" lvl="1" marL="914400">
              <a:spcBef>
                <a:spcPts val="0"/>
              </a:spcBef>
              <a:spcAft>
                <a:spcPts val="0"/>
              </a:spcAft>
              <a:buSzPts val="2300"/>
              <a:buChar char="○"/>
              <a:defRPr sz="2300"/>
            </a:lvl2pPr>
            <a:lvl3pPr indent="-374650" lvl="2" marL="1371600">
              <a:spcBef>
                <a:spcPts val="0"/>
              </a:spcBef>
              <a:spcAft>
                <a:spcPts val="0"/>
              </a:spcAft>
              <a:buSzPts val="2300"/>
              <a:buChar char="■"/>
              <a:defRPr sz="2300"/>
            </a:lvl3pPr>
            <a:lvl4pPr indent="-374650" lvl="3" marL="1828800">
              <a:spcBef>
                <a:spcPts val="0"/>
              </a:spcBef>
              <a:spcAft>
                <a:spcPts val="0"/>
              </a:spcAft>
              <a:buSzPts val="2300"/>
              <a:buChar char="●"/>
              <a:defRPr sz="2300"/>
            </a:lvl4pPr>
            <a:lvl5pPr indent="-374650" lvl="4" marL="2286000">
              <a:spcBef>
                <a:spcPts val="0"/>
              </a:spcBef>
              <a:spcAft>
                <a:spcPts val="0"/>
              </a:spcAft>
              <a:buSzPts val="2300"/>
              <a:buChar char="○"/>
              <a:defRPr sz="2300"/>
            </a:lvl5pPr>
            <a:lvl6pPr indent="-374650" lvl="5" marL="2743200">
              <a:spcBef>
                <a:spcPts val="0"/>
              </a:spcBef>
              <a:spcAft>
                <a:spcPts val="0"/>
              </a:spcAft>
              <a:buSzPts val="2300"/>
              <a:buChar char="■"/>
              <a:defRPr sz="2300"/>
            </a:lvl6pPr>
            <a:lvl7pPr indent="-374650" lvl="6" marL="3200400">
              <a:spcBef>
                <a:spcPts val="0"/>
              </a:spcBef>
              <a:spcAft>
                <a:spcPts val="0"/>
              </a:spcAft>
              <a:buSzPts val="2300"/>
              <a:buChar char="●"/>
              <a:defRPr sz="2300"/>
            </a:lvl7pPr>
            <a:lvl8pPr indent="-374650" lvl="7" marL="3657600">
              <a:spcBef>
                <a:spcPts val="0"/>
              </a:spcBef>
              <a:spcAft>
                <a:spcPts val="0"/>
              </a:spcAft>
              <a:buSzPts val="2300"/>
              <a:buChar char="○"/>
              <a:defRPr sz="2300"/>
            </a:lvl8pPr>
            <a:lvl9pPr indent="-374650" lvl="8" marL="4114800">
              <a:spcBef>
                <a:spcPts val="0"/>
              </a:spcBef>
              <a:spcAft>
                <a:spcPts val="0"/>
              </a:spcAft>
              <a:buSzPts val="2300"/>
              <a:buChar char="■"/>
              <a:defRPr sz="2300"/>
            </a:lvl9pPr>
          </a:lstStyle>
          <a:p/>
        </p:txBody>
      </p:sp>
      <p:sp>
        <p:nvSpPr>
          <p:cNvPr id="32" name="Google Shape;32;p7"/>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551531" y="1600533"/>
            <a:ext cx="7163700" cy="14545200"/>
          </a:xfrm>
          <a:prstGeom prst="rect">
            <a:avLst/>
          </a:prstGeom>
        </p:spPr>
        <p:txBody>
          <a:bodyPr anchorCtr="0" anchor="ctr" bIns="176925" lIns="176925" spcFirstLastPara="1" rIns="176925" wrap="square" tIns="176925">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p:txBody>
      </p:sp>
      <p:sp>
        <p:nvSpPr>
          <p:cNvPr id="35" name="Google Shape;35;p8"/>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anchorCtr="0" anchor="ctr" bIns="176925" lIns="176925" spcFirstLastPara="1" rIns="176925" wrap="square" tIns="1769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98688" y="4384622"/>
            <a:ext cx="4550700" cy="5270400"/>
          </a:xfrm>
          <a:prstGeom prst="rect">
            <a:avLst/>
          </a:prstGeom>
        </p:spPr>
        <p:txBody>
          <a:bodyPr anchorCtr="0" anchor="b" bIns="176925" lIns="176925" spcFirstLastPara="1" rIns="176925" wrap="square" tIns="176925">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p:txBody>
      </p:sp>
      <p:sp>
        <p:nvSpPr>
          <p:cNvPr id="39" name="Google Shape;39;p9"/>
          <p:cNvSpPr txBox="1"/>
          <p:nvPr>
            <p:ph idx="1" type="subTitle"/>
          </p:nvPr>
        </p:nvSpPr>
        <p:spPr>
          <a:xfrm>
            <a:off x="298688" y="9966489"/>
            <a:ext cx="4550700" cy="4391400"/>
          </a:xfrm>
          <a:prstGeom prst="rect">
            <a:avLst/>
          </a:prstGeom>
        </p:spPr>
        <p:txBody>
          <a:bodyPr anchorCtr="0" anchor="t" bIns="176925" lIns="176925" spcFirstLastPara="1" rIns="176925" wrap="square" tIns="176925">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p:txBody>
      </p:sp>
      <p:sp>
        <p:nvSpPr>
          <p:cNvPr id="40" name="Google Shape;40;p9"/>
          <p:cNvSpPr txBox="1"/>
          <p:nvPr>
            <p:ph idx="2" type="body"/>
          </p:nvPr>
        </p:nvSpPr>
        <p:spPr>
          <a:xfrm>
            <a:off x="5556938" y="2574489"/>
            <a:ext cx="4316700" cy="13138200"/>
          </a:xfrm>
          <a:prstGeom prst="rect">
            <a:avLst/>
          </a:prstGeom>
        </p:spPr>
        <p:txBody>
          <a:bodyPr anchorCtr="0" anchor="ctr" bIns="176925" lIns="176925" spcFirstLastPara="1" rIns="176925" wrap="square" tIns="176925">
            <a:normAutofit/>
          </a:bodyPr>
          <a:lstStyle>
            <a:lvl1pPr indent="-450850" lvl="0" marL="457200">
              <a:spcBef>
                <a:spcPts val="0"/>
              </a:spcBef>
              <a:spcAft>
                <a:spcPts val="0"/>
              </a:spcAft>
              <a:buSzPts val="3500"/>
              <a:buChar char="●"/>
              <a:defRPr/>
            </a:lvl1pPr>
            <a:lvl2pPr indent="-400050" lvl="1" marL="914400">
              <a:spcBef>
                <a:spcPts val="0"/>
              </a:spcBef>
              <a:spcAft>
                <a:spcPts val="0"/>
              </a:spcAft>
              <a:buSzPts val="2700"/>
              <a:buChar char="○"/>
              <a:defRPr/>
            </a:lvl2pPr>
            <a:lvl3pPr indent="-400050" lvl="2" marL="1371600">
              <a:spcBef>
                <a:spcPts val="0"/>
              </a:spcBef>
              <a:spcAft>
                <a:spcPts val="0"/>
              </a:spcAft>
              <a:buSzPts val="2700"/>
              <a:buChar char="■"/>
              <a:defRPr/>
            </a:lvl3pPr>
            <a:lvl4pPr indent="-400050" lvl="3" marL="1828800">
              <a:spcBef>
                <a:spcPts val="0"/>
              </a:spcBef>
              <a:spcAft>
                <a:spcPts val="0"/>
              </a:spcAft>
              <a:buSzPts val="2700"/>
              <a:buChar char="●"/>
              <a:defRPr/>
            </a:lvl4pPr>
            <a:lvl5pPr indent="-400050" lvl="4" marL="2286000">
              <a:spcBef>
                <a:spcPts val="0"/>
              </a:spcBef>
              <a:spcAft>
                <a:spcPts val="0"/>
              </a:spcAft>
              <a:buSzPts val="2700"/>
              <a:buChar char="○"/>
              <a:defRPr/>
            </a:lvl5pPr>
            <a:lvl6pPr indent="-400050" lvl="5" marL="2743200">
              <a:spcBef>
                <a:spcPts val="0"/>
              </a:spcBef>
              <a:spcAft>
                <a:spcPts val="0"/>
              </a:spcAft>
              <a:buSzPts val="2700"/>
              <a:buChar char="■"/>
              <a:defRPr/>
            </a:lvl6pPr>
            <a:lvl7pPr indent="-400050" lvl="6" marL="3200400">
              <a:spcBef>
                <a:spcPts val="0"/>
              </a:spcBef>
              <a:spcAft>
                <a:spcPts val="0"/>
              </a:spcAft>
              <a:buSzPts val="2700"/>
              <a:buChar char="●"/>
              <a:defRPr/>
            </a:lvl7pPr>
            <a:lvl8pPr indent="-400050" lvl="7" marL="3657600">
              <a:spcBef>
                <a:spcPts val="0"/>
              </a:spcBef>
              <a:spcAft>
                <a:spcPts val="0"/>
              </a:spcAft>
              <a:buSzPts val="2700"/>
              <a:buChar char="○"/>
              <a:defRPr/>
            </a:lvl8pPr>
            <a:lvl9pPr indent="-400050" lvl="8" marL="4114800">
              <a:spcBef>
                <a:spcPts val="0"/>
              </a:spcBef>
              <a:spcAft>
                <a:spcPts val="0"/>
              </a:spcAft>
              <a:buSzPts val="2700"/>
              <a:buChar char="■"/>
              <a:defRPr/>
            </a:lvl9pPr>
          </a:lstStyle>
          <a:p/>
        </p:txBody>
      </p:sp>
      <p:sp>
        <p:nvSpPr>
          <p:cNvPr id="41" name="Google Shape;41;p9"/>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50663" y="15042044"/>
            <a:ext cx="6748800" cy="2151600"/>
          </a:xfrm>
          <a:prstGeom prst="rect">
            <a:avLst/>
          </a:prstGeom>
        </p:spPr>
        <p:txBody>
          <a:bodyPr anchorCtr="0" anchor="ctr" bIns="176925" lIns="176925" spcFirstLastPara="1" rIns="176925" wrap="square" tIns="176925">
            <a:normAutofit/>
          </a:bodyPr>
          <a:lstStyle>
            <a:lvl1pPr indent="-228600" lvl="0" marL="457200">
              <a:lnSpc>
                <a:spcPct val="100000"/>
              </a:lnSpc>
              <a:spcBef>
                <a:spcPts val="0"/>
              </a:spcBef>
              <a:spcAft>
                <a:spcPts val="0"/>
              </a:spcAft>
              <a:buSzPts val="3500"/>
              <a:buNone/>
              <a:defRPr/>
            </a:lvl1pPr>
          </a:lstStyle>
          <a:p/>
        </p:txBody>
      </p:sp>
      <p:sp>
        <p:nvSpPr>
          <p:cNvPr id="44" name="Google Shape;44;p10"/>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50663" y="1582311"/>
            <a:ext cx="9585600" cy="2036400"/>
          </a:xfrm>
          <a:prstGeom prst="rect">
            <a:avLst/>
          </a:prstGeom>
          <a:noFill/>
          <a:ln>
            <a:noFill/>
          </a:ln>
        </p:spPr>
        <p:txBody>
          <a:bodyPr anchorCtr="0" anchor="t" bIns="176925" lIns="176925" spcFirstLastPara="1" rIns="176925" wrap="square" tIns="176925">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p:txBody>
      </p:sp>
      <p:sp>
        <p:nvSpPr>
          <p:cNvPr id="7" name="Google Shape;7;p1"/>
          <p:cNvSpPr txBox="1"/>
          <p:nvPr>
            <p:ph idx="1" type="body"/>
          </p:nvPr>
        </p:nvSpPr>
        <p:spPr>
          <a:xfrm>
            <a:off x="350663" y="4097689"/>
            <a:ext cx="9585600" cy="12147300"/>
          </a:xfrm>
          <a:prstGeom prst="rect">
            <a:avLst/>
          </a:prstGeom>
          <a:noFill/>
          <a:ln>
            <a:noFill/>
          </a:ln>
        </p:spPr>
        <p:txBody>
          <a:bodyPr anchorCtr="0" anchor="t" bIns="176925" lIns="176925" spcFirstLastPara="1" rIns="176925" wrap="square" tIns="176925">
            <a:normAutofit/>
          </a:bodyPr>
          <a:lstStyle>
            <a:lvl1pPr indent="-450850" lvl="0" marL="457200">
              <a:lnSpc>
                <a:spcPct val="115000"/>
              </a:lnSpc>
              <a:spcBef>
                <a:spcPts val="0"/>
              </a:spcBef>
              <a:spcAft>
                <a:spcPts val="0"/>
              </a:spcAft>
              <a:buClr>
                <a:schemeClr val="dk2"/>
              </a:buClr>
              <a:buSzPts val="3500"/>
              <a:buChar char="●"/>
              <a:defRPr sz="3500">
                <a:solidFill>
                  <a:schemeClr val="dk2"/>
                </a:solidFill>
              </a:defRPr>
            </a:lvl1pPr>
            <a:lvl2pPr indent="-400050" lvl="1" marL="914400">
              <a:lnSpc>
                <a:spcPct val="115000"/>
              </a:lnSpc>
              <a:spcBef>
                <a:spcPts val="0"/>
              </a:spcBef>
              <a:spcAft>
                <a:spcPts val="0"/>
              </a:spcAft>
              <a:buClr>
                <a:schemeClr val="dk2"/>
              </a:buClr>
              <a:buSzPts val="2700"/>
              <a:buChar char="○"/>
              <a:defRPr sz="2700">
                <a:solidFill>
                  <a:schemeClr val="dk2"/>
                </a:solidFill>
              </a:defRPr>
            </a:lvl2pPr>
            <a:lvl3pPr indent="-400050" lvl="2" marL="1371600">
              <a:lnSpc>
                <a:spcPct val="115000"/>
              </a:lnSpc>
              <a:spcBef>
                <a:spcPts val="0"/>
              </a:spcBef>
              <a:spcAft>
                <a:spcPts val="0"/>
              </a:spcAft>
              <a:buClr>
                <a:schemeClr val="dk2"/>
              </a:buClr>
              <a:buSzPts val="2700"/>
              <a:buChar char="■"/>
              <a:defRPr sz="2700">
                <a:solidFill>
                  <a:schemeClr val="dk2"/>
                </a:solidFill>
              </a:defRPr>
            </a:lvl3pPr>
            <a:lvl4pPr indent="-400050" lvl="3" marL="1828800">
              <a:lnSpc>
                <a:spcPct val="115000"/>
              </a:lnSpc>
              <a:spcBef>
                <a:spcPts val="0"/>
              </a:spcBef>
              <a:spcAft>
                <a:spcPts val="0"/>
              </a:spcAft>
              <a:buClr>
                <a:schemeClr val="dk2"/>
              </a:buClr>
              <a:buSzPts val="2700"/>
              <a:buChar char="●"/>
              <a:defRPr sz="2700">
                <a:solidFill>
                  <a:schemeClr val="dk2"/>
                </a:solidFill>
              </a:defRPr>
            </a:lvl4pPr>
            <a:lvl5pPr indent="-400050" lvl="4" marL="2286000">
              <a:lnSpc>
                <a:spcPct val="115000"/>
              </a:lnSpc>
              <a:spcBef>
                <a:spcPts val="0"/>
              </a:spcBef>
              <a:spcAft>
                <a:spcPts val="0"/>
              </a:spcAft>
              <a:buClr>
                <a:schemeClr val="dk2"/>
              </a:buClr>
              <a:buSzPts val="2700"/>
              <a:buChar char="○"/>
              <a:defRPr sz="2700">
                <a:solidFill>
                  <a:schemeClr val="dk2"/>
                </a:solidFill>
              </a:defRPr>
            </a:lvl5pPr>
            <a:lvl6pPr indent="-400050" lvl="5" marL="2743200">
              <a:lnSpc>
                <a:spcPct val="115000"/>
              </a:lnSpc>
              <a:spcBef>
                <a:spcPts val="0"/>
              </a:spcBef>
              <a:spcAft>
                <a:spcPts val="0"/>
              </a:spcAft>
              <a:buClr>
                <a:schemeClr val="dk2"/>
              </a:buClr>
              <a:buSzPts val="2700"/>
              <a:buChar char="■"/>
              <a:defRPr sz="2700">
                <a:solidFill>
                  <a:schemeClr val="dk2"/>
                </a:solidFill>
              </a:defRPr>
            </a:lvl6pPr>
            <a:lvl7pPr indent="-400050" lvl="6" marL="3200400">
              <a:lnSpc>
                <a:spcPct val="115000"/>
              </a:lnSpc>
              <a:spcBef>
                <a:spcPts val="0"/>
              </a:spcBef>
              <a:spcAft>
                <a:spcPts val="0"/>
              </a:spcAft>
              <a:buClr>
                <a:schemeClr val="dk2"/>
              </a:buClr>
              <a:buSzPts val="2700"/>
              <a:buChar char="●"/>
              <a:defRPr sz="2700">
                <a:solidFill>
                  <a:schemeClr val="dk2"/>
                </a:solidFill>
              </a:defRPr>
            </a:lvl7pPr>
            <a:lvl8pPr indent="-400050" lvl="7" marL="3657600">
              <a:lnSpc>
                <a:spcPct val="115000"/>
              </a:lnSpc>
              <a:spcBef>
                <a:spcPts val="0"/>
              </a:spcBef>
              <a:spcAft>
                <a:spcPts val="0"/>
              </a:spcAft>
              <a:buClr>
                <a:schemeClr val="dk2"/>
              </a:buClr>
              <a:buSzPts val="2700"/>
              <a:buChar char="○"/>
              <a:defRPr sz="2700">
                <a:solidFill>
                  <a:schemeClr val="dk2"/>
                </a:solidFill>
              </a:defRPr>
            </a:lvl8pPr>
            <a:lvl9pPr indent="-400050" lvl="8" marL="4114800">
              <a:lnSpc>
                <a:spcPct val="115000"/>
              </a:lnSpc>
              <a:spcBef>
                <a:spcPts val="0"/>
              </a:spcBef>
              <a:spcAft>
                <a:spcPts val="0"/>
              </a:spcAft>
              <a:buClr>
                <a:schemeClr val="dk2"/>
              </a:buClr>
              <a:buSzPts val="2700"/>
              <a:buChar char="■"/>
              <a:defRPr sz="2700">
                <a:solidFill>
                  <a:schemeClr val="dk2"/>
                </a:solidFill>
              </a:defRPr>
            </a:lvl9pPr>
          </a:lstStyle>
          <a:p/>
        </p:txBody>
      </p:sp>
      <p:sp>
        <p:nvSpPr>
          <p:cNvPr id="8" name="Google Shape;8;p1"/>
          <p:cNvSpPr txBox="1"/>
          <p:nvPr>
            <p:ph idx="12" type="sldNum"/>
          </p:nvPr>
        </p:nvSpPr>
        <p:spPr>
          <a:xfrm>
            <a:off x="9531515" y="16580326"/>
            <a:ext cx="617400" cy="1399500"/>
          </a:xfrm>
          <a:prstGeom prst="rect">
            <a:avLst/>
          </a:prstGeom>
          <a:noFill/>
          <a:ln>
            <a:noFill/>
          </a:ln>
        </p:spPr>
        <p:txBody>
          <a:bodyPr anchorCtr="0" anchor="ctr" bIns="176925" lIns="176925" spcFirstLastPara="1" rIns="176925" wrap="square" tIns="176925">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13"/>
          <p:cNvSpPr txBox="1"/>
          <p:nvPr/>
        </p:nvSpPr>
        <p:spPr>
          <a:xfrm>
            <a:off x="1777025" y="7670300"/>
            <a:ext cx="7134000" cy="2739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ar" sz="7200">
                <a:solidFill>
                  <a:srgbClr val="FFFFFF"/>
                </a:solidFill>
                <a:latin typeface="Tajawal"/>
                <a:ea typeface="Tajawal"/>
                <a:cs typeface="Tajawal"/>
                <a:sym typeface="Tajawal"/>
              </a:rPr>
              <a:t>T5</a:t>
            </a:r>
            <a:endParaRPr b="1" sz="7200">
              <a:solidFill>
                <a:srgbClr val="FFFFFF"/>
              </a:solidFill>
              <a:latin typeface="Tajawal"/>
              <a:ea typeface="Tajawal"/>
              <a:cs typeface="Tajawal"/>
              <a:sym typeface="Tajawal"/>
            </a:endParaRPr>
          </a:p>
          <a:p>
            <a:pPr indent="0" lvl="0" marL="0" rtl="0" algn="ctr">
              <a:lnSpc>
                <a:spcPct val="100000"/>
              </a:lnSpc>
              <a:spcBef>
                <a:spcPts val="0"/>
              </a:spcBef>
              <a:spcAft>
                <a:spcPts val="0"/>
              </a:spcAft>
              <a:buNone/>
            </a:pPr>
            <a:r>
              <a:rPr b="1" lang="ar" sz="4700">
                <a:solidFill>
                  <a:srgbClr val="FFFFFF"/>
                </a:solidFill>
                <a:latin typeface="Tajawal"/>
                <a:ea typeface="Tajawal"/>
                <a:cs typeface="Tajawal"/>
                <a:sym typeface="Tajawal"/>
              </a:rPr>
              <a:t>Report </a:t>
            </a:r>
            <a:endParaRPr b="1" sz="4700">
              <a:solidFill>
                <a:srgbClr val="FFFFFF"/>
              </a:solidFill>
              <a:latin typeface="Tajawal"/>
              <a:ea typeface="Tajawal"/>
              <a:cs typeface="Tajawal"/>
              <a:sym typeface="Tajawal"/>
            </a:endParaRPr>
          </a:p>
          <a:p>
            <a:pPr indent="0" lvl="0" marL="0" rtl="0" algn="ctr">
              <a:lnSpc>
                <a:spcPct val="100000"/>
              </a:lnSpc>
              <a:spcBef>
                <a:spcPts val="0"/>
              </a:spcBef>
              <a:spcAft>
                <a:spcPts val="0"/>
              </a:spcAft>
              <a:buNone/>
            </a:pPr>
            <a:r>
              <a:rPr b="1" lang="ar" sz="4700">
                <a:solidFill>
                  <a:srgbClr val="FFFFFF"/>
                </a:solidFill>
                <a:latin typeface="Tajawal"/>
                <a:ea typeface="Tajawal"/>
                <a:cs typeface="Tajawal"/>
                <a:sym typeface="Tajawal"/>
              </a:rPr>
              <a:t>Template</a:t>
            </a:r>
            <a:endParaRPr b="1" sz="2400">
              <a:solidFill>
                <a:srgbClr val="FFFFFF"/>
              </a:solidFill>
              <a:latin typeface="Tajawal"/>
              <a:ea typeface="Tajawal"/>
              <a:cs typeface="Tajawal"/>
              <a:sym typeface="Tajawal"/>
            </a:endParaRPr>
          </a:p>
        </p:txBody>
      </p:sp>
      <p:sp>
        <p:nvSpPr>
          <p:cNvPr id="56" name="Google Shape;56;p13"/>
          <p:cNvSpPr txBox="1"/>
          <p:nvPr>
            <p:ph idx="12" type="sldNum"/>
          </p:nvPr>
        </p:nvSpPr>
        <p:spPr>
          <a:xfrm>
            <a:off x="9531515" y="1658032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pic>
        <p:nvPicPr>
          <p:cNvPr id="57" name="Google Shape;57;p13"/>
          <p:cNvPicPr preferRelativeResize="0"/>
          <p:nvPr/>
        </p:nvPicPr>
        <p:blipFill rotWithShape="1">
          <a:blip r:embed="rId4">
            <a:alphaModFix/>
          </a:blip>
          <a:srcRect b="0" l="60751" r="0" t="0"/>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768098"/>
            <a:ext cx="1836180" cy="63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145" name="Google Shape;145;p22"/>
          <p:cNvSpPr txBox="1"/>
          <p:nvPr/>
        </p:nvSpPr>
        <p:spPr>
          <a:xfrm>
            <a:off x="1066475" y="5885125"/>
            <a:ext cx="6409200" cy="19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Conclusion and Future Work</a:t>
            </a:r>
            <a:endParaRPr sz="5300">
              <a:latin typeface="Tajawal"/>
              <a:ea typeface="Tajawal"/>
              <a:cs typeface="Tajawal"/>
              <a:sym typeface="Tajawal"/>
            </a:endParaRPr>
          </a:p>
        </p:txBody>
      </p:sp>
      <p:sp>
        <p:nvSpPr>
          <p:cNvPr id="146" name="Google Shape;146;p22"/>
          <p:cNvSpPr txBox="1"/>
          <p:nvPr/>
        </p:nvSpPr>
        <p:spPr>
          <a:xfrm>
            <a:off x="1066475" y="7647625"/>
            <a:ext cx="8601000" cy="430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2900">
              <a:solidFill>
                <a:srgbClr val="463185"/>
              </a:solidFill>
              <a:latin typeface="Tajawal"/>
              <a:ea typeface="Tajawal"/>
              <a:cs typeface="Tajawal"/>
              <a:sym typeface="Tajawal"/>
            </a:endParaRPr>
          </a:p>
          <a:p>
            <a:pPr indent="0" lvl="0" marL="0" rtl="0" algn="l">
              <a:lnSpc>
                <a:spcPct val="115000"/>
              </a:lnSpc>
              <a:spcBef>
                <a:spcPts val="600"/>
              </a:spcBef>
              <a:spcAft>
                <a:spcPts val="600"/>
              </a:spcAft>
              <a:buNone/>
            </a:pPr>
            <a:r>
              <a:rPr lang="ar" sz="2900">
                <a:latin typeface="Tajawal"/>
                <a:ea typeface="Tajawal"/>
                <a:cs typeface="Tajawal"/>
                <a:sym typeface="Tajawal"/>
              </a:rPr>
              <a:t>The conclusion summarizes the main findings of the project and restates its significance. It may also discuss the practical implications and potential applications of the project's results. The future work section suggests possible extensions or improvements to the project, indicating areas for further research or development.</a:t>
            </a:r>
            <a:endParaRPr sz="2900">
              <a:solidFill>
                <a:srgbClr val="463185"/>
              </a:solidFill>
              <a:latin typeface="Tajawal"/>
              <a:ea typeface="Tajawal"/>
              <a:cs typeface="Tajawal"/>
              <a:sym typeface="Tajawal"/>
            </a:endParaRP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155" name="Google Shape;155;p23"/>
          <p:cNvSpPr txBox="1"/>
          <p:nvPr/>
        </p:nvSpPr>
        <p:spPr>
          <a:xfrm>
            <a:off x="1066475" y="9237925"/>
            <a:ext cx="30000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Team</a:t>
            </a:r>
            <a:endParaRPr sz="5300"/>
          </a:p>
        </p:txBody>
      </p:sp>
      <p:sp>
        <p:nvSpPr>
          <p:cNvPr id="156" name="Google Shape;156;p23"/>
          <p:cNvSpPr txBox="1"/>
          <p:nvPr/>
        </p:nvSpPr>
        <p:spPr>
          <a:xfrm>
            <a:off x="1066475" y="10238425"/>
            <a:ext cx="72363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t/>
            </a:r>
            <a:endParaRPr b="1" sz="2900">
              <a:solidFill>
                <a:srgbClr val="666666"/>
              </a:solidFill>
              <a:latin typeface="Tajawal"/>
              <a:ea typeface="Tajawal"/>
              <a:cs typeface="Tajawal"/>
              <a:sym typeface="Tajawal"/>
            </a:endParaRPr>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59" name="Google Shape;159;p23"/>
          <p:cNvSpPr/>
          <p:nvPr/>
        </p:nvSpPr>
        <p:spPr>
          <a:xfrm>
            <a:off x="1025850" y="3502725"/>
            <a:ext cx="8235300" cy="51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graphicFrame>
        <p:nvGraphicFramePr>
          <p:cNvPr id="65" name="Google Shape;65;p14"/>
          <p:cNvGraphicFramePr/>
          <p:nvPr/>
        </p:nvGraphicFramePr>
        <p:xfrm>
          <a:off x="368538" y="2129625"/>
          <a:ext cx="3000000" cy="3000000"/>
        </p:xfrm>
        <a:graphic>
          <a:graphicData uri="http://schemas.openxmlformats.org/drawingml/2006/table">
            <a:tbl>
              <a:tblPr>
                <a:noFill/>
                <a:tableStyleId>{51FE4F45-F698-4BD6-A8D2-654E767E6DC8}</a:tableStyleId>
              </a:tblPr>
              <a:tblGrid>
                <a:gridCol w="1933425"/>
                <a:gridCol w="7616500"/>
              </a:tblGrid>
              <a:tr h="432025">
                <a:tc>
                  <a:txBody>
                    <a:bodyPr/>
                    <a:lstStyle/>
                    <a:p>
                      <a:pPr indent="0" lvl="0" marL="0" rtl="0" algn="ctr">
                        <a:spcBef>
                          <a:spcPts val="0"/>
                        </a:spcBef>
                        <a:spcAft>
                          <a:spcPts val="0"/>
                        </a:spcAft>
                        <a:buNone/>
                      </a:pPr>
                      <a:r>
                        <a:rPr b="1" lang="ar" sz="1800">
                          <a:solidFill>
                            <a:schemeClr val="lt1"/>
                          </a:solidFill>
                          <a:latin typeface="Tajawal"/>
                          <a:ea typeface="Tajawal"/>
                          <a:cs typeface="Tajawal"/>
                          <a:sym typeface="Tajawal"/>
                        </a:rPr>
                        <a:t>Field </a:t>
                      </a:r>
                      <a:endParaRPr b="1" sz="1800">
                        <a:solidFill>
                          <a:schemeClr val="lt1"/>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463185"/>
                    </a:solidFill>
                  </a:tcPr>
                </a:tc>
                <a:tc>
                  <a:txBody>
                    <a:bodyPr/>
                    <a:lstStyle/>
                    <a:p>
                      <a:pPr indent="0" lvl="0" marL="0" rtl="0" algn="ctr">
                        <a:spcBef>
                          <a:spcPts val="0"/>
                        </a:spcBef>
                        <a:spcAft>
                          <a:spcPts val="0"/>
                        </a:spcAft>
                        <a:buNone/>
                      </a:pPr>
                      <a:r>
                        <a:rPr b="1" lang="ar" sz="1800">
                          <a:solidFill>
                            <a:schemeClr val="lt1"/>
                          </a:solidFill>
                          <a:latin typeface="Tajawal"/>
                          <a:ea typeface="Tajawal"/>
                          <a:cs typeface="Tajawal"/>
                          <a:sym typeface="Tajawal"/>
                        </a:rPr>
                        <a:t>Description </a:t>
                      </a:r>
                      <a:endParaRPr b="1" sz="1800">
                        <a:solidFill>
                          <a:schemeClr val="lt1"/>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463185"/>
                    </a:solidFill>
                  </a:tcPr>
                </a:tc>
              </a:tr>
              <a:tr h="1157400">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Title</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 The title of the AI Bootcamp Project that summarize the main focus and objective of the project.</a:t>
                      </a:r>
                      <a:endParaRPr b="1"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1075175">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Abstract</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abstract provides a concise summary of the project, highlighting its key objectives, methodologies, and findings. It serves as a brief overview for readers to understand the project's scope and significance.</a:t>
                      </a:r>
                      <a:endParaRPr b="1"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r>
              <a:tr h="1624550">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establishes the motivation behind the project and presents the problem statement which need to be linked to Saudi Vision 2030 objectives and strategies. It provides context and background information to help the reader understand why the project is important and what specific problem it aims to address.</a:t>
                      </a:r>
                      <a:endParaRPr b="1"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1624550">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Literature Review</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b="1"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r>
              <a:tr h="1636600">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Data Description and Structure</a:t>
                      </a:r>
                      <a:r>
                        <a:rPr lang="ar" sz="1800">
                          <a:solidFill>
                            <a:srgbClr val="463185"/>
                          </a:solidFill>
                          <a:latin typeface="Tajawal"/>
                          <a:ea typeface="Tajawal"/>
                          <a:cs typeface="Tajawal"/>
                          <a:sym typeface="Tajawal"/>
                        </a:rPr>
                        <a:t>: </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b="1"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1555150">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b="1"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r>
              <a:tr h="1922675">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Discussion and Results</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b="1"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1636600">
                <a:tc>
                  <a:txBody>
                    <a:bodyPr/>
                    <a:lstStyle/>
                    <a:p>
                      <a:pPr indent="0" lvl="0" marL="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Conclusion and Future Work</a:t>
                      </a:r>
                      <a:endParaRPr b="1"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c>
                  <a:txBody>
                    <a:bodyPr/>
                    <a:lstStyle/>
                    <a:p>
                      <a:pPr indent="0" lvl="0" marL="0" rtl="0" algn="l">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conclusion summarizes the main findings of the project and restates its significance. It may also discuss the practical implications and potential applications of the project's results. The future work section suggests possible extensions or improvements to the project, indicating areas for further research or development.</a:t>
                      </a:r>
                      <a:endParaRPr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5F6FA"/>
                    </a:solidFill>
                  </a:tcPr>
                </a:tc>
              </a:tr>
              <a:tr h="1636600">
                <a:tc>
                  <a:txBody>
                    <a:bodyPr/>
                    <a:lstStyle/>
                    <a:p>
                      <a:pPr indent="0" lvl="0" marL="0" marR="0" rtl="0" algn="ctr">
                        <a:lnSpc>
                          <a:spcPct val="115000"/>
                        </a:lnSpc>
                        <a:spcBef>
                          <a:spcPts val="0"/>
                        </a:spcBef>
                        <a:spcAft>
                          <a:spcPts val="600"/>
                        </a:spcAft>
                        <a:buClr>
                          <a:schemeClr val="dk1"/>
                        </a:buClr>
                        <a:buSzPts val="1100"/>
                        <a:buFont typeface="Arial"/>
                        <a:buNone/>
                      </a:pPr>
                      <a:r>
                        <a:rPr b="1" lang="ar" sz="1800">
                          <a:solidFill>
                            <a:srgbClr val="463185"/>
                          </a:solidFill>
                          <a:latin typeface="Tajawal"/>
                          <a:ea typeface="Tajawal"/>
                          <a:cs typeface="Tajawal"/>
                          <a:sym typeface="Tajawal"/>
                        </a:rPr>
                        <a:t>Team</a:t>
                      </a:r>
                      <a:endParaRPr sz="1800">
                        <a:solidFill>
                          <a:srgbClr val="463185"/>
                        </a:solidFill>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600"/>
                        </a:spcAft>
                        <a:buNone/>
                      </a:pPr>
                      <a:r>
                        <a:t/>
                      </a:r>
                      <a:endParaRPr sz="1800">
                        <a:latin typeface="Tajawal"/>
                        <a:ea typeface="Tajawal"/>
                        <a:cs typeface="Tajawal"/>
                        <a:sym typeface="Tajawal"/>
                      </a:endParaRPr>
                    </a:p>
                  </a:txBody>
                  <a:tcPr marT="91425" marB="9142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74" name="Google Shape;74;p15"/>
          <p:cNvSpPr txBox="1"/>
          <p:nvPr/>
        </p:nvSpPr>
        <p:spPr>
          <a:xfrm>
            <a:off x="1066475" y="9237925"/>
            <a:ext cx="30000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Title</a:t>
            </a:r>
            <a:endParaRPr sz="5300"/>
          </a:p>
        </p:txBody>
      </p:sp>
      <p:sp>
        <p:nvSpPr>
          <p:cNvPr id="75" name="Google Shape;75;p15"/>
          <p:cNvSpPr txBox="1"/>
          <p:nvPr/>
        </p:nvSpPr>
        <p:spPr>
          <a:xfrm>
            <a:off x="1066475" y="10238425"/>
            <a:ext cx="7236300" cy="16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lang="ar" sz="2900">
                <a:solidFill>
                  <a:srgbClr val="666666"/>
                </a:solidFill>
                <a:latin typeface="Tajawal"/>
                <a:ea typeface="Tajawal"/>
                <a:cs typeface="Tajawal"/>
                <a:sym typeface="Tajawal"/>
              </a:rPr>
              <a:t> The title of the AI Bootcamp Project that summarize the main focus and objective of the project.</a:t>
            </a:r>
            <a:endParaRPr b="1" sz="2900">
              <a:solidFill>
                <a:srgbClr val="666666"/>
              </a:solidFill>
              <a:latin typeface="Tajawal"/>
              <a:ea typeface="Tajawal"/>
              <a:cs typeface="Tajawal"/>
              <a:sym typeface="Tajawal"/>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78" name="Google Shape;78;p15"/>
          <p:cNvSpPr/>
          <p:nvPr/>
        </p:nvSpPr>
        <p:spPr>
          <a:xfrm>
            <a:off x="1025850" y="3502725"/>
            <a:ext cx="8235300" cy="51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85" name="Google Shape;85;p16"/>
          <p:cNvSpPr txBox="1"/>
          <p:nvPr/>
        </p:nvSpPr>
        <p:spPr>
          <a:xfrm>
            <a:off x="1066475" y="5885125"/>
            <a:ext cx="30000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Clr>
                <a:schemeClr val="dk1"/>
              </a:buClr>
              <a:buSzPts val="1100"/>
              <a:buFont typeface="Arial"/>
              <a:buNone/>
            </a:pPr>
            <a:r>
              <a:rPr b="1" lang="ar" sz="5300">
                <a:solidFill>
                  <a:srgbClr val="463185"/>
                </a:solidFill>
                <a:latin typeface="Tajawal"/>
                <a:ea typeface="Tajawal"/>
                <a:cs typeface="Tajawal"/>
                <a:sym typeface="Tajawal"/>
              </a:rPr>
              <a:t>Abstract</a:t>
            </a:r>
            <a:endParaRPr sz="5300"/>
          </a:p>
        </p:txBody>
      </p:sp>
      <p:sp>
        <p:nvSpPr>
          <p:cNvPr id="86" name="Google Shape;86;p16"/>
          <p:cNvSpPr txBox="1"/>
          <p:nvPr/>
        </p:nvSpPr>
        <p:spPr>
          <a:xfrm>
            <a:off x="1066475" y="6885625"/>
            <a:ext cx="8601000" cy="276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900">
              <a:solidFill>
                <a:srgbClr val="463185"/>
              </a:solidFill>
              <a:latin typeface="Tajawal"/>
              <a:ea typeface="Tajawal"/>
              <a:cs typeface="Tajawal"/>
              <a:sym typeface="Tajawal"/>
            </a:endParaRPr>
          </a:p>
          <a:p>
            <a:pPr indent="0" lvl="0" marL="0" rtl="0" algn="l">
              <a:lnSpc>
                <a:spcPct val="115000"/>
              </a:lnSpc>
              <a:spcBef>
                <a:spcPts val="600"/>
              </a:spcBef>
              <a:spcAft>
                <a:spcPts val="600"/>
              </a:spcAft>
              <a:buNone/>
            </a:pPr>
            <a:r>
              <a:rPr lang="ar" sz="2900">
                <a:latin typeface="Tajawal"/>
                <a:ea typeface="Tajawal"/>
                <a:cs typeface="Tajawal"/>
                <a:sym typeface="Tajawal"/>
              </a:rPr>
              <a:t>The abstract provides a concise summary of the project, highlighting its key objectives, methodologies, and findings. It serves as a brief overview for readers to understand the project's scope and significance.</a:t>
            </a:r>
            <a:endParaRPr sz="2900">
              <a:solidFill>
                <a:srgbClr val="666666"/>
              </a:solidFill>
              <a:latin typeface="Tajawal"/>
              <a:ea typeface="Tajawal"/>
              <a:cs typeface="Tajawal"/>
              <a:sym typeface="Tajawal"/>
            </a:endParaRP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95" name="Google Shape;95;p17"/>
          <p:cNvSpPr txBox="1"/>
          <p:nvPr/>
        </p:nvSpPr>
        <p:spPr>
          <a:xfrm>
            <a:off x="1066475" y="5885125"/>
            <a:ext cx="39153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Introduction</a:t>
            </a:r>
            <a:endParaRPr sz="5300">
              <a:latin typeface="Tajawal"/>
              <a:ea typeface="Tajawal"/>
              <a:cs typeface="Tajawal"/>
              <a:sym typeface="Tajawal"/>
            </a:endParaRPr>
          </a:p>
        </p:txBody>
      </p:sp>
      <p:sp>
        <p:nvSpPr>
          <p:cNvPr id="96" name="Google Shape;96;p17"/>
          <p:cNvSpPr txBox="1"/>
          <p:nvPr/>
        </p:nvSpPr>
        <p:spPr>
          <a:xfrm>
            <a:off x="1066475" y="6885625"/>
            <a:ext cx="8601000" cy="430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900">
              <a:solidFill>
                <a:srgbClr val="463185"/>
              </a:solidFill>
              <a:latin typeface="Tajawal"/>
              <a:ea typeface="Tajawal"/>
              <a:cs typeface="Tajawal"/>
              <a:sym typeface="Tajawal"/>
            </a:endParaRPr>
          </a:p>
          <a:p>
            <a:pPr indent="0" lvl="0" marL="0" rtl="0" algn="l">
              <a:lnSpc>
                <a:spcPct val="115000"/>
              </a:lnSpc>
              <a:spcBef>
                <a:spcPts val="600"/>
              </a:spcBef>
              <a:spcAft>
                <a:spcPts val="600"/>
              </a:spcAft>
              <a:buNone/>
            </a:pPr>
            <a:r>
              <a:rPr lang="ar" sz="2900">
                <a:latin typeface="Tajawal"/>
                <a:ea typeface="Tajawal"/>
                <a:cs typeface="Tajawal"/>
                <a:sym typeface="Tajawal"/>
              </a:rPr>
              <a:t>This section establishes the motivation behind the project and presents the problem statement which need to be linked to Saudi Vision 2030 objectives and strategies. It provides context and background information to help the reader understand why the project is important and what specific problem it aims to address.</a:t>
            </a:r>
            <a:endParaRPr sz="2900">
              <a:solidFill>
                <a:srgbClr val="463185"/>
              </a:solidFill>
              <a:latin typeface="Tajawal"/>
              <a:ea typeface="Tajawal"/>
              <a:cs typeface="Tajawal"/>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04" name="Google Shape;104;p18"/>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105" name="Google Shape;105;p18"/>
          <p:cNvSpPr txBox="1"/>
          <p:nvPr/>
        </p:nvSpPr>
        <p:spPr>
          <a:xfrm>
            <a:off x="1066475" y="5885125"/>
            <a:ext cx="64389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Literature Review</a:t>
            </a:r>
            <a:r>
              <a:rPr lang="ar" sz="5300">
                <a:solidFill>
                  <a:srgbClr val="463185"/>
                </a:solidFill>
                <a:latin typeface="Tajawal"/>
                <a:ea typeface="Tajawal"/>
                <a:cs typeface="Tajawal"/>
                <a:sym typeface="Tajawal"/>
              </a:rPr>
              <a:t>:</a:t>
            </a:r>
            <a:endParaRPr sz="5300">
              <a:latin typeface="Tajawal"/>
              <a:ea typeface="Tajawal"/>
              <a:cs typeface="Tajawal"/>
              <a:sym typeface="Tajawal"/>
            </a:endParaRPr>
          </a:p>
        </p:txBody>
      </p:sp>
      <p:sp>
        <p:nvSpPr>
          <p:cNvPr id="106" name="Google Shape;106;p18"/>
          <p:cNvSpPr txBox="1"/>
          <p:nvPr/>
        </p:nvSpPr>
        <p:spPr>
          <a:xfrm>
            <a:off x="1066475" y="6885625"/>
            <a:ext cx="8601000" cy="378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900">
              <a:solidFill>
                <a:srgbClr val="463185"/>
              </a:solidFill>
              <a:latin typeface="Tajawal"/>
              <a:ea typeface="Tajawal"/>
              <a:cs typeface="Tajawal"/>
              <a:sym typeface="Tajawal"/>
            </a:endParaRPr>
          </a:p>
          <a:p>
            <a:pPr indent="0" lvl="0" marL="0" rtl="0" algn="l">
              <a:lnSpc>
                <a:spcPct val="115000"/>
              </a:lnSpc>
              <a:spcBef>
                <a:spcPts val="600"/>
              </a:spcBef>
              <a:spcAft>
                <a:spcPts val="600"/>
              </a:spcAft>
              <a:buNone/>
            </a:pPr>
            <a:r>
              <a:rPr lang="ar" sz="290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2900">
              <a:solidFill>
                <a:srgbClr val="463185"/>
              </a:solidFill>
              <a:latin typeface="Tajawal"/>
              <a:ea typeface="Tajawal"/>
              <a:cs typeface="Tajawal"/>
              <a:sym typeface="Tajawal"/>
            </a:endParaRPr>
          </a:p>
        </p:txBody>
      </p:sp>
      <p:pic>
        <p:nvPicPr>
          <p:cNvPr id="107" name="Google Shape;107;p18"/>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08" name="Google Shape;108;p18"/>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115" name="Google Shape;115;p19"/>
          <p:cNvSpPr txBox="1"/>
          <p:nvPr/>
        </p:nvSpPr>
        <p:spPr>
          <a:xfrm>
            <a:off x="1066475" y="5885125"/>
            <a:ext cx="5193300" cy="19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Data Description and Structure</a:t>
            </a:r>
            <a:r>
              <a:rPr lang="ar" sz="5300">
                <a:solidFill>
                  <a:srgbClr val="463185"/>
                </a:solidFill>
                <a:latin typeface="Tajawal"/>
                <a:ea typeface="Tajawal"/>
                <a:cs typeface="Tajawal"/>
                <a:sym typeface="Tajawal"/>
              </a:rPr>
              <a:t>: </a:t>
            </a:r>
            <a:endParaRPr sz="5300">
              <a:latin typeface="Tajawal"/>
              <a:ea typeface="Tajawal"/>
              <a:cs typeface="Tajawal"/>
              <a:sym typeface="Tajawal"/>
            </a:endParaRPr>
          </a:p>
        </p:txBody>
      </p:sp>
      <p:sp>
        <p:nvSpPr>
          <p:cNvPr id="116" name="Google Shape;116;p19"/>
          <p:cNvSpPr txBox="1"/>
          <p:nvPr/>
        </p:nvSpPr>
        <p:spPr>
          <a:xfrm>
            <a:off x="1066475" y="7800025"/>
            <a:ext cx="8601000" cy="430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900">
              <a:solidFill>
                <a:srgbClr val="463185"/>
              </a:solidFill>
              <a:latin typeface="Tajawal"/>
              <a:ea typeface="Tajawal"/>
              <a:cs typeface="Tajawal"/>
              <a:sym typeface="Tajawal"/>
            </a:endParaRPr>
          </a:p>
          <a:p>
            <a:pPr indent="0" lvl="0" marL="0" rtl="0" algn="l">
              <a:lnSpc>
                <a:spcPct val="115000"/>
              </a:lnSpc>
              <a:spcBef>
                <a:spcPts val="600"/>
              </a:spcBef>
              <a:spcAft>
                <a:spcPts val="600"/>
              </a:spcAft>
              <a:buNone/>
            </a:pPr>
            <a:r>
              <a:rPr lang="ar" sz="290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sz="2900">
              <a:solidFill>
                <a:srgbClr val="463185"/>
              </a:solidFill>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125" name="Google Shape;125;p20"/>
          <p:cNvSpPr txBox="1"/>
          <p:nvPr/>
        </p:nvSpPr>
        <p:spPr>
          <a:xfrm>
            <a:off x="1066475" y="5885125"/>
            <a:ext cx="64389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Methodology</a:t>
            </a:r>
            <a:endParaRPr sz="5300">
              <a:latin typeface="Tajawal"/>
              <a:ea typeface="Tajawal"/>
              <a:cs typeface="Tajawal"/>
              <a:sym typeface="Tajawal"/>
            </a:endParaRPr>
          </a:p>
        </p:txBody>
      </p:sp>
      <p:sp>
        <p:nvSpPr>
          <p:cNvPr id="126" name="Google Shape;126;p20"/>
          <p:cNvSpPr txBox="1"/>
          <p:nvPr/>
        </p:nvSpPr>
        <p:spPr>
          <a:xfrm>
            <a:off x="1066475" y="6885625"/>
            <a:ext cx="8601000" cy="378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900">
              <a:solidFill>
                <a:srgbClr val="463185"/>
              </a:solidFill>
              <a:latin typeface="Tajawal"/>
              <a:ea typeface="Tajawal"/>
              <a:cs typeface="Tajawal"/>
              <a:sym typeface="Tajawal"/>
            </a:endParaRPr>
          </a:p>
          <a:p>
            <a:pPr indent="0" lvl="0" marL="0" rtl="0" algn="l">
              <a:lnSpc>
                <a:spcPct val="115000"/>
              </a:lnSpc>
              <a:spcBef>
                <a:spcPts val="600"/>
              </a:spcBef>
              <a:spcAft>
                <a:spcPts val="600"/>
              </a:spcAft>
              <a:buNone/>
            </a:pPr>
            <a:r>
              <a:rPr lang="ar" sz="290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sz="2900">
              <a:solidFill>
                <a:srgbClr val="463185"/>
              </a:solidFill>
              <a:latin typeface="Tajawal"/>
              <a:ea typeface="Tajawal"/>
              <a:cs typeface="Tajawal"/>
              <a:sym typeface="Tajawal"/>
            </a:endParaRP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p:nvPr>
            <p:ph idx="12" type="sldNum"/>
          </p:nvPr>
        </p:nvSpPr>
        <p:spPr>
          <a:xfrm>
            <a:off x="9567215" y="17249376"/>
            <a:ext cx="617400" cy="1399500"/>
          </a:xfrm>
          <a:prstGeom prst="rect">
            <a:avLst/>
          </a:prstGeom>
        </p:spPr>
        <p:txBody>
          <a:bodyPr anchorCtr="0" anchor="ctr" bIns="176925" lIns="176925" spcFirstLastPara="1" rIns="176925" wrap="square" tIns="176925">
            <a:normAutofit/>
          </a:bodyPr>
          <a:lstStyle/>
          <a:p>
            <a:pPr indent="0" lvl="0" marL="0" rtl="0" algn="r">
              <a:spcBef>
                <a:spcPts val="0"/>
              </a:spcBef>
              <a:spcAft>
                <a:spcPts val="0"/>
              </a:spcAft>
              <a:buNone/>
            </a:pPr>
            <a:fld id="{00000000-1234-1234-1234-123412341234}" type="slidenum">
              <a:rPr lang="ar"/>
              <a:t>‹#›</a:t>
            </a:fld>
            <a:endParaRPr/>
          </a:p>
        </p:txBody>
      </p:sp>
      <p:sp>
        <p:nvSpPr>
          <p:cNvPr id="135" name="Google Shape;135;p21"/>
          <p:cNvSpPr txBox="1"/>
          <p:nvPr/>
        </p:nvSpPr>
        <p:spPr>
          <a:xfrm>
            <a:off x="1066475" y="5885125"/>
            <a:ext cx="76515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ar" sz="5300">
                <a:solidFill>
                  <a:srgbClr val="463185"/>
                </a:solidFill>
                <a:latin typeface="Tajawal"/>
                <a:ea typeface="Tajawal"/>
                <a:cs typeface="Tajawal"/>
                <a:sym typeface="Tajawal"/>
              </a:rPr>
              <a:t>Discussion and Results</a:t>
            </a:r>
            <a:r>
              <a:rPr lang="ar" sz="5300">
                <a:solidFill>
                  <a:srgbClr val="463185"/>
                </a:solidFill>
                <a:latin typeface="Tajawal"/>
                <a:ea typeface="Tajawal"/>
                <a:cs typeface="Tajawal"/>
                <a:sym typeface="Tajawal"/>
              </a:rPr>
              <a:t>:</a:t>
            </a:r>
            <a:endParaRPr sz="5300">
              <a:latin typeface="Tajawal"/>
              <a:ea typeface="Tajawal"/>
              <a:cs typeface="Tajawal"/>
              <a:sym typeface="Tajawal"/>
            </a:endParaRPr>
          </a:p>
        </p:txBody>
      </p:sp>
      <p:sp>
        <p:nvSpPr>
          <p:cNvPr id="136" name="Google Shape;136;p21"/>
          <p:cNvSpPr txBox="1"/>
          <p:nvPr/>
        </p:nvSpPr>
        <p:spPr>
          <a:xfrm>
            <a:off x="1066475" y="6885625"/>
            <a:ext cx="8601000" cy="53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900">
              <a:solidFill>
                <a:srgbClr val="463185"/>
              </a:solidFill>
              <a:latin typeface="Tajawal"/>
              <a:ea typeface="Tajawal"/>
              <a:cs typeface="Tajawal"/>
              <a:sym typeface="Tajawal"/>
            </a:endParaRPr>
          </a:p>
          <a:p>
            <a:pPr indent="0" lvl="0" marL="0" rtl="0" algn="l">
              <a:lnSpc>
                <a:spcPct val="115000"/>
              </a:lnSpc>
              <a:spcBef>
                <a:spcPts val="600"/>
              </a:spcBef>
              <a:spcAft>
                <a:spcPts val="600"/>
              </a:spcAft>
              <a:buNone/>
            </a:pPr>
            <a:r>
              <a:rPr lang="ar" sz="290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2900">
              <a:solidFill>
                <a:srgbClr val="463185"/>
              </a:solidFill>
              <a:latin typeface="Tajawal"/>
              <a:ea typeface="Tajawal"/>
              <a:cs typeface="Tajawal"/>
              <a:sym typeface="Tajawal"/>
            </a:endParaRP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