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2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62932-2AFC-0357-6F2F-CE8C2EDB7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9856F-D061-7A24-8C59-81FD32DC3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82534-16C9-26B6-25A8-95583B893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0385-9ED0-40B0-9E1A-254E68137BC5}" type="datetimeFigureOut">
              <a:rPr lang="en-PH" smtClean="0"/>
              <a:t>07/09/2024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3BE29-C902-DABF-A2C8-B19214456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21CC6-5B81-F837-B3A3-CB2FBC0B3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D8CE-587B-4124-BB28-5B2A48845F4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1251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754FF-71CB-6EC9-F9E5-BB2A98991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09BDE5-0906-CE68-4E15-1C01DACEC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AA595-25AE-F32D-2413-A6E1F799A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0385-9ED0-40B0-9E1A-254E68137BC5}" type="datetimeFigureOut">
              <a:rPr lang="en-PH" smtClean="0"/>
              <a:t>07/09/2024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DFA6A-64D9-8012-0C7F-05C8C419B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8A59D-1325-E9AF-B0F3-290729AA9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D8CE-587B-4124-BB28-5B2A48845F4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5529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E1A572-DBEC-053D-141D-5EF38771DA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3C03B5-6773-BD3B-0028-C247CE7F5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7D905-04BC-2A25-B5C9-4699A33E2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0385-9ED0-40B0-9E1A-254E68137BC5}" type="datetimeFigureOut">
              <a:rPr lang="en-PH" smtClean="0"/>
              <a:t>07/09/2024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F3635-705F-33C2-D559-358794EAD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1E61E-D527-A112-6BB0-519837B4F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D8CE-587B-4124-BB28-5B2A48845F4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16908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5DEA-D7AA-7C91-DE13-27FF87769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22532-770D-CDA0-1671-9568AFA13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8429C-4EE2-1390-FB61-9985BC549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0385-9ED0-40B0-9E1A-254E68137BC5}" type="datetimeFigureOut">
              <a:rPr lang="en-PH" smtClean="0"/>
              <a:t>07/09/2024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9BE36-2580-2570-4F97-5447B387D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20A0A-FFB3-1900-22C0-6007EB7BE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D8CE-587B-4124-BB28-5B2A48845F4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1886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129BC-2B1B-A8CA-26A1-A91B19F03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563F7-B600-A8BA-A08A-36AE89870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C73F5-A785-2147-CEFA-9E0967B20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0385-9ED0-40B0-9E1A-254E68137BC5}" type="datetimeFigureOut">
              <a:rPr lang="en-PH" smtClean="0"/>
              <a:t>07/09/2024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02E2A-D798-016C-15D5-005C53118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7DD69-0BED-6209-9B93-91D5E4EE6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D8CE-587B-4124-BB28-5B2A48845F4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4039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F579-5BB3-B1A7-160C-45FD957DB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0D797-0D5E-5908-FA8B-448B1124A9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3423A-E04F-1F75-38DE-15BC7B8BF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44835-7350-7D10-C8B0-6DD103CFE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0385-9ED0-40B0-9E1A-254E68137BC5}" type="datetimeFigureOut">
              <a:rPr lang="en-PH" smtClean="0"/>
              <a:t>07/09/2024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CA847-E7EC-B25A-65BE-977DE0A9B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9BA2C-6D55-4D0D-DF32-FC862A26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D8CE-587B-4124-BB28-5B2A48845F4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75590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2627C-1938-38AE-0BA2-E83FA76DE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70EBB-C6A8-92CB-75CD-DBB4973CA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9F5A7-03BB-1B1F-5AFF-8576B5C09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A2CADD-F296-16C9-C841-FE8F591F1B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A4DB18-9E8F-3B14-8ACD-8ED8847964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B810AC-7ACC-0738-24E1-4CDBD8A23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0385-9ED0-40B0-9E1A-254E68137BC5}" type="datetimeFigureOut">
              <a:rPr lang="en-PH" smtClean="0"/>
              <a:t>07/09/2024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6532A4-C976-1F3D-CD33-93DD1E20F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0DA3EF-CAC3-812F-640A-385996A5C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D8CE-587B-4124-BB28-5B2A48845F4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5776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98A90-5F61-7D18-3D2D-6C7AD2894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1BE78E-9665-0F25-3F4A-D03F0D47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0385-9ED0-40B0-9E1A-254E68137BC5}" type="datetimeFigureOut">
              <a:rPr lang="en-PH" smtClean="0"/>
              <a:t>07/09/2024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32D4D0-ACF0-C66A-E9F3-E9D8DEDD6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1BA3C2-61EF-5523-4398-E67F94A84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D8CE-587B-4124-BB28-5B2A48845F4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97478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F579EA-3A4A-F21A-A9A6-8BB2D9771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0385-9ED0-40B0-9E1A-254E68137BC5}" type="datetimeFigureOut">
              <a:rPr lang="en-PH" smtClean="0"/>
              <a:t>07/09/2024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EA1F57-9028-0C87-03C3-01ACCA05B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757AB-A29A-C405-4E12-A7BF24C25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D8CE-587B-4124-BB28-5B2A48845F4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82977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9554C-DBE6-43DB-772B-81363CE24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005E5-C73E-EC7C-9E7E-264D14777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610DAD-07A8-C0DD-28D9-B618B784A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AA990-C382-05AB-7183-1DBE6836E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0385-9ED0-40B0-9E1A-254E68137BC5}" type="datetimeFigureOut">
              <a:rPr lang="en-PH" smtClean="0"/>
              <a:t>07/09/2024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8A31A-6BA6-86AE-2AA6-DF8CF4447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68347-C981-8641-0B92-0953DC07D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D8CE-587B-4124-BB28-5B2A48845F4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6052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E698F-1D96-DBFE-E2F0-29C548C00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672395-64C7-9362-C11B-BD0A6C715D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815C1A-2E8B-7C2A-E5DC-9D0E54435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AA6D1-9D78-150F-CD60-DB3A56C6E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0385-9ED0-40B0-9E1A-254E68137BC5}" type="datetimeFigureOut">
              <a:rPr lang="en-PH" smtClean="0"/>
              <a:t>07/09/2024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8E5FB-4E5D-8258-5398-4085C791A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34042-F33C-0A07-F0FF-F807D4F53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D8CE-587B-4124-BB28-5B2A48845F4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0122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804DF2-169E-A87D-A32A-245A78392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56EAB-390D-4C80-F084-A71942AE2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0919E-EA3B-B947-42A9-F6BE31739E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EF0385-9ED0-40B0-9E1A-254E68137BC5}" type="datetimeFigureOut">
              <a:rPr lang="en-PH" smtClean="0"/>
              <a:t>07/09/2024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1D041-CAFB-8963-DEE5-94003698E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74FA9-E86C-B64A-3BA4-4844445B2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09D8CE-587B-4124-BB28-5B2A48845F4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58284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screen with white text&#10;&#10;Description automatically generated">
            <a:extLst>
              <a:ext uri="{FF2B5EF4-FFF2-40B4-BE49-F238E27FC236}">
                <a16:creationId xmlns:a16="http://schemas.microsoft.com/office/drawing/2014/main" id="{EACDF973-9F29-799C-2FE4-75E29872E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53" y="643467"/>
            <a:ext cx="9860294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6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close-up of hands touching&#10;&#10;Description automatically generated">
            <a:extLst>
              <a:ext uri="{FF2B5EF4-FFF2-40B4-BE49-F238E27FC236}">
                <a16:creationId xmlns:a16="http://schemas.microsoft.com/office/drawing/2014/main" id="{35D06644-4BCB-8455-78E5-F8B2F00F7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" r="1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34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diagram of information&#10;&#10;Description automatically generated with medium confidence">
            <a:extLst>
              <a:ext uri="{FF2B5EF4-FFF2-40B4-BE49-F238E27FC236}">
                <a16:creationId xmlns:a16="http://schemas.microsoft.com/office/drawing/2014/main" id="{23C414B5-84BE-5783-A817-9FDE677A6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07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40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3644BFD-D22E-4019-B666-387DA51AE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795635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erson with his hand on his chin&#10;&#10;Description automatically generated">
            <a:extLst>
              <a:ext uri="{FF2B5EF4-FFF2-40B4-BE49-F238E27FC236}">
                <a16:creationId xmlns:a16="http://schemas.microsoft.com/office/drawing/2014/main" id="{3C05FFC0-5EB6-72F1-1CD5-613FCAD91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07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515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15C6C6-E45C-4179-9FC1-E8A4C1D47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56472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stack of gold coins&#10;&#10;Description automatically generated">
            <a:extLst>
              <a:ext uri="{FF2B5EF4-FFF2-40B4-BE49-F238E27FC236}">
                <a16:creationId xmlns:a16="http://schemas.microsoft.com/office/drawing/2014/main" id="{95CCE4C6-22CD-1DF5-8F49-0DAF3629C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09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360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63EEF19-D6E1-5DB6-9CEC-2B3F144ED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00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048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purple rectangular boxes with text&#10;&#10;Description automatically generated">
            <a:extLst>
              <a:ext uri="{FF2B5EF4-FFF2-40B4-BE49-F238E27FC236}">
                <a16:creationId xmlns:a16="http://schemas.microsoft.com/office/drawing/2014/main" id="{4FC843BD-E321-4985-9CFB-CD36C3D81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174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close-up of a book store&#10;&#10;Description automatically generated">
            <a:extLst>
              <a:ext uri="{FF2B5EF4-FFF2-40B4-BE49-F238E27FC236}">
                <a16:creationId xmlns:a16="http://schemas.microsoft.com/office/drawing/2014/main" id="{08586197-6096-7A15-DED7-6A0427940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884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close-up of a graph&#10;&#10;Description automatically generated">
            <a:extLst>
              <a:ext uri="{FF2B5EF4-FFF2-40B4-BE49-F238E27FC236}">
                <a16:creationId xmlns:a16="http://schemas.microsoft.com/office/drawing/2014/main" id="{858FB53E-47FB-6B0E-6436-8FF83F13E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776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3644BFD-D22E-4019-B666-387DA51AE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795635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-up of a book&#10;&#10;Description automatically generated">
            <a:extLst>
              <a:ext uri="{FF2B5EF4-FFF2-40B4-BE49-F238E27FC236}">
                <a16:creationId xmlns:a16="http://schemas.microsoft.com/office/drawing/2014/main" id="{84B1C019-596E-CD15-D4DF-D36FDCDCC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91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837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Cel Rick Almario</dc:creator>
  <cp:lastModifiedBy>Cel Rick Almario</cp:lastModifiedBy>
  <cp:revision>1</cp:revision>
  <dcterms:created xsi:type="dcterms:W3CDTF">2024-09-06T19:13:55Z</dcterms:created>
  <dcterms:modified xsi:type="dcterms:W3CDTF">2024-09-06T19:16:43Z</dcterms:modified>
</cp:coreProperties>
</file>