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nl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Relationship Id="rId4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Relationship Id="rId4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png"/><Relationship Id="rId4" Type="http://schemas.openxmlformats.org/officeDocument/2006/relationships/image" Target="../media/image0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7.png"/><Relationship Id="rId5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05.png"/><Relationship Id="rId5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Relationship Id="rId4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BF7F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875" y="1578783"/>
            <a:ext cx="9144000" cy="279428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25350" y="-252950"/>
            <a:ext cx="90933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 sz="4600">
                <a:latin typeface="Verdana"/>
                <a:ea typeface="Verdana"/>
                <a:cs typeface="Verdana"/>
                <a:sym typeface="Verdana"/>
              </a:rPr>
              <a:t>Multimedia Interactieontwerp</a:t>
            </a:r>
          </a:p>
          <a:p>
            <a:pPr lvl="0">
              <a:spcBef>
                <a:spcPts val="0"/>
              </a:spcBef>
              <a:buNone/>
            </a:pPr>
            <a:r>
              <a:rPr lang="nl" sz="4600">
                <a:latin typeface="Verdana"/>
                <a:ea typeface="Verdana"/>
                <a:cs typeface="Verdana"/>
                <a:sym typeface="Verdana"/>
              </a:rPr>
              <a:t>Eindproject Tinker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7240" y="4439675"/>
            <a:ext cx="1529524" cy="7038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520750" y="4635150"/>
            <a:ext cx="21393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BSc Informatiekunde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6483900" y="4635137"/>
            <a:ext cx="2728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MMIO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97800" y="1731000"/>
            <a:ext cx="3090900" cy="25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nl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Lucas Berkvens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nl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Wytze Dijkstra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nl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Kennet Botan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nl" sz="2400">
                <a:latin typeface="Verdana"/>
                <a:ea typeface="Verdana"/>
                <a:cs typeface="Verdana"/>
                <a:sym typeface="Verdana"/>
              </a:rPr>
              <a:t>David Arisz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BF7F8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240" y="4439675"/>
            <a:ext cx="1529524" cy="70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753025" y="4635137"/>
            <a:ext cx="2728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BSc Informatiekunde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6483900" y="4635137"/>
            <a:ext cx="2728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MMIO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7024" y="0"/>
            <a:ext cx="7389950" cy="443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BF7F8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240" y="4439675"/>
            <a:ext cx="1529524" cy="70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753025" y="4635137"/>
            <a:ext cx="2728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BSc Informatiekunde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6483900" y="4635137"/>
            <a:ext cx="2728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MMIO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0775" y="0"/>
            <a:ext cx="7382453" cy="443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BF7F8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240" y="4439675"/>
            <a:ext cx="1529524" cy="70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753025" y="4635137"/>
            <a:ext cx="2728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BSc Informatiekunde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6483900" y="4635137"/>
            <a:ext cx="2728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MMIO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224" y="0"/>
            <a:ext cx="7397567" cy="44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BF7F8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240" y="4439675"/>
            <a:ext cx="1529524" cy="70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753025" y="4635137"/>
            <a:ext cx="2728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BSc Informatiekunde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6483900" y="4635137"/>
            <a:ext cx="2728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MMIO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425" y="0"/>
            <a:ext cx="7405155" cy="443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BF7F8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240" y="4439675"/>
            <a:ext cx="1529524" cy="70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753025" y="4635137"/>
            <a:ext cx="2728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BSc Informatiekunde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6483900" y="4635137"/>
            <a:ext cx="2728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MMIO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7949" y="0"/>
            <a:ext cx="7388107" cy="443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BF7F8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Wetenschappelijke test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Verdana"/>
            </a:pPr>
            <a:r>
              <a:rPr lang="nl" sz="2400">
                <a:latin typeface="Verdana"/>
                <a:ea typeface="Verdana"/>
                <a:cs typeface="Verdana"/>
                <a:sym typeface="Verdana"/>
              </a:rPr>
              <a:t>Formulier compacter gemaakt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Verdana"/>
            </a:pPr>
            <a:r>
              <a:rPr lang="nl" sz="2400">
                <a:latin typeface="Verdana"/>
                <a:ea typeface="Verdana"/>
                <a:cs typeface="Verdana"/>
                <a:sym typeface="Verdana"/>
              </a:rPr>
              <a:t>Onnodige onderdelen in het formulier naar de footer verplaatst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Verdana"/>
            </a:pPr>
            <a:r>
              <a:rPr lang="nl" sz="2400">
                <a:latin typeface="Verdana"/>
                <a:ea typeface="Verdana"/>
                <a:cs typeface="Verdana"/>
                <a:sym typeface="Verdana"/>
              </a:rPr>
              <a:t>Niet gelukt met de VWO Tool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Verdana"/>
            </a:pPr>
            <a:r>
              <a:rPr lang="nl" sz="2400">
                <a:latin typeface="Verdana"/>
                <a:ea typeface="Verdana"/>
                <a:cs typeface="Verdana"/>
                <a:sym typeface="Verdana"/>
              </a:rPr>
              <a:t>Uitstel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240" y="4439675"/>
            <a:ext cx="1529524" cy="70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753025" y="4635137"/>
            <a:ext cx="2728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BSc Informatiekunde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6483900" y="4635137"/>
            <a:ext cx="2728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MMIO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BF7F8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240" y="4439675"/>
            <a:ext cx="1529524" cy="70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753025" y="4635137"/>
            <a:ext cx="2728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BSc Informatiekunde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6483900" y="4635137"/>
            <a:ext cx="2728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MMIO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8211974" cy="43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BF7F8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Conclusie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Verdana"/>
            </a:pPr>
            <a:r>
              <a:rPr lang="nl" sz="2400">
                <a:latin typeface="Verdana"/>
                <a:ea typeface="Verdana"/>
                <a:cs typeface="Verdana"/>
                <a:sym typeface="Verdana"/>
              </a:rPr>
              <a:t>Prototype zal interactieve waarde toevoegen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Verdana"/>
            </a:pPr>
            <a:r>
              <a:rPr lang="nl" sz="2400">
                <a:latin typeface="Verdana"/>
                <a:ea typeface="Verdana"/>
                <a:cs typeface="Verdana"/>
                <a:sym typeface="Verdana"/>
              </a:rPr>
              <a:t>Geen conclusie over wetenschappelijke test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240" y="4439675"/>
            <a:ext cx="1529524" cy="70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753025" y="4635137"/>
            <a:ext cx="2728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BSc Informatiekunde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6483900" y="4635137"/>
            <a:ext cx="2728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MMIO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BF7F8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361625" y="1643550"/>
            <a:ext cx="7326300" cy="52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 sz="4800">
                <a:latin typeface="Verdana"/>
                <a:ea typeface="Verdana"/>
                <a:cs typeface="Verdana"/>
                <a:sym typeface="Verdana"/>
              </a:rPr>
              <a:t>Zijn er nog vragen?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240" y="4439675"/>
            <a:ext cx="1529524" cy="70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753025" y="4635137"/>
            <a:ext cx="2728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BSc Informatiekunde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6483900" y="4635137"/>
            <a:ext cx="2728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MMIO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BF7F8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Overzicht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Verdana"/>
            </a:pPr>
            <a:r>
              <a:rPr lang="nl" sz="2400">
                <a:latin typeface="Verdana"/>
                <a:ea typeface="Verdana"/>
                <a:cs typeface="Verdana"/>
                <a:sym typeface="Verdana"/>
              </a:rPr>
              <a:t>Analyse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Verdana"/>
            </a:pPr>
            <a:r>
              <a:rPr lang="nl" sz="1800">
                <a:latin typeface="Verdana"/>
                <a:ea typeface="Verdana"/>
                <a:cs typeface="Verdana"/>
                <a:sym typeface="Verdana"/>
              </a:rPr>
              <a:t>Huidige website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Verdana"/>
            </a:pPr>
            <a:r>
              <a:rPr lang="nl" sz="1800">
                <a:latin typeface="Verdana"/>
                <a:ea typeface="Verdana"/>
                <a:cs typeface="Verdana"/>
                <a:sym typeface="Verdana"/>
              </a:rPr>
              <a:t>Demo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Verdana"/>
            </a:pPr>
            <a:r>
              <a:rPr lang="nl" sz="2400">
                <a:latin typeface="Verdana"/>
                <a:ea typeface="Verdana"/>
                <a:cs typeface="Verdana"/>
                <a:sym typeface="Verdana"/>
              </a:rPr>
              <a:t>Prototype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Verdana"/>
            </a:pPr>
            <a:r>
              <a:rPr lang="nl" sz="2400">
                <a:latin typeface="Verdana"/>
                <a:ea typeface="Verdana"/>
                <a:cs typeface="Verdana"/>
                <a:sym typeface="Verdana"/>
              </a:rPr>
              <a:t>Wetenschappelijke test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Verdana"/>
            </a:pPr>
            <a:r>
              <a:rPr lang="nl" sz="2400">
                <a:latin typeface="Verdana"/>
                <a:ea typeface="Verdana"/>
                <a:cs typeface="Verdana"/>
                <a:sym typeface="Verdana"/>
              </a:rPr>
              <a:t>Conclusie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240" y="4439675"/>
            <a:ext cx="1529524" cy="7038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753025" y="4635137"/>
            <a:ext cx="2728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BSc Informatiekunde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6483900" y="4635137"/>
            <a:ext cx="2728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MMIO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BF7F8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Analyse huidige website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240" y="4439675"/>
            <a:ext cx="1529524" cy="7038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753025" y="4635137"/>
            <a:ext cx="2728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BSc Informatiekunde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6483900" y="4635137"/>
            <a:ext cx="2728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MMIO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5683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Verdana"/>
            </a:pPr>
            <a:r>
              <a:rPr lang="nl" sz="2400">
                <a:latin typeface="Verdana"/>
                <a:ea typeface="Verdana"/>
                <a:cs typeface="Verdana"/>
                <a:sym typeface="Verdana"/>
              </a:rPr>
              <a:t>Boekingsformulier te groot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Verdana"/>
            </a:pPr>
            <a:r>
              <a:rPr lang="nl" sz="2400">
                <a:latin typeface="Verdana"/>
                <a:ea typeface="Verdana"/>
                <a:cs typeface="Verdana"/>
                <a:sym typeface="Verdana"/>
              </a:rPr>
              <a:t>Onduidelijkheid wat er van gebruikers gevraagd wordt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Verdana"/>
            </a:pPr>
            <a:r>
              <a:rPr lang="nl" sz="2400">
                <a:latin typeface="Verdana"/>
                <a:ea typeface="Verdana"/>
                <a:cs typeface="Verdana"/>
                <a:sym typeface="Verdana"/>
              </a:rPr>
              <a:t>Kleuren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Verdana"/>
            </a:pPr>
            <a:r>
              <a:rPr lang="nl" sz="2400">
                <a:latin typeface="Verdana"/>
                <a:ea typeface="Verdana"/>
                <a:cs typeface="Verdana"/>
                <a:sym typeface="Verdana"/>
              </a:rPr>
              <a:t>Lettergrootte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7250" y="227556"/>
            <a:ext cx="2728500" cy="4407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BF7F8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Analyse demo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Verdana"/>
            </a:pPr>
            <a:r>
              <a:rPr lang="nl" sz="2400">
                <a:latin typeface="Verdana"/>
                <a:ea typeface="Verdana"/>
                <a:cs typeface="Verdana"/>
                <a:sym typeface="Verdana"/>
              </a:rPr>
              <a:t>Boekingsformulier te klein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Verdana"/>
            </a:pPr>
            <a:r>
              <a:rPr lang="nl" sz="2400">
                <a:latin typeface="Verdana"/>
                <a:ea typeface="Verdana"/>
                <a:cs typeface="Verdana"/>
                <a:sym typeface="Verdana"/>
              </a:rPr>
              <a:t>Mooie kaart gevonden in pages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Verdana"/>
            </a:pPr>
            <a:r>
              <a:rPr lang="nl" sz="2400">
                <a:latin typeface="Verdana"/>
                <a:ea typeface="Verdana"/>
                <a:cs typeface="Verdana"/>
                <a:sym typeface="Verdana"/>
              </a:rPr>
              <a:t>Rare leeftijdsklasses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Verdana"/>
            </a:pPr>
            <a:r>
              <a:rPr lang="nl" sz="2400">
                <a:latin typeface="Verdana"/>
                <a:ea typeface="Verdana"/>
                <a:cs typeface="Verdana"/>
                <a:sym typeface="Verdana"/>
              </a:rPr>
              <a:t>Gele kleur niet passend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240" y="4439675"/>
            <a:ext cx="1529524" cy="7038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753025" y="4635137"/>
            <a:ext cx="2728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BSc Informatiekunde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6483900" y="4635137"/>
            <a:ext cx="2728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MMIO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BF7F8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Analyse demo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240" y="4439675"/>
            <a:ext cx="1529524" cy="7038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753025" y="4635137"/>
            <a:ext cx="2728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BSc Informatiekunde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6483900" y="4635137"/>
            <a:ext cx="2728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MMIO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9925" y="959049"/>
            <a:ext cx="4989132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4880050" y="2601400"/>
            <a:ext cx="5633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7559" y="959049"/>
            <a:ext cx="487233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BF7F8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Boekingsformulieren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240" y="4439675"/>
            <a:ext cx="1529524" cy="70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753025" y="4635137"/>
            <a:ext cx="2728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BSc Informatiekunde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6483900" y="4635137"/>
            <a:ext cx="2728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MMIO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425" y="1017725"/>
            <a:ext cx="4761299" cy="284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8724" y="2190986"/>
            <a:ext cx="4202515" cy="1114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BF7F8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Prototype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Verdana"/>
            </a:pPr>
            <a:r>
              <a:rPr lang="nl" sz="2400">
                <a:latin typeface="Verdana"/>
                <a:ea typeface="Verdana"/>
                <a:cs typeface="Verdana"/>
                <a:sym typeface="Verdana"/>
              </a:rPr>
              <a:t>Gebruik gemaakt van interactieve kaart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Verdana"/>
            </a:pPr>
            <a:r>
              <a:rPr lang="nl" sz="2400">
                <a:latin typeface="Verdana"/>
                <a:ea typeface="Verdana"/>
                <a:cs typeface="Verdana"/>
                <a:sym typeface="Verdana"/>
              </a:rPr>
              <a:t>Vooral laten leiden door demo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Verdana"/>
            </a:pPr>
            <a:r>
              <a:rPr lang="nl" sz="2400">
                <a:latin typeface="Verdana"/>
                <a:ea typeface="Verdana"/>
                <a:cs typeface="Verdana"/>
                <a:sym typeface="Verdana"/>
              </a:rPr>
              <a:t>Stappenplan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Verdana"/>
            </a:pPr>
            <a:r>
              <a:rPr lang="nl" sz="2400">
                <a:latin typeface="Verdana"/>
                <a:ea typeface="Verdana"/>
                <a:cs typeface="Verdana"/>
                <a:sym typeface="Verdana"/>
              </a:rPr>
              <a:t>Groter lettertype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240" y="4439675"/>
            <a:ext cx="1529524" cy="70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753025" y="4635137"/>
            <a:ext cx="2728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BSc Informatiekunde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6483900" y="4635137"/>
            <a:ext cx="2728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MMIO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BF7F8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240" y="4439675"/>
            <a:ext cx="1529524" cy="70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753025" y="4635137"/>
            <a:ext cx="2728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BSc Informatiekunde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6483900" y="4635137"/>
            <a:ext cx="2728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MMIO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0325" y="0"/>
            <a:ext cx="6583350" cy="440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BF7F8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240" y="4439675"/>
            <a:ext cx="1529524" cy="70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753025" y="4635137"/>
            <a:ext cx="2728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BSc Informatiekunde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6483900" y="4635137"/>
            <a:ext cx="2728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latin typeface="Verdana"/>
                <a:ea typeface="Verdana"/>
                <a:cs typeface="Verdana"/>
                <a:sym typeface="Verdana"/>
              </a:rPr>
              <a:t>MMIO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899" y="0"/>
            <a:ext cx="7386209" cy="44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