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46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7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8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55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95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84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10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46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4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1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35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2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75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36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0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0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A2FF-E35A-437B-9986-A330BCD26CB1}" type="datetimeFigureOut">
              <a:rPr lang="nl-NL" smtClean="0"/>
              <a:t>19-2-2016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9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524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</a:t>
            </a:r>
            <a:r>
              <a:rPr lang="en-US" sz="4800" dirty="0" smtClean="0"/>
              <a:t>ww.issuu.com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– </a:t>
            </a:r>
            <a:r>
              <a:rPr lang="en-US" dirty="0"/>
              <a:t>G</a:t>
            </a:r>
            <a:r>
              <a:rPr lang="en-US" dirty="0" smtClean="0"/>
              <a:t>rote collective, constant </a:t>
            </a:r>
            <a:r>
              <a:rPr lang="en-US" dirty="0" err="1" smtClean="0"/>
              <a:t>uitbreiden</a:t>
            </a:r>
            <a:endParaRPr lang="en-US" dirty="0" smtClean="0"/>
          </a:p>
          <a:p>
            <a:r>
              <a:rPr lang="en-US" dirty="0" smtClean="0"/>
              <a:t>Consensus – </a:t>
            </a:r>
            <a:r>
              <a:rPr lang="en-US" dirty="0" err="1"/>
              <a:t>S</a:t>
            </a:r>
            <a:r>
              <a:rPr lang="en-US" dirty="0" err="1" smtClean="0"/>
              <a:t>ociale</a:t>
            </a:r>
            <a:r>
              <a:rPr lang="en-US" dirty="0" smtClean="0"/>
              <a:t> </a:t>
            </a:r>
            <a:r>
              <a:rPr lang="en-US" dirty="0" err="1" smtClean="0"/>
              <a:t>druk</a:t>
            </a:r>
            <a:endParaRPr lang="en-US" dirty="0" smtClean="0"/>
          </a:p>
          <a:p>
            <a:r>
              <a:rPr lang="en-US" dirty="0" smtClean="0"/>
              <a:t>Authority – recommendations, editor</a:t>
            </a:r>
          </a:p>
          <a:p>
            <a:r>
              <a:rPr lang="en-US" dirty="0" smtClean="0"/>
              <a:t>Reciprocity – </a:t>
            </a:r>
            <a:r>
              <a:rPr lang="en-US" dirty="0" err="1" smtClean="0"/>
              <a:t>Aanmelden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extra’s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Liking – Je </a:t>
            </a:r>
            <a:r>
              <a:rPr lang="en-US" dirty="0" err="1" smtClean="0">
                <a:sym typeface="Wingdings" panose="05000000000000000000" pitchFamily="2" charset="2"/>
              </a:rPr>
              <a:t>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dingen</a:t>
            </a:r>
            <a:r>
              <a:rPr lang="en-US" dirty="0" smtClean="0">
                <a:sym typeface="Wingdings" panose="05000000000000000000" pitchFamily="2" charset="2"/>
              </a:rPr>
              <a:t> liken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7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www.issuu.com</a:t>
            </a:r>
            <a:endParaRPr lang="nl-NL" sz="4000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2" y="2160588"/>
            <a:ext cx="7852854" cy="3881437"/>
          </a:xfrm>
        </p:spPr>
      </p:pic>
    </p:spTree>
    <p:extLst>
      <p:ext uri="{BB962C8B-B14F-4D97-AF65-F5344CB8AC3E}">
        <p14:creationId xmlns:p14="http://schemas.microsoft.com/office/powerpoint/2010/main" val="3617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04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Plans &amp; Pricing</a:t>
            </a:r>
            <a:endParaRPr lang="nl-NL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1" y="1522233"/>
            <a:ext cx="4106568" cy="3881437"/>
          </a:xfrm>
        </p:spPr>
      </p:pic>
      <p:sp>
        <p:nvSpPr>
          <p:cNvPr id="5" name="Tekstvak 4"/>
          <p:cNvSpPr txBox="1"/>
          <p:nvPr/>
        </p:nvSpPr>
        <p:spPr>
          <a:xfrm>
            <a:off x="1431985" y="1647645"/>
            <a:ext cx="33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Reciprocity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50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Login </a:t>
            </a:r>
            <a:r>
              <a:rPr lang="en-US" sz="4000" dirty="0" err="1" smtClean="0"/>
              <a:t>Aanpassingen</a:t>
            </a:r>
            <a:endParaRPr lang="nl-NL" sz="4000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42" y="2146129"/>
            <a:ext cx="3128413" cy="3881437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65" y="2146128"/>
            <a:ext cx="3681706" cy="3881437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1143065" y="1512416"/>
            <a:ext cx="36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5577042" y="1578511"/>
            <a:ext cx="31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6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85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Home </a:t>
            </a:r>
            <a:r>
              <a:rPr lang="en-US" sz="4000" dirty="0" err="1" smtClean="0"/>
              <a:t>Aanpassingen</a:t>
            </a:r>
            <a:endParaRPr lang="nl-NL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99" y="2299732"/>
            <a:ext cx="3735387" cy="3569246"/>
          </a:xfrm>
        </p:spPr>
      </p:pic>
      <p:sp>
        <p:nvSpPr>
          <p:cNvPr id="5" name="Tekstvak 4"/>
          <p:cNvSpPr txBox="1"/>
          <p:nvPr/>
        </p:nvSpPr>
        <p:spPr>
          <a:xfrm>
            <a:off x="5150599" y="1561068"/>
            <a:ext cx="37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869038" y="1561068"/>
            <a:ext cx="37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8" y="2299732"/>
            <a:ext cx="3669036" cy="35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42</Words>
  <Application>Microsoft Office PowerPoint</Application>
  <PresentationFormat>Breedbeeld</PresentationFormat>
  <Paragraphs>17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www.issuu.com</vt:lpstr>
      <vt:lpstr>www.issuu.com</vt:lpstr>
      <vt:lpstr>Plans &amp; Pricing</vt:lpstr>
      <vt:lpstr>Login Aanpassingen</vt:lpstr>
      <vt:lpstr>Home Aanpassingen</vt:lpstr>
    </vt:vector>
  </TitlesOfParts>
  <Company>Unattended Releases -- Den Spike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van Cialdini</dc:title>
  <dc:creator>Jonathan Drayer</dc:creator>
  <cp:lastModifiedBy>David Arisz</cp:lastModifiedBy>
  <cp:revision>9</cp:revision>
  <dcterms:created xsi:type="dcterms:W3CDTF">2016-02-18T13:52:29Z</dcterms:created>
  <dcterms:modified xsi:type="dcterms:W3CDTF">2016-02-19T00:49:56Z</dcterms:modified>
</cp:coreProperties>
</file>