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"/>
  </p:notesMasterIdLst>
  <p:sldIdLst>
    <p:sldId id="262" r:id="rId2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9;p18">
            <a:extLst>
              <a:ext uri="{FF2B5EF4-FFF2-40B4-BE49-F238E27FC236}">
                <a16:creationId xmlns:a16="http://schemas.microsoft.com/office/drawing/2014/main" id="{79AE100B-6CFE-5649-731F-A1C76E8DEC0A}"/>
              </a:ext>
            </a:extLst>
          </p:cNvPr>
          <p:cNvSpPr txBox="1"/>
          <p:nvPr/>
        </p:nvSpPr>
        <p:spPr>
          <a:xfrm>
            <a:off x="286809" y="247723"/>
            <a:ext cx="4177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pt-BR" sz="3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Evolutivas</a:t>
            </a:r>
            <a:endParaRPr sz="32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Google Shape;100;p18">
            <a:extLst>
              <a:ext uri="{FF2B5EF4-FFF2-40B4-BE49-F238E27FC236}">
                <a16:creationId xmlns:a16="http://schemas.microsoft.com/office/drawing/2014/main" id="{B2371C3E-266D-441C-8E62-B9B294149BA9}"/>
              </a:ext>
            </a:extLst>
          </p:cNvPr>
          <p:cNvSpPr txBox="1"/>
          <p:nvPr/>
        </p:nvSpPr>
        <p:spPr>
          <a:xfrm>
            <a:off x="545841" y="1973263"/>
            <a:ext cx="2005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Rotina de backup banco de dados</a:t>
            </a:r>
          </a:p>
        </p:txBody>
      </p:sp>
      <p:sp>
        <p:nvSpPr>
          <p:cNvPr id="6" name="Google Shape;101;p18">
            <a:extLst>
              <a:ext uri="{FF2B5EF4-FFF2-40B4-BE49-F238E27FC236}">
                <a16:creationId xmlns:a16="http://schemas.microsoft.com/office/drawing/2014/main" id="{EE30F1BA-561F-2C69-AB11-F0E726896A5D}"/>
              </a:ext>
            </a:extLst>
          </p:cNvPr>
          <p:cNvSpPr txBox="1"/>
          <p:nvPr/>
        </p:nvSpPr>
        <p:spPr>
          <a:xfrm>
            <a:off x="3573919" y="1973293"/>
            <a:ext cx="200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Tratativa de erros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Google Shape;102;p18">
            <a:extLst>
              <a:ext uri="{FF2B5EF4-FFF2-40B4-BE49-F238E27FC236}">
                <a16:creationId xmlns:a16="http://schemas.microsoft.com/office/drawing/2014/main" id="{244B397E-C496-831C-C665-DDA3C2309CCC}"/>
              </a:ext>
            </a:extLst>
          </p:cNvPr>
          <p:cNvSpPr txBox="1"/>
          <p:nvPr/>
        </p:nvSpPr>
        <p:spPr>
          <a:xfrm>
            <a:off x="3573919" y="3718474"/>
            <a:ext cx="200580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Integração com nuvem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" name="Google Shape;103;p18">
            <a:extLst>
              <a:ext uri="{FF2B5EF4-FFF2-40B4-BE49-F238E27FC236}">
                <a16:creationId xmlns:a16="http://schemas.microsoft.com/office/drawing/2014/main" id="{F740488C-4AC2-EF76-CD5C-FEC76969B070}"/>
              </a:ext>
            </a:extLst>
          </p:cNvPr>
          <p:cNvSpPr txBox="1"/>
          <p:nvPr/>
        </p:nvSpPr>
        <p:spPr>
          <a:xfrm>
            <a:off x="6592359" y="1973293"/>
            <a:ext cx="200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Monitoria de usuários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9" name="Google Shape;105;p18">
            <a:extLst>
              <a:ext uri="{FF2B5EF4-FFF2-40B4-BE49-F238E27FC236}">
                <a16:creationId xmlns:a16="http://schemas.microsoft.com/office/drawing/2014/main" id="{344D7817-0639-94A0-7730-9CAD6F5CB8C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35693" y="1166541"/>
            <a:ext cx="719135" cy="71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6;p18">
            <a:extLst>
              <a:ext uri="{FF2B5EF4-FFF2-40B4-BE49-F238E27FC236}">
                <a16:creationId xmlns:a16="http://schemas.microsoft.com/office/drawing/2014/main" id="{3A83B77E-A429-D71A-D560-CE4C17504B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9172" y="1166539"/>
            <a:ext cx="719137" cy="719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7;p18">
            <a:extLst>
              <a:ext uri="{FF2B5EF4-FFF2-40B4-BE49-F238E27FC236}">
                <a16:creationId xmlns:a16="http://schemas.microsoft.com/office/drawing/2014/main" id="{B2646228-9CFD-5B22-C397-CA4CEAEEF9C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20207" y="1166539"/>
            <a:ext cx="703585" cy="703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08;p18">
            <a:extLst>
              <a:ext uri="{FF2B5EF4-FFF2-40B4-BE49-F238E27FC236}">
                <a16:creationId xmlns:a16="http://schemas.microsoft.com/office/drawing/2014/main" id="{A7386711-03E6-C39A-87AB-835393D77AA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20207" y="2893308"/>
            <a:ext cx="719135" cy="719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raphic 13" descr="Presentation with pie chart with solid fill">
            <a:extLst>
              <a:ext uri="{FF2B5EF4-FFF2-40B4-BE49-F238E27FC236}">
                <a16:creationId xmlns:a16="http://schemas.microsoft.com/office/drawing/2014/main" id="{21DE8666-5744-2CBB-CEB9-4510695CBD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7474" y="2571750"/>
            <a:ext cx="1182532" cy="1182532"/>
          </a:xfrm>
          <a:prstGeom prst="rect">
            <a:avLst/>
          </a:prstGeom>
        </p:spPr>
      </p:pic>
      <p:sp>
        <p:nvSpPr>
          <p:cNvPr id="15" name="Google Shape;100;p18">
            <a:extLst>
              <a:ext uri="{FF2B5EF4-FFF2-40B4-BE49-F238E27FC236}">
                <a16:creationId xmlns:a16="http://schemas.microsoft.com/office/drawing/2014/main" id="{6FD1C7EE-6781-4883-E3EE-8549C586757E}"/>
              </a:ext>
            </a:extLst>
          </p:cNvPr>
          <p:cNvSpPr txBox="1"/>
          <p:nvPr/>
        </p:nvSpPr>
        <p:spPr>
          <a:xfrm>
            <a:off x="545841" y="3718474"/>
            <a:ext cx="2005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Dashboards Power BI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Fluxo de entrada e saída de usuários para criação de insights </a:t>
            </a:r>
          </a:p>
        </p:txBody>
      </p:sp>
      <p:pic>
        <p:nvPicPr>
          <p:cNvPr id="17" name="Graphic 16" descr="List with solid fill">
            <a:extLst>
              <a:ext uri="{FF2B5EF4-FFF2-40B4-BE49-F238E27FC236}">
                <a16:creationId xmlns:a16="http://schemas.microsoft.com/office/drawing/2014/main" id="{8472A37A-0794-4F4A-4D27-0875C6788F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6150" y="2705816"/>
            <a:ext cx="914400" cy="914400"/>
          </a:xfrm>
          <a:prstGeom prst="rect">
            <a:avLst/>
          </a:prstGeom>
        </p:spPr>
      </p:pic>
      <p:sp>
        <p:nvSpPr>
          <p:cNvPr id="18" name="Google Shape;100;p18">
            <a:extLst>
              <a:ext uri="{FF2B5EF4-FFF2-40B4-BE49-F238E27FC236}">
                <a16:creationId xmlns:a16="http://schemas.microsoft.com/office/drawing/2014/main" id="{3B688CCC-0255-3E76-17BC-39C499A1E25C}"/>
              </a:ext>
            </a:extLst>
          </p:cNvPr>
          <p:cNvSpPr txBox="1"/>
          <p:nvPr/>
        </p:nvSpPr>
        <p:spPr>
          <a:xfrm>
            <a:off x="6601997" y="3718474"/>
            <a:ext cx="2005800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Listagem completa de usuários</a:t>
            </a:r>
          </a:p>
        </p:txBody>
      </p:sp>
    </p:spTree>
    <p:extLst>
      <p:ext uri="{BB962C8B-B14F-4D97-AF65-F5344CB8AC3E}">
        <p14:creationId xmlns:p14="http://schemas.microsoft.com/office/powerpoint/2010/main" val="496928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</Words>
  <Application>Microsoft Office PowerPoint</Application>
  <PresentationFormat>On-screen Show (16:9)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Calibri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Nathalia Gabrielly Silva</cp:lastModifiedBy>
  <cp:revision>2</cp:revision>
  <dcterms:modified xsi:type="dcterms:W3CDTF">2025-03-31T22:30:53Z</dcterms:modified>
</cp:coreProperties>
</file>