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736e8469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4f2ea1f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54f2ea1f9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4f2ea1f9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54f2ea1f9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4f2ea1f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54f2ea1f9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9ac753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a9ac753eb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Variáveis e operadores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Oque são e Tipos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Estruturas de decisão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Projeto com decisões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Operadores de repetição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Icon&#10;&#10;Description automatically generated with medium confidence"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4226908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98650" y="4199323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Projeto com repetições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224" y="765150"/>
            <a:ext cx="6716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que</a:t>
            </a: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são variáveis e tipos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que são variáveis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83575" y="2205725"/>
            <a:ext cx="7136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Variável </a:t>
            </a:r>
            <a:r>
              <a:rPr b="1" lang="pt-BR" sz="1100">
                <a:solidFill>
                  <a:schemeClr val="dk1"/>
                </a:solidFill>
              </a:rPr>
              <a:t>é o nome utilizado para definir um ou mais valores que são manipulados pelos programas durante a sua operação</a:t>
            </a:r>
            <a:r>
              <a:rPr lang="pt-BR" sz="1100">
                <a:solidFill>
                  <a:schemeClr val="dk1"/>
                </a:solidFill>
              </a:rPr>
              <a:t>. O nome “variável” é utilizado por ser um tipo de conteúdo que pode apresentar diferentes valores enquanto o sistema está em execução. São exemplos de variáveis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INT = Representam números inteíros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CHAR = Representam caracteres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Tipos de variáveis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704600" y="673500"/>
            <a:ext cx="43479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int:</a:t>
            </a:r>
            <a:r>
              <a:rPr lang="pt-BR" sz="1100">
                <a:solidFill>
                  <a:schemeClr val="dk1"/>
                </a:solidFill>
              </a:rPr>
              <a:t> Variável número do tipo inteiro, positivo ou negativo.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float:</a:t>
            </a:r>
            <a:r>
              <a:rPr lang="pt-BR" sz="1100">
                <a:solidFill>
                  <a:schemeClr val="dk1"/>
                </a:solidFill>
              </a:rPr>
              <a:t> Variável numérica do tipo decimal.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double:</a:t>
            </a:r>
            <a:r>
              <a:rPr lang="pt-BR" sz="1100">
                <a:solidFill>
                  <a:schemeClr val="dk1"/>
                </a:solidFill>
              </a:rPr>
              <a:t> Variável numérica do tipo decimal de precisão dupla.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char:</a:t>
            </a:r>
            <a:r>
              <a:rPr lang="pt-BR" sz="1100">
                <a:solidFill>
                  <a:schemeClr val="dk1"/>
                </a:solidFill>
              </a:rPr>
              <a:t> Variável que representa um caractere do tipo texto.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string:</a:t>
            </a:r>
            <a:r>
              <a:rPr lang="pt-BR" sz="1100">
                <a:solidFill>
                  <a:schemeClr val="dk1"/>
                </a:solidFill>
              </a:rPr>
              <a:t> Variável que representa um conjunto de caracteres do tipo texto.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boolean:</a:t>
            </a:r>
            <a:r>
              <a:rPr lang="pt-BR" sz="1100">
                <a:solidFill>
                  <a:schemeClr val="dk1"/>
                </a:solidFill>
              </a:rPr>
              <a:t> Variável booleana, ou seja, que pode representar somente dois valores, verdadeiro ou falso.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180875" y="1678950"/>
            <a:ext cx="4347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Diferente das </a:t>
            </a:r>
            <a:r>
              <a:rPr b="1" lang="pt-BR" sz="1100">
                <a:solidFill>
                  <a:schemeClr val="dk1"/>
                </a:solidFill>
              </a:rPr>
              <a:t>variáveis, que podemos alterar o valor conforme a necessidade do algoritmo a ser desenvolvido, as constantes precisam ser inicializadas e não podem ter o seu valor alterado.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const float pi = 3.14;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Constantes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180875" y="1678950"/>
            <a:ext cx="434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Exemplo de cálculo com variáveis e constantes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Exemplo de código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450" y="2140350"/>
            <a:ext cx="3619396" cy="18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180875" y="1678950"/>
            <a:ext cx="434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Exemplo de cálculo com strings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Exemplo de código (string)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475" y="2183675"/>
            <a:ext cx="39147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