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oppi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oppins-regular.fntdata"/><Relationship Id="rId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aeb0bac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9aeb0bac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1790" r="21785" t="0"/>
          <a:stretch/>
        </p:blipFill>
        <p:spPr>
          <a:xfrm>
            <a:off x="0" y="0"/>
            <a:ext cx="4643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336150" y="1491100"/>
            <a:ext cx="3818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b="1" lang="pt-BR" sz="3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 Desenvolvedor Front End</a:t>
            </a:r>
            <a:endParaRPr b="0" i="0" sz="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301" y="173638"/>
            <a:ext cx="1298876" cy="51521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106298" y="1325275"/>
            <a:ext cx="3349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Nessa atividade, você deve subir um print do figma com a tela de login desenvolvida.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Lembrando que esse nesse módulo não existe resposta certa e errada, estamos enviando ao cliente (tutores) nossa proposta para saber a opinião deles.</a:t>
            </a:r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95301" y="4605052"/>
            <a:ext cx="381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M6</a:t>
            </a:r>
            <a:endParaRPr b="0" i="0" sz="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5203" y="2471202"/>
            <a:ext cx="201095" cy="201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5203" y="1390552"/>
            <a:ext cx="201095" cy="20109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7235854" y="4757245"/>
            <a:ext cx="4514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Pedro Brocaldi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