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eb0bac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9aeb0ba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bd4d4a1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dbd4d4a1a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bd4d4a1a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dbd4d4a1aa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bd4d4a1aa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dbd4d4a1a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790" r="21785" t="0"/>
          <a:stretch/>
        </p:blipFill>
        <p:spPr>
          <a:xfrm>
            <a:off x="0" y="0"/>
            <a:ext cx="4643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36150" y="1491100"/>
            <a:ext cx="3818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Q.A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1" y="173638"/>
            <a:ext cx="1298876" cy="51521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106298" y="309150"/>
            <a:ext cx="3349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Nesse módulo, aprendemos sobre a importância de se revisar os códigos, e quais são os 3 pilares de testes.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TESTES DE UNIDADE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TESTES DE INTEGRAÇÃO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TESTE DE ACEITAÇÃO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Então para esse </a:t>
            </a: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exercício,</a:t>
            </a: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faça os testes assim como fiz na última aula, porém com um extra… no próximo slide você vai encontrar a minha análise do meu código, e como cada código tem a sua personalidade e chances de algum errinho, avalie o seu com os mesmos critérios que criei.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OBS: </a:t>
            </a: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Envie o seu arquivo .c pois vamos análisa-lo também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95301" y="4605052"/>
            <a:ext cx="381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M10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578" y="330702"/>
            <a:ext cx="201095" cy="20109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235854" y="4757245"/>
            <a:ext cx="4514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Pedro Brocaldi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TESTES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46900" y="1130925"/>
            <a:ext cx="71364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500">
                <a:solidFill>
                  <a:schemeClr val="dk1"/>
                </a:solidFill>
              </a:rPr>
              <a:t>Login: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Acesso de admin está correto.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Recusa de acesso está correto para qualquer senha incorreta.</a:t>
            </a:r>
            <a:endParaRPr sz="1500">
              <a:solidFill>
                <a:schemeClr val="dk1"/>
              </a:solidFill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500">
                <a:solidFill>
                  <a:schemeClr val="dk1"/>
                </a:solidFill>
              </a:rPr>
              <a:t>Função Menu: </a:t>
            </a:r>
            <a:endParaRPr sz="1500">
              <a:solidFill>
                <a:schemeClr val="dk1"/>
              </a:solidFill>
            </a:endParaRPr>
          </a:p>
          <a:p>
            <a:pPr indent="-3111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pt-BR" sz="1500">
                <a:solidFill>
                  <a:schemeClr val="dk1"/>
                </a:solidFill>
              </a:rPr>
              <a:t>Criada corretamente, a </a:t>
            </a:r>
            <a:r>
              <a:rPr lang="pt-BR" sz="1500">
                <a:solidFill>
                  <a:schemeClr val="dk1"/>
                </a:solidFill>
              </a:rPr>
              <a:t>instância</a:t>
            </a:r>
            <a:r>
              <a:rPr lang="pt-BR" sz="1500">
                <a:solidFill>
                  <a:schemeClr val="dk1"/>
                </a:solidFill>
              </a:rPr>
              <a:t> iniciou e encerrou-se conforme esperado.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Chamada de todas as funções (inserir), (consulta) e (deletar) corretamente.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Função inserir: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Criação de banco de dados está correta.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Inserção de CPF, ok.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Inserção de Nome, ok.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Inserção de Sobrenome, ok.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Inserção de Cargo, ok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Encerramento de função e retorno ao menu, ok.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TESTES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46900" y="1130925"/>
            <a:ext cx="71364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500">
                <a:solidFill>
                  <a:schemeClr val="dk1"/>
                </a:solidFill>
              </a:rPr>
              <a:t>Função consultar: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Solicitação de “cpf”, ok.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Consulta ao banco, ok.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Retorno ao usuário, ok.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Retorno ao Menu, ok</a:t>
            </a:r>
            <a:endParaRPr sz="15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500">
                <a:solidFill>
                  <a:schemeClr val="dk1"/>
                </a:solidFill>
              </a:rPr>
              <a:t>Função deletar: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Solicitação de “cpf”, ok.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Deletar no banco, ok.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790" r="21785" t="0"/>
          <a:stretch/>
        </p:blipFill>
        <p:spPr>
          <a:xfrm>
            <a:off x="0" y="0"/>
            <a:ext cx="4643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36150" y="1491100"/>
            <a:ext cx="381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Encerramento da revisão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1" y="173638"/>
            <a:ext cx="1298876" cy="5152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106298" y="309150"/>
            <a:ext cx="3349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Após análise do software, certifico que o projeto registro de nomes da Ebac, garante a entrega das premissas previstas pelo cliente.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Inserção de dados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Atualização de dados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Exclusão de dados.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95301" y="4605052"/>
            <a:ext cx="381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M10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578" y="330702"/>
            <a:ext cx="201095" cy="20109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7235854" y="4757245"/>
            <a:ext cx="4514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Pedro Brocaldi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