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oppi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oppi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-bold.fntdata"/><Relationship Id="rId6" Type="http://schemas.openxmlformats.org/officeDocument/2006/relationships/slide" Target="slides/slide1.xml"/><Relationship Id="rId18" Type="http://schemas.openxmlformats.org/officeDocument/2006/relationships/font" Target="fonts/Poppi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736e8469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1736e84693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9b15039f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59b15039f6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9b15039f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59b15039f6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736e846933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736e846933_0_5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36e84693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1736e846933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736e84693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736e846933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36e846933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1736e846933_0_7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a5ed47e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aa5ed47ea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4f2ea1f9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54f2ea1f9c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aa5ed47ea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aa5ed47ea9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9b15039f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59b15039f6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9b15039f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59b15039f6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6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6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4.png"/><Relationship Id="rId5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0" y="25"/>
            <a:ext cx="9144000" cy="55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88865" y="1596967"/>
            <a:ext cx="8575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TI do Zero ao Pro</a:t>
            </a:r>
            <a:endParaRPr b="1" sz="7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1350" y="200975"/>
            <a:ext cx="1783450" cy="707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8770" r="28775" t="0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3940975" y="647075"/>
            <a:ext cx="49794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A estrutura </a:t>
            </a:r>
            <a:r>
              <a:rPr b="1" lang="pt-BR" sz="1100">
                <a:solidFill>
                  <a:schemeClr val="dk1"/>
                </a:solidFill>
              </a:rPr>
              <a:t>switch...case</a:t>
            </a:r>
            <a:r>
              <a:rPr lang="pt-BR" sz="1100">
                <a:solidFill>
                  <a:schemeClr val="dk1"/>
                </a:solidFill>
              </a:rPr>
              <a:t> representa de uma maneira mais simples o encadeamento de IF´s. É uma forma de reduzir a complexidade de vários </a:t>
            </a:r>
            <a:r>
              <a:rPr b="1" lang="pt-BR" sz="1100">
                <a:solidFill>
                  <a:schemeClr val="dk1"/>
                </a:solidFill>
              </a:rPr>
              <a:t>if … else</a:t>
            </a:r>
            <a:r>
              <a:rPr lang="pt-BR" sz="1100">
                <a:solidFill>
                  <a:schemeClr val="dk1"/>
                </a:solidFill>
              </a:rPr>
              <a:t> encadeados. O conteúdo da </a:t>
            </a:r>
            <a:r>
              <a:rPr b="1" lang="pt-BR" sz="1100">
                <a:solidFill>
                  <a:schemeClr val="dk1"/>
                </a:solidFill>
              </a:rPr>
              <a:t>variável</a:t>
            </a:r>
            <a:r>
              <a:rPr lang="pt-BR" sz="1100">
                <a:solidFill>
                  <a:schemeClr val="dk1"/>
                </a:solidFill>
              </a:rPr>
              <a:t> da cláusula </a:t>
            </a:r>
            <a:r>
              <a:rPr b="1" lang="pt-BR" sz="1100">
                <a:solidFill>
                  <a:schemeClr val="dk1"/>
                </a:solidFill>
              </a:rPr>
              <a:t>switch</a:t>
            </a:r>
            <a:r>
              <a:rPr lang="pt-BR" sz="1100">
                <a:solidFill>
                  <a:schemeClr val="dk1"/>
                </a:solidFill>
              </a:rPr>
              <a:t> é comparado com os valores constantes das cláusulas </a:t>
            </a:r>
            <a:r>
              <a:rPr b="1" lang="pt-BR" sz="1100">
                <a:solidFill>
                  <a:schemeClr val="dk1"/>
                </a:solidFill>
              </a:rPr>
              <a:t>case</a:t>
            </a:r>
            <a:r>
              <a:rPr lang="pt-BR" sz="1100">
                <a:solidFill>
                  <a:schemeClr val="dk1"/>
                </a:solidFill>
              </a:rPr>
              <a:t>, e caso uma das comparações seja verdadeira, o comando associado é executado (somente esse comando). Caso nenhuma comparação seja Verdadeira, a estrutura executará a cláusula </a:t>
            </a:r>
            <a:r>
              <a:rPr b="1" lang="pt-BR" sz="1100">
                <a:solidFill>
                  <a:schemeClr val="dk1"/>
                </a:solidFill>
              </a:rPr>
              <a:t>default</a:t>
            </a:r>
            <a:r>
              <a:rPr lang="pt-BR" sz="1100">
                <a:solidFill>
                  <a:schemeClr val="dk1"/>
                </a:solidFill>
              </a:rPr>
              <a:t>.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411425" y="1833000"/>
            <a:ext cx="303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SWITCH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950" y="1997500"/>
            <a:ext cx="2191258" cy="29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8770" r="28775" t="0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3940975" y="647075"/>
            <a:ext cx="4979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Ao utilziar estruturas de decisão, precisamos saber quais operadores vamos comparar, essa é a lista de comparações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162725" y="1833000"/>
            <a:ext cx="3278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Operadores de comparação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0975" y="1240850"/>
            <a:ext cx="4844249" cy="33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5"/>
          <p:cNvPicPr preferRelativeResize="0"/>
          <p:nvPr/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311221" y="4550550"/>
            <a:ext cx="47955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r>
              <a:rPr lang="pt-BR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https://www.linkedin.com/in/pedrobrocaldi/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311216" y="765151"/>
            <a:ext cx="427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Obrigado!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9" name="Google Shape;159;p25"/>
          <p:cNvSpPr/>
          <p:nvPr/>
        </p:nvSpPr>
        <p:spPr>
          <a:xfrm>
            <a:off x="432932" y="3262609"/>
            <a:ext cx="825900" cy="825900"/>
          </a:xfrm>
          <a:prstGeom prst="ellipse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975" y="179763"/>
            <a:ext cx="1027250" cy="4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931" y="3262600"/>
            <a:ext cx="825900" cy="825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800" u="none" cap="none" strike="noStrike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800" u="none" cap="none" strike="noStrike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11225" y="765150"/>
            <a:ext cx="39837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Descrição do tema do módulo: </a:t>
            </a:r>
            <a:endParaRPr b="1"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Estruturas de decisão e projeto com decisões</a:t>
            </a:r>
            <a:endParaRPr b="1"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998650" y="1352498"/>
            <a:ext cx="21453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Oque são e Tipos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Icon&#10;&#10;Description automatically generated with medium confidence"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1394372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2119850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2" name="Google Shape;7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2845331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3" name="Google Shape;7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3572283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998650" y="2118374"/>
            <a:ext cx="21453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Estruturas de decisão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998650" y="2804174"/>
            <a:ext cx="292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Projeto com decisões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998650" y="3544698"/>
            <a:ext cx="214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Operadores de repetição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descr="Icon&#10;&#10;Description automatically generated with medium confidence" id="77" name="Google Shape;7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4226908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4998650" y="4199323"/>
            <a:ext cx="214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000">
                <a:solidFill>
                  <a:schemeClr val="dk1"/>
                </a:solidFill>
              </a:rPr>
              <a:t>Projeto com repetições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11224" y="765150"/>
            <a:ext cx="67167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Estruturas de decisão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432932" y="3262609"/>
            <a:ext cx="825900" cy="825900"/>
          </a:xfrm>
          <a:prstGeom prst="ellipse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975" y="179775"/>
            <a:ext cx="1027250" cy="4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8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311224" y="765150"/>
            <a:ext cx="760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Estruturas de decisão</a:t>
            </a:r>
            <a:endParaRPr b="1" sz="3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783575" y="2205725"/>
            <a:ext cx="71364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Estruturas de decisão (também conhecidas como Estruturas Condicionais) exigem que o programador especifique uma ou maiscondição a ser testada pelo programa, juntamente com uma instrução (ou conjunto) a ser executada se o resultado do teste for verdadeiro, e, opcionalmente, outra instrução ou conjunto de instruções caso o resultado do teste seja falso. Entre elas temos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b="1" lang="pt-BR" sz="1100">
                <a:solidFill>
                  <a:schemeClr val="dk1"/>
                </a:solidFill>
              </a:rPr>
              <a:t>if...     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b="1" lang="pt-BR" sz="1100">
                <a:solidFill>
                  <a:schemeClr val="dk1"/>
                </a:solidFill>
              </a:rPr>
              <a:t>if...else         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b="1" lang="pt-BR" sz="1100">
                <a:solidFill>
                  <a:schemeClr val="dk1"/>
                </a:solidFill>
              </a:rPr>
              <a:t>if aninhado     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b="1" lang="pt-BR" sz="1100">
                <a:solidFill>
                  <a:schemeClr val="dk1"/>
                </a:solidFill>
              </a:rPr>
              <a:t>switch case     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8770" r="28775" t="0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3880775" y="827525"/>
            <a:ext cx="4347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Esse foi o exemplo feito na aula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1231625" y="1833000"/>
            <a:ext cx="220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IF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0325" y="1407113"/>
            <a:ext cx="18288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8770" r="28775" t="0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4180875" y="1678950"/>
            <a:ext cx="4347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Consiste na comparação de dois ou mais valores, e então a instrução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369875" y="1833000"/>
            <a:ext cx="3071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OUTRO EXEMPLO IF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7950" y="2230400"/>
            <a:ext cx="3342964" cy="27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8770" r="28775" t="0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4165000" y="1266200"/>
            <a:ext cx="4347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Esse foi o exemplo feito na aula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713050" y="1833000"/>
            <a:ext cx="272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IF … ELSE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575" y="2233225"/>
            <a:ext cx="17145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8770" r="28775" t="0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4165000" y="1266200"/>
            <a:ext cx="4347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Consiste na comparação de dois ou mais valores, e então a instrução, mas caso não seja verdadeira toma outra ação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713050" y="1833000"/>
            <a:ext cx="272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IF … ELSE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6125" y="1833000"/>
            <a:ext cx="3401039" cy="31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8770" r="28775" t="0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4165000" y="1043950"/>
            <a:ext cx="4347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Consiste na comparação de dois ou mais valores, e então segue para outra comparação, que só ocorre se a primeira for verdadeira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411425" y="1833000"/>
            <a:ext cx="303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IF ANINHADO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1888" y="1833000"/>
            <a:ext cx="4874123" cy="31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