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4d5ab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af4d5ab2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Gerenciamento de banco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Liberando espaço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Revisão de código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Preparando uma entrega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 with medium confidence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42860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2584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Roadmap de evolutivas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Evolutivas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que são Funções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83575" y="1549500"/>
            <a:ext cx="71364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Os modelos evolutivos são caracterizados por iterações, o que possibilita o desenvolvimento de várias versões do produto. Estas versões são colocadas em produção e os requisitos sofrem constantes refinamentos. É importante salientar também que as versões, quando implantadas, podem gerar novos requisitos.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O modelo incremental é classificado como um modelo evolutivo dentro da engenharia de software. Ele é baseado no modelo cascata e diversas iterações, ou seja, várias “cascatinhas”  são implementadas durante o desenvolvimento do produto – uma cada versão.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372809" y="2073305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Backup de dados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97934" y="2073305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Tratativa de erros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372809" y="3421663"/>
            <a:ext cx="200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Conectividade, o software hoje é apenas local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97934" y="3421663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Monitoria de usuários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03425" y="1332058"/>
            <a:ext cx="451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Entregas que podemos agregar ao produto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5712" y="3528383"/>
            <a:ext cx="719135" cy="71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71" y="2151227"/>
            <a:ext cx="71913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415" y="2151227"/>
            <a:ext cx="703585" cy="70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471" y="3497387"/>
            <a:ext cx="719135" cy="71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03425" y="790863"/>
            <a:ext cx="4177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</a:t>
            </a:r>
            <a:endParaRPr b="1"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