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7" r:id="rId4"/>
    <p:sldId id="268" r:id="rId5"/>
    <p:sldId id="259" r:id="rId6"/>
    <p:sldId id="260" r:id="rId7"/>
    <p:sldId id="261" r:id="rId8"/>
    <p:sldId id="262" r:id="rId9"/>
    <p:sldId id="266" r:id="rId10"/>
    <p:sldId id="265" r:id="rId11"/>
    <p:sldId id="267" r:id="rId12"/>
    <p:sldId id="269" r:id="rId13"/>
    <p:sldId id="263" r:id="rId14"/>
    <p:sldId id="264"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Goswami" userId="9e7e116746716bc3" providerId="LiveId" clId="{7DBC838E-B81E-471F-86B1-E3FF58088602}"/>
    <pc:docChg chg="undo custSel addSld delSld modSld">
      <pc:chgData name="Shreya Goswami" userId="9e7e116746716bc3" providerId="LiveId" clId="{7DBC838E-B81E-471F-86B1-E3FF58088602}" dt="2022-04-27T13:47:13.588" v="533" actId="2696"/>
      <pc:docMkLst>
        <pc:docMk/>
      </pc:docMkLst>
      <pc:sldChg chg="modSp mod">
        <pc:chgData name="Shreya Goswami" userId="9e7e116746716bc3" providerId="LiveId" clId="{7DBC838E-B81E-471F-86B1-E3FF58088602}" dt="2022-04-21T03:36:12.229" v="0" actId="255"/>
        <pc:sldMkLst>
          <pc:docMk/>
          <pc:sldMk cId="3711689757" sldId="256"/>
        </pc:sldMkLst>
        <pc:spChg chg="mod">
          <ac:chgData name="Shreya Goswami" userId="9e7e116746716bc3" providerId="LiveId" clId="{7DBC838E-B81E-471F-86B1-E3FF58088602}" dt="2022-04-21T03:36:12.229" v="0" actId="255"/>
          <ac:spMkLst>
            <pc:docMk/>
            <pc:sldMk cId="3711689757" sldId="256"/>
            <ac:spMk id="2" creationId="{7FFD90CF-8AC4-46CA-AB07-E44C7F7988E3}"/>
          </ac:spMkLst>
        </pc:spChg>
      </pc:sldChg>
      <pc:sldChg chg="addSp modSp mod">
        <pc:chgData name="Shreya Goswami" userId="9e7e116746716bc3" providerId="LiveId" clId="{7DBC838E-B81E-471F-86B1-E3FF58088602}" dt="2022-04-21T04:18:08.139" v="280" actId="14100"/>
        <pc:sldMkLst>
          <pc:docMk/>
          <pc:sldMk cId="423542989" sldId="261"/>
        </pc:sldMkLst>
        <pc:spChg chg="mod">
          <ac:chgData name="Shreya Goswami" userId="9e7e116746716bc3" providerId="LiveId" clId="{7DBC838E-B81E-471F-86B1-E3FF58088602}" dt="2022-04-21T04:17:50.151" v="276" actId="14100"/>
          <ac:spMkLst>
            <pc:docMk/>
            <pc:sldMk cId="423542989" sldId="261"/>
            <ac:spMk id="3" creationId="{4E3AA5B7-2036-404D-BF87-9F3D0E442A66}"/>
          </ac:spMkLst>
        </pc:spChg>
        <pc:picChg chg="add mod">
          <ac:chgData name="Shreya Goswami" userId="9e7e116746716bc3" providerId="LiveId" clId="{7DBC838E-B81E-471F-86B1-E3FF58088602}" dt="2022-04-21T04:18:08.139" v="280" actId="14100"/>
          <ac:picMkLst>
            <pc:docMk/>
            <pc:sldMk cId="423542989" sldId="261"/>
            <ac:picMk id="4" creationId="{90B4DA1A-DF1E-4144-B442-0617D4AED000}"/>
          </ac:picMkLst>
        </pc:picChg>
      </pc:sldChg>
      <pc:sldChg chg="addSp delSp modSp mod">
        <pc:chgData name="Shreya Goswami" userId="9e7e116746716bc3" providerId="LiveId" clId="{7DBC838E-B81E-471F-86B1-E3FF58088602}" dt="2022-04-21T03:53:26.143" v="174" actId="14100"/>
        <pc:sldMkLst>
          <pc:docMk/>
          <pc:sldMk cId="169556421" sldId="262"/>
        </pc:sldMkLst>
        <pc:spChg chg="del mod">
          <ac:chgData name="Shreya Goswami" userId="9e7e116746716bc3" providerId="LiveId" clId="{7DBC838E-B81E-471F-86B1-E3FF58088602}" dt="2022-04-21T03:44:20.834" v="41" actId="478"/>
          <ac:spMkLst>
            <pc:docMk/>
            <pc:sldMk cId="169556421" sldId="262"/>
            <ac:spMk id="2" creationId="{3177340F-E590-4506-B16D-95DDB179A8CE}"/>
          </ac:spMkLst>
        </pc:spChg>
        <pc:spChg chg="mod">
          <ac:chgData name="Shreya Goswami" userId="9e7e116746716bc3" providerId="LiveId" clId="{7DBC838E-B81E-471F-86B1-E3FF58088602}" dt="2022-04-21T03:52:50.836" v="169" actId="20577"/>
          <ac:spMkLst>
            <pc:docMk/>
            <pc:sldMk cId="169556421" sldId="262"/>
            <ac:spMk id="3" creationId="{098A4A3C-9B2B-484D-BAD1-F06C4AB8C81B}"/>
          </ac:spMkLst>
        </pc:spChg>
        <pc:picChg chg="add mod">
          <ac:chgData name="Shreya Goswami" userId="9e7e116746716bc3" providerId="LiveId" clId="{7DBC838E-B81E-471F-86B1-E3FF58088602}" dt="2022-04-21T03:47:16.780" v="85" actId="14100"/>
          <ac:picMkLst>
            <pc:docMk/>
            <pc:sldMk cId="169556421" sldId="262"/>
            <ac:picMk id="5" creationId="{BFE5DBA3-4E6B-4504-BE8E-D1674545C33E}"/>
          </ac:picMkLst>
        </pc:picChg>
        <pc:picChg chg="add mod">
          <ac:chgData name="Shreya Goswami" userId="9e7e116746716bc3" providerId="LiveId" clId="{7DBC838E-B81E-471F-86B1-E3FF58088602}" dt="2022-04-21T03:53:26.143" v="174" actId="14100"/>
          <ac:picMkLst>
            <pc:docMk/>
            <pc:sldMk cId="169556421" sldId="262"/>
            <ac:picMk id="7" creationId="{54C607FA-8075-4287-9644-E99E53AC516D}"/>
          </ac:picMkLst>
        </pc:picChg>
      </pc:sldChg>
      <pc:sldChg chg="modSp mod">
        <pc:chgData name="Shreya Goswami" userId="9e7e116746716bc3" providerId="LiveId" clId="{7DBC838E-B81E-471F-86B1-E3FF58088602}" dt="2022-04-21T04:46:29.274" v="300" actId="20577"/>
        <pc:sldMkLst>
          <pc:docMk/>
          <pc:sldMk cId="3547317922" sldId="265"/>
        </pc:sldMkLst>
        <pc:spChg chg="mod">
          <ac:chgData name="Shreya Goswami" userId="9e7e116746716bc3" providerId="LiveId" clId="{7DBC838E-B81E-471F-86B1-E3FF58088602}" dt="2022-04-21T04:46:29.274" v="300" actId="20577"/>
          <ac:spMkLst>
            <pc:docMk/>
            <pc:sldMk cId="3547317922" sldId="265"/>
            <ac:spMk id="2" creationId="{C6E25CBC-E796-482A-A8E4-A65C6DBB1AE3}"/>
          </ac:spMkLst>
        </pc:spChg>
      </pc:sldChg>
      <pc:sldChg chg="addSp delSp modSp new mod">
        <pc:chgData name="Shreya Goswami" userId="9e7e116746716bc3" providerId="LiveId" clId="{7DBC838E-B81E-471F-86B1-E3FF58088602}" dt="2022-04-21T03:58:51.972" v="238" actId="1076"/>
        <pc:sldMkLst>
          <pc:docMk/>
          <pc:sldMk cId="2815220997" sldId="266"/>
        </pc:sldMkLst>
        <pc:spChg chg="del mod">
          <ac:chgData name="Shreya Goswami" userId="9e7e116746716bc3" providerId="LiveId" clId="{7DBC838E-B81E-471F-86B1-E3FF58088602}" dt="2022-04-21T03:54:48.271" v="177" actId="478"/>
          <ac:spMkLst>
            <pc:docMk/>
            <pc:sldMk cId="2815220997" sldId="266"/>
            <ac:spMk id="2" creationId="{F3805836-AF33-4FEF-AFC7-02B2470B0C03}"/>
          </ac:spMkLst>
        </pc:spChg>
        <pc:spChg chg="mod">
          <ac:chgData name="Shreya Goswami" userId="9e7e116746716bc3" providerId="LiveId" clId="{7DBC838E-B81E-471F-86B1-E3FF58088602}" dt="2022-04-21T03:56:15.603" v="235" actId="20577"/>
          <ac:spMkLst>
            <pc:docMk/>
            <pc:sldMk cId="2815220997" sldId="266"/>
            <ac:spMk id="3" creationId="{202750D9-6DDA-48D9-81EC-09B5267E6ADD}"/>
          </ac:spMkLst>
        </pc:spChg>
        <pc:picChg chg="add mod">
          <ac:chgData name="Shreya Goswami" userId="9e7e116746716bc3" providerId="LiveId" clId="{7DBC838E-B81E-471F-86B1-E3FF58088602}" dt="2022-04-21T03:58:51.972" v="238" actId="1076"/>
          <ac:picMkLst>
            <pc:docMk/>
            <pc:sldMk cId="2815220997" sldId="266"/>
            <ac:picMk id="5" creationId="{96BB5A11-1A7A-4EFD-9F09-19F887B827A6}"/>
          </ac:picMkLst>
        </pc:picChg>
      </pc:sldChg>
      <pc:sldChg chg="addSp delSp modSp new mod">
        <pc:chgData name="Shreya Goswami" userId="9e7e116746716bc3" providerId="LiveId" clId="{7DBC838E-B81E-471F-86B1-E3FF58088602}" dt="2022-04-21T05:06:52.827" v="444" actId="1076"/>
        <pc:sldMkLst>
          <pc:docMk/>
          <pc:sldMk cId="2368626427" sldId="267"/>
        </pc:sldMkLst>
        <pc:spChg chg="add mod">
          <ac:chgData name="Shreya Goswami" userId="9e7e116746716bc3" providerId="LiveId" clId="{7DBC838E-B81E-471F-86B1-E3FF58088602}" dt="2022-04-21T05:06:52.827" v="444" actId="1076"/>
          <ac:spMkLst>
            <pc:docMk/>
            <pc:sldMk cId="2368626427" sldId="267"/>
            <ac:spMk id="8" creationId="{E6F2BE65-7AD8-43B3-B888-4C9D14309D9A}"/>
          </ac:spMkLst>
        </pc:spChg>
        <pc:picChg chg="add del mod">
          <ac:chgData name="Shreya Goswami" userId="9e7e116746716bc3" providerId="LiveId" clId="{7DBC838E-B81E-471F-86B1-E3FF58088602}" dt="2022-04-21T04:10:57.559" v="242" actId="478"/>
          <ac:picMkLst>
            <pc:docMk/>
            <pc:sldMk cId="2368626427" sldId="267"/>
            <ac:picMk id="3" creationId="{94E9D9C5-DD79-4A80-9E72-BE3239AE72D6}"/>
          </ac:picMkLst>
        </pc:picChg>
        <pc:picChg chg="add mod">
          <ac:chgData name="Shreya Goswami" userId="9e7e116746716bc3" providerId="LiveId" clId="{7DBC838E-B81E-471F-86B1-E3FF58088602}" dt="2022-04-21T05:05:59.102" v="439" actId="1076"/>
          <ac:picMkLst>
            <pc:docMk/>
            <pc:sldMk cId="2368626427" sldId="267"/>
            <ac:picMk id="5" creationId="{83954ACD-3B7D-4B0F-972A-8CF87BC870F5}"/>
          </ac:picMkLst>
        </pc:picChg>
        <pc:picChg chg="add mod">
          <ac:chgData name="Shreya Goswami" userId="9e7e116746716bc3" providerId="LiveId" clId="{7DBC838E-B81E-471F-86B1-E3FF58088602}" dt="2022-04-21T05:04:53.821" v="418" actId="14100"/>
          <ac:picMkLst>
            <pc:docMk/>
            <pc:sldMk cId="2368626427" sldId="267"/>
            <ac:picMk id="7" creationId="{98B1A8B2-00F7-48AF-8384-19F022B518F2}"/>
          </ac:picMkLst>
        </pc:picChg>
      </pc:sldChg>
      <pc:sldChg chg="new del">
        <pc:chgData name="Shreya Goswami" userId="9e7e116746716bc3" providerId="LiveId" clId="{7DBC838E-B81E-471F-86B1-E3FF58088602}" dt="2022-04-21T04:24:29.436" v="282" actId="2696"/>
        <pc:sldMkLst>
          <pc:docMk/>
          <pc:sldMk cId="1353219915" sldId="268"/>
        </pc:sldMkLst>
      </pc:sldChg>
      <pc:sldChg chg="addSp modSp new mod">
        <pc:chgData name="Shreya Goswami" userId="9e7e116746716bc3" providerId="LiveId" clId="{7DBC838E-B81E-471F-86B1-E3FF58088602}" dt="2022-04-21T04:29:52.932" v="297" actId="14100"/>
        <pc:sldMkLst>
          <pc:docMk/>
          <pc:sldMk cId="3702259355" sldId="268"/>
        </pc:sldMkLst>
        <pc:picChg chg="add mod">
          <ac:chgData name="Shreya Goswami" userId="9e7e116746716bc3" providerId="LiveId" clId="{7DBC838E-B81E-471F-86B1-E3FF58088602}" dt="2022-04-21T04:28:24.485" v="289" actId="14100"/>
          <ac:picMkLst>
            <pc:docMk/>
            <pc:sldMk cId="3702259355" sldId="268"/>
            <ac:picMk id="3" creationId="{7B310DE8-11C9-4390-BA3F-618E5E9422A6}"/>
          </ac:picMkLst>
        </pc:picChg>
        <pc:picChg chg="add mod">
          <ac:chgData name="Shreya Goswami" userId="9e7e116746716bc3" providerId="LiveId" clId="{7DBC838E-B81E-471F-86B1-E3FF58088602}" dt="2022-04-21T04:29:52.932" v="297" actId="14100"/>
          <ac:picMkLst>
            <pc:docMk/>
            <pc:sldMk cId="3702259355" sldId="268"/>
            <ac:picMk id="5" creationId="{8E595AD3-5CA7-4524-9175-1FAD1399755A}"/>
          </ac:picMkLst>
        </pc:picChg>
      </pc:sldChg>
      <pc:sldChg chg="addSp modSp new del mod">
        <pc:chgData name="Shreya Goswami" userId="9e7e116746716bc3" providerId="LiveId" clId="{7DBC838E-B81E-471F-86B1-E3FF58088602}" dt="2022-04-21T04:47:57.881" v="306" actId="2696"/>
        <pc:sldMkLst>
          <pc:docMk/>
          <pc:sldMk cId="597509995" sldId="269"/>
        </pc:sldMkLst>
        <pc:picChg chg="add mod">
          <ac:chgData name="Shreya Goswami" userId="9e7e116746716bc3" providerId="LiveId" clId="{7DBC838E-B81E-471F-86B1-E3FF58088602}" dt="2022-04-21T04:47:35.792" v="305" actId="1076"/>
          <ac:picMkLst>
            <pc:docMk/>
            <pc:sldMk cId="597509995" sldId="269"/>
            <ac:picMk id="3" creationId="{33AAF6D1-5DB9-4DEB-8E55-93810CF1DFB5}"/>
          </ac:picMkLst>
        </pc:picChg>
      </pc:sldChg>
      <pc:sldChg chg="addSp delSp modSp new mod">
        <pc:chgData name="Shreya Goswami" userId="9e7e116746716bc3" providerId="LiveId" clId="{7DBC838E-B81E-471F-86B1-E3FF58088602}" dt="2022-04-21T05:06:05.949" v="440" actId="14100"/>
        <pc:sldMkLst>
          <pc:docMk/>
          <pc:sldMk cId="2362889448" sldId="269"/>
        </pc:sldMkLst>
        <pc:spChg chg="mod">
          <ac:chgData name="Shreya Goswami" userId="9e7e116746716bc3" providerId="LiveId" clId="{7DBC838E-B81E-471F-86B1-E3FF58088602}" dt="2022-04-21T05:06:05.949" v="440" actId="14100"/>
          <ac:spMkLst>
            <pc:docMk/>
            <pc:sldMk cId="2362889448" sldId="269"/>
            <ac:spMk id="2" creationId="{7CC9288A-8F73-4F9D-9DD0-40A5ED2FDEFF}"/>
          </ac:spMkLst>
        </pc:spChg>
        <pc:spChg chg="del mod">
          <ac:chgData name="Shreya Goswami" userId="9e7e116746716bc3" providerId="LiveId" clId="{7DBC838E-B81E-471F-86B1-E3FF58088602}" dt="2022-04-21T04:48:23.722" v="325" actId="478"/>
          <ac:spMkLst>
            <pc:docMk/>
            <pc:sldMk cId="2362889448" sldId="269"/>
            <ac:spMk id="3" creationId="{6856E951-2E98-4A8C-A343-79E1AB60820B}"/>
          </ac:spMkLst>
        </pc:spChg>
        <pc:grpChg chg="add del mod">
          <ac:chgData name="Shreya Goswami" userId="9e7e116746716bc3" providerId="LiveId" clId="{7DBC838E-B81E-471F-86B1-E3FF58088602}" dt="2022-04-21T04:54:44.809" v="356"/>
          <ac:grpSpMkLst>
            <pc:docMk/>
            <pc:sldMk cId="2362889448" sldId="269"/>
            <ac:grpSpMk id="13" creationId="{3B4337A4-166F-4FE8-9C1B-8B0EB88F5ED6}"/>
          </ac:grpSpMkLst>
        </pc:grpChg>
        <pc:grpChg chg="mod">
          <ac:chgData name="Shreya Goswami" userId="9e7e116746716bc3" providerId="LiveId" clId="{7DBC838E-B81E-471F-86B1-E3FF58088602}" dt="2022-04-21T04:54:44.151" v="354"/>
          <ac:grpSpMkLst>
            <pc:docMk/>
            <pc:sldMk cId="2362889448" sldId="269"/>
            <ac:grpSpMk id="15" creationId="{FA96F990-B5B2-4B80-8C49-3A77EF040EB8}"/>
          </ac:grpSpMkLst>
        </pc:grpChg>
        <pc:grpChg chg="add del mod">
          <ac:chgData name="Shreya Goswami" userId="9e7e116746716bc3" providerId="LiveId" clId="{7DBC838E-B81E-471F-86B1-E3FF58088602}" dt="2022-04-21T04:55:18.827" v="370"/>
          <ac:grpSpMkLst>
            <pc:docMk/>
            <pc:sldMk cId="2362889448" sldId="269"/>
            <ac:grpSpMk id="19" creationId="{5C7D5B62-085D-444F-BBFC-48B8B2B21795}"/>
          </ac:grpSpMkLst>
        </pc:grpChg>
        <pc:grpChg chg="mod">
          <ac:chgData name="Shreya Goswami" userId="9e7e116746716bc3" providerId="LiveId" clId="{7DBC838E-B81E-471F-86B1-E3FF58088602}" dt="2022-04-21T04:55:18.327" v="368"/>
          <ac:grpSpMkLst>
            <pc:docMk/>
            <pc:sldMk cId="2362889448" sldId="269"/>
            <ac:grpSpMk id="21" creationId="{FA56F3BD-4F13-432C-847C-5884A713BFC9}"/>
          </ac:grpSpMkLst>
        </pc:grpChg>
        <pc:grpChg chg="del mod">
          <ac:chgData name="Shreya Goswami" userId="9e7e116746716bc3" providerId="LiveId" clId="{7DBC838E-B81E-471F-86B1-E3FF58088602}" dt="2022-04-21T04:56:02.961" v="382"/>
          <ac:grpSpMkLst>
            <pc:docMk/>
            <pc:sldMk cId="2362889448" sldId="269"/>
            <ac:grpSpMk id="30" creationId="{40110390-81E4-4917-ADAD-B0697C37C0BF}"/>
          </ac:grpSpMkLst>
        </pc:grpChg>
        <pc:grpChg chg="mod">
          <ac:chgData name="Shreya Goswami" userId="9e7e116746716bc3" providerId="LiveId" clId="{7DBC838E-B81E-471F-86B1-E3FF58088602}" dt="2022-04-21T04:56:02.961" v="382"/>
          <ac:grpSpMkLst>
            <pc:docMk/>
            <pc:sldMk cId="2362889448" sldId="269"/>
            <ac:grpSpMk id="32" creationId="{BD95C2F3-A996-4AEF-81C3-4FF07971C93D}"/>
          </ac:grpSpMkLst>
        </pc:grpChg>
        <pc:picChg chg="add mod">
          <ac:chgData name="Shreya Goswami" userId="9e7e116746716bc3" providerId="LiveId" clId="{7DBC838E-B81E-471F-86B1-E3FF58088602}" dt="2022-04-21T04:53:19.861" v="339" actId="14100"/>
          <ac:picMkLst>
            <pc:docMk/>
            <pc:sldMk cId="2362889448" sldId="269"/>
            <ac:picMk id="5" creationId="{A49DEAF7-E7F0-4171-A2C0-A0CA2181AB70}"/>
          </ac:picMkLst>
        </pc:picChg>
        <pc:picChg chg="add mod">
          <ac:chgData name="Shreya Goswami" userId="9e7e116746716bc3" providerId="LiveId" clId="{7DBC838E-B81E-471F-86B1-E3FF58088602}" dt="2022-04-21T04:53:44.720" v="343" actId="1076"/>
          <ac:picMkLst>
            <pc:docMk/>
            <pc:sldMk cId="2362889448" sldId="269"/>
            <ac:picMk id="7" creationId="{B1D28670-BA88-477F-B5B5-9A0CF7FAF43C}"/>
          </ac:picMkLst>
        </pc:picChg>
        <pc:inkChg chg="add del">
          <ac:chgData name="Shreya Goswami" userId="9e7e116746716bc3" providerId="LiveId" clId="{7DBC838E-B81E-471F-86B1-E3FF58088602}" dt="2022-04-21T04:54:10.326" v="345" actId="9405"/>
          <ac:inkMkLst>
            <pc:docMk/>
            <pc:sldMk cId="2362889448" sldId="269"/>
            <ac:inkMk id="8" creationId="{B413490A-39C1-4AD5-A4C3-D82C3405914B}"/>
          </ac:inkMkLst>
        </pc:inkChg>
        <pc:inkChg chg="add">
          <ac:chgData name="Shreya Goswami" userId="9e7e116746716bc3" providerId="LiveId" clId="{7DBC838E-B81E-471F-86B1-E3FF58088602}" dt="2022-04-21T04:54:17.590" v="346" actId="9405"/>
          <ac:inkMkLst>
            <pc:docMk/>
            <pc:sldMk cId="2362889448" sldId="269"/>
            <ac:inkMk id="9" creationId="{4223685E-CE00-4241-BED9-61CF906B7213}"/>
          </ac:inkMkLst>
        </pc:inkChg>
        <pc:inkChg chg="add del">
          <ac:chgData name="Shreya Goswami" userId="9e7e116746716bc3" providerId="LiveId" clId="{7DBC838E-B81E-471F-86B1-E3FF58088602}" dt="2022-04-21T04:54:46.127" v="358" actId="9405"/>
          <ac:inkMkLst>
            <pc:docMk/>
            <pc:sldMk cId="2362889448" sldId="269"/>
            <ac:inkMk id="10" creationId="{DDE964B6-E1DB-4E69-9EA2-93DD672A483F}"/>
          </ac:inkMkLst>
        </pc:inkChg>
        <pc:inkChg chg="add del mod">
          <ac:chgData name="Shreya Goswami" userId="9e7e116746716bc3" providerId="LiveId" clId="{7DBC838E-B81E-471F-86B1-E3FF58088602}" dt="2022-04-21T04:54:45.407" v="357" actId="9405"/>
          <ac:inkMkLst>
            <pc:docMk/>
            <pc:sldMk cId="2362889448" sldId="269"/>
            <ac:inkMk id="11" creationId="{1A878AA2-77D6-477C-AB51-0B734A4F2A79}"/>
          </ac:inkMkLst>
        </pc:inkChg>
        <pc:inkChg chg="add del mod">
          <ac:chgData name="Shreya Goswami" userId="9e7e116746716bc3" providerId="LiveId" clId="{7DBC838E-B81E-471F-86B1-E3FF58088602}" dt="2022-04-21T04:54:44.809" v="356"/>
          <ac:inkMkLst>
            <pc:docMk/>
            <pc:sldMk cId="2362889448" sldId="269"/>
            <ac:inkMk id="12" creationId="{6FF5282D-1287-49A0-8175-56AA65EF9C86}"/>
          </ac:inkMkLst>
        </pc:inkChg>
        <pc:inkChg chg="add del mod">
          <ac:chgData name="Shreya Goswami" userId="9e7e116746716bc3" providerId="LiveId" clId="{7DBC838E-B81E-471F-86B1-E3FF58088602}" dt="2022-04-21T04:54:44.151" v="354"/>
          <ac:inkMkLst>
            <pc:docMk/>
            <pc:sldMk cId="2362889448" sldId="269"/>
            <ac:inkMk id="14" creationId="{A00D2546-1388-4348-B34C-B21944EA9D76}"/>
          </ac:inkMkLst>
        </pc:inkChg>
        <pc:inkChg chg="add del">
          <ac:chgData name="Shreya Goswami" userId="9e7e116746716bc3" providerId="LiveId" clId="{7DBC838E-B81E-471F-86B1-E3FF58088602}" dt="2022-04-21T04:55:20.097" v="372" actId="9405"/>
          <ac:inkMkLst>
            <pc:docMk/>
            <pc:sldMk cId="2362889448" sldId="269"/>
            <ac:inkMk id="16" creationId="{373CBDE5-6685-4B76-B58D-3485B2805B9F}"/>
          </ac:inkMkLst>
        </pc:inkChg>
        <pc:inkChg chg="add del mod">
          <ac:chgData name="Shreya Goswami" userId="9e7e116746716bc3" providerId="LiveId" clId="{7DBC838E-B81E-471F-86B1-E3FF58088602}" dt="2022-04-21T04:55:19.453" v="371" actId="9405"/>
          <ac:inkMkLst>
            <pc:docMk/>
            <pc:sldMk cId="2362889448" sldId="269"/>
            <ac:inkMk id="17" creationId="{EEED129B-FA57-4715-9360-D6DC877E0C3B}"/>
          </ac:inkMkLst>
        </pc:inkChg>
        <pc:inkChg chg="add del mod">
          <ac:chgData name="Shreya Goswami" userId="9e7e116746716bc3" providerId="LiveId" clId="{7DBC838E-B81E-471F-86B1-E3FF58088602}" dt="2022-04-21T04:55:18.827" v="370"/>
          <ac:inkMkLst>
            <pc:docMk/>
            <pc:sldMk cId="2362889448" sldId="269"/>
            <ac:inkMk id="18" creationId="{D86C10A7-0389-4BA9-9894-C757287E31DC}"/>
          </ac:inkMkLst>
        </pc:inkChg>
        <pc:inkChg chg="add del mod">
          <ac:chgData name="Shreya Goswami" userId="9e7e116746716bc3" providerId="LiveId" clId="{7DBC838E-B81E-471F-86B1-E3FF58088602}" dt="2022-04-21T04:55:18.327" v="368"/>
          <ac:inkMkLst>
            <pc:docMk/>
            <pc:sldMk cId="2362889448" sldId="269"/>
            <ac:inkMk id="20" creationId="{EF0ED2CF-68AF-4029-9843-870650E92777}"/>
          </ac:inkMkLst>
        </pc:inkChg>
        <pc:inkChg chg="add del">
          <ac:chgData name="Shreya Goswami" userId="9e7e116746716bc3" providerId="LiveId" clId="{7DBC838E-B81E-471F-86B1-E3FF58088602}" dt="2022-04-21T04:55:17.639" v="366" actId="9405"/>
          <ac:inkMkLst>
            <pc:docMk/>
            <pc:sldMk cId="2362889448" sldId="269"/>
            <ac:inkMk id="22" creationId="{F5A94CE6-C533-4522-9090-4E755BFDE3D9}"/>
          </ac:inkMkLst>
        </pc:inkChg>
        <pc:inkChg chg="add">
          <ac:chgData name="Shreya Goswami" userId="9e7e116746716bc3" providerId="LiveId" clId="{7DBC838E-B81E-471F-86B1-E3FF58088602}" dt="2022-04-21T04:55:27.394" v="373" actId="9405"/>
          <ac:inkMkLst>
            <pc:docMk/>
            <pc:sldMk cId="2362889448" sldId="269"/>
            <ac:inkMk id="23" creationId="{DB6DAF59-131F-4A39-8D8F-4FE8A6DBEBCB}"/>
          </ac:inkMkLst>
        </pc:inkChg>
        <pc:inkChg chg="add">
          <ac:chgData name="Shreya Goswami" userId="9e7e116746716bc3" providerId="LiveId" clId="{7DBC838E-B81E-471F-86B1-E3FF58088602}" dt="2022-04-21T04:55:31.920" v="374" actId="9405"/>
          <ac:inkMkLst>
            <pc:docMk/>
            <pc:sldMk cId="2362889448" sldId="269"/>
            <ac:inkMk id="24" creationId="{8589CD1C-45E8-472F-B985-4AC115C013B7}"/>
          </ac:inkMkLst>
        </pc:inkChg>
        <pc:inkChg chg="add">
          <ac:chgData name="Shreya Goswami" userId="9e7e116746716bc3" providerId="LiveId" clId="{7DBC838E-B81E-471F-86B1-E3FF58088602}" dt="2022-04-21T04:55:37.484" v="375" actId="9405"/>
          <ac:inkMkLst>
            <pc:docMk/>
            <pc:sldMk cId="2362889448" sldId="269"/>
            <ac:inkMk id="25" creationId="{F2C0BC2C-9FFB-4C4D-8672-46427519A3EA}"/>
          </ac:inkMkLst>
        </pc:inkChg>
        <pc:inkChg chg="add">
          <ac:chgData name="Shreya Goswami" userId="9e7e116746716bc3" providerId="LiveId" clId="{7DBC838E-B81E-471F-86B1-E3FF58088602}" dt="2022-04-21T04:55:46.475" v="376" actId="9405"/>
          <ac:inkMkLst>
            <pc:docMk/>
            <pc:sldMk cId="2362889448" sldId="269"/>
            <ac:inkMk id="26" creationId="{22FC0464-CD72-465C-B0E2-BEF9ECB8D33F}"/>
          </ac:inkMkLst>
        </pc:inkChg>
        <pc:inkChg chg="add">
          <ac:chgData name="Shreya Goswami" userId="9e7e116746716bc3" providerId="LiveId" clId="{7DBC838E-B81E-471F-86B1-E3FF58088602}" dt="2022-04-21T04:55:53.324" v="377" actId="9405"/>
          <ac:inkMkLst>
            <pc:docMk/>
            <pc:sldMk cId="2362889448" sldId="269"/>
            <ac:inkMk id="27" creationId="{BB8E7A30-B1A3-4750-B430-8749787A1021}"/>
          </ac:inkMkLst>
        </pc:inkChg>
        <pc:inkChg chg="add mod">
          <ac:chgData name="Shreya Goswami" userId="9e7e116746716bc3" providerId="LiveId" clId="{7DBC838E-B81E-471F-86B1-E3FF58088602}" dt="2022-04-21T04:56:02.961" v="382"/>
          <ac:inkMkLst>
            <pc:docMk/>
            <pc:sldMk cId="2362889448" sldId="269"/>
            <ac:inkMk id="28" creationId="{D6E72633-A321-44E4-A91E-3BADDE1CD225}"/>
          </ac:inkMkLst>
        </pc:inkChg>
        <pc:inkChg chg="add mod">
          <ac:chgData name="Shreya Goswami" userId="9e7e116746716bc3" providerId="LiveId" clId="{7DBC838E-B81E-471F-86B1-E3FF58088602}" dt="2022-04-21T04:56:02.961" v="382"/>
          <ac:inkMkLst>
            <pc:docMk/>
            <pc:sldMk cId="2362889448" sldId="269"/>
            <ac:inkMk id="29" creationId="{B6503093-94FA-467A-A7F6-C20913D5E5AF}"/>
          </ac:inkMkLst>
        </pc:inkChg>
        <pc:inkChg chg="add mod">
          <ac:chgData name="Shreya Goswami" userId="9e7e116746716bc3" providerId="LiveId" clId="{7DBC838E-B81E-471F-86B1-E3FF58088602}" dt="2022-04-21T04:56:02.961" v="382"/>
          <ac:inkMkLst>
            <pc:docMk/>
            <pc:sldMk cId="2362889448" sldId="269"/>
            <ac:inkMk id="31" creationId="{013BAB89-978B-455B-9C59-BD9800A6F85E}"/>
          </ac:inkMkLst>
        </pc:inkChg>
      </pc:sldChg>
      <pc:sldChg chg="new del">
        <pc:chgData name="Shreya Goswami" userId="9e7e116746716bc3" providerId="LiveId" clId="{7DBC838E-B81E-471F-86B1-E3FF58088602}" dt="2022-04-21T04:57:45.124" v="384" actId="2696"/>
        <pc:sldMkLst>
          <pc:docMk/>
          <pc:sldMk cId="53090389" sldId="270"/>
        </pc:sldMkLst>
      </pc:sldChg>
      <pc:sldChg chg="addSp modSp new mod">
        <pc:chgData name="Shreya Goswami" userId="9e7e116746716bc3" providerId="LiveId" clId="{7DBC838E-B81E-471F-86B1-E3FF58088602}" dt="2022-04-21T05:05:45.152" v="438" actId="1076"/>
        <pc:sldMkLst>
          <pc:docMk/>
          <pc:sldMk cId="1112090405" sldId="270"/>
        </pc:sldMkLst>
        <pc:spChg chg="mod">
          <ac:chgData name="Shreya Goswami" userId="9e7e116746716bc3" providerId="LiveId" clId="{7DBC838E-B81E-471F-86B1-E3FF58088602}" dt="2022-04-21T05:05:45.152" v="438" actId="1076"/>
          <ac:spMkLst>
            <pc:docMk/>
            <pc:sldMk cId="1112090405" sldId="270"/>
            <ac:spMk id="2" creationId="{BF57ADDA-2D53-444A-8714-74F0B901BDAA}"/>
          </ac:spMkLst>
        </pc:spChg>
        <pc:grpChg chg="mod">
          <ac:chgData name="Shreya Goswami" userId="9e7e116746716bc3" providerId="LiveId" clId="{7DBC838E-B81E-471F-86B1-E3FF58088602}" dt="2022-04-21T04:58:00.948" v="391"/>
          <ac:grpSpMkLst>
            <pc:docMk/>
            <pc:sldMk cId="1112090405" sldId="270"/>
            <ac:grpSpMk id="8" creationId="{511814C3-57E5-4FEC-BDF2-D17AA801E85E}"/>
          </ac:grpSpMkLst>
        </pc:grpChg>
        <pc:grpChg chg="mod">
          <ac:chgData name="Shreya Goswami" userId="9e7e116746716bc3" providerId="LiveId" clId="{7DBC838E-B81E-471F-86B1-E3FF58088602}" dt="2022-04-21T04:58:06.248" v="397"/>
          <ac:grpSpMkLst>
            <pc:docMk/>
            <pc:sldMk cId="1112090405" sldId="270"/>
            <ac:grpSpMk id="14" creationId="{9EE689FC-3524-4314-A88C-15FF18CEA912}"/>
          </ac:grpSpMkLst>
        </pc:grpChg>
        <pc:grpChg chg="mod">
          <ac:chgData name="Shreya Goswami" userId="9e7e116746716bc3" providerId="LiveId" clId="{7DBC838E-B81E-471F-86B1-E3FF58088602}" dt="2022-04-21T04:58:11.174" v="403"/>
          <ac:grpSpMkLst>
            <pc:docMk/>
            <pc:sldMk cId="1112090405" sldId="270"/>
            <ac:grpSpMk id="20" creationId="{2DDE4D79-B695-4FAB-A47E-391B2134ECAD}"/>
          </ac:grpSpMkLst>
        </pc:grpChg>
        <pc:inkChg chg="add">
          <ac:chgData name="Shreya Goswami" userId="9e7e116746716bc3" providerId="LiveId" clId="{7DBC838E-B81E-471F-86B1-E3FF58088602}" dt="2022-04-21T04:57:57.247" v="386" actId="9405"/>
          <ac:inkMkLst>
            <pc:docMk/>
            <pc:sldMk cId="1112090405" sldId="270"/>
            <ac:inkMk id="3" creationId="{C165435E-7672-4B72-910B-993F1E8E64A6}"/>
          </ac:inkMkLst>
        </pc:inkChg>
        <pc:inkChg chg="add">
          <ac:chgData name="Shreya Goswami" userId="9e7e116746716bc3" providerId="LiveId" clId="{7DBC838E-B81E-471F-86B1-E3FF58088602}" dt="2022-04-21T04:57:58.439" v="387" actId="9405"/>
          <ac:inkMkLst>
            <pc:docMk/>
            <pc:sldMk cId="1112090405" sldId="270"/>
            <ac:inkMk id="4" creationId="{96CE8ED0-5401-43E9-BB48-13398F8A0A35}"/>
          </ac:inkMkLst>
        </pc:inkChg>
        <pc:inkChg chg="add mod">
          <ac:chgData name="Shreya Goswami" userId="9e7e116746716bc3" providerId="LiveId" clId="{7DBC838E-B81E-471F-86B1-E3FF58088602}" dt="2022-04-21T04:58:00.948" v="391"/>
          <ac:inkMkLst>
            <pc:docMk/>
            <pc:sldMk cId="1112090405" sldId="270"/>
            <ac:inkMk id="5" creationId="{E8D7DEE1-6B4F-44DE-8299-2809BF28C7E4}"/>
          </ac:inkMkLst>
        </pc:inkChg>
        <pc:inkChg chg="add mod">
          <ac:chgData name="Shreya Goswami" userId="9e7e116746716bc3" providerId="LiveId" clId="{7DBC838E-B81E-471F-86B1-E3FF58088602}" dt="2022-04-21T04:58:00.948" v="391"/>
          <ac:inkMkLst>
            <pc:docMk/>
            <pc:sldMk cId="1112090405" sldId="270"/>
            <ac:inkMk id="6" creationId="{A41075B7-3F37-4C42-9D3F-6EA8FE70198B}"/>
          </ac:inkMkLst>
        </pc:inkChg>
        <pc:inkChg chg="add mod">
          <ac:chgData name="Shreya Goswami" userId="9e7e116746716bc3" providerId="LiveId" clId="{7DBC838E-B81E-471F-86B1-E3FF58088602}" dt="2022-04-21T04:58:00.948" v="391"/>
          <ac:inkMkLst>
            <pc:docMk/>
            <pc:sldMk cId="1112090405" sldId="270"/>
            <ac:inkMk id="7" creationId="{73FF44D1-42C0-4728-BBC5-337DFBE19BC6}"/>
          </ac:inkMkLst>
        </pc:inkChg>
        <pc:inkChg chg="add mod">
          <ac:chgData name="Shreya Goswami" userId="9e7e116746716bc3" providerId="LiveId" clId="{7DBC838E-B81E-471F-86B1-E3FF58088602}" dt="2022-04-21T04:58:06.248" v="397"/>
          <ac:inkMkLst>
            <pc:docMk/>
            <pc:sldMk cId="1112090405" sldId="270"/>
            <ac:inkMk id="9" creationId="{D4E53914-FA82-4695-8BE4-2F3B879B1076}"/>
          </ac:inkMkLst>
        </pc:inkChg>
        <pc:inkChg chg="add mod">
          <ac:chgData name="Shreya Goswami" userId="9e7e116746716bc3" providerId="LiveId" clId="{7DBC838E-B81E-471F-86B1-E3FF58088602}" dt="2022-04-21T04:58:06.248" v="397"/>
          <ac:inkMkLst>
            <pc:docMk/>
            <pc:sldMk cId="1112090405" sldId="270"/>
            <ac:inkMk id="10" creationId="{C144A28D-864C-4878-AEAA-144881BEC0C8}"/>
          </ac:inkMkLst>
        </pc:inkChg>
        <pc:inkChg chg="add mod">
          <ac:chgData name="Shreya Goswami" userId="9e7e116746716bc3" providerId="LiveId" clId="{7DBC838E-B81E-471F-86B1-E3FF58088602}" dt="2022-04-21T04:58:06.248" v="397"/>
          <ac:inkMkLst>
            <pc:docMk/>
            <pc:sldMk cId="1112090405" sldId="270"/>
            <ac:inkMk id="11" creationId="{4FFFB08D-0FE2-4952-A8B2-5F87FC5D9A73}"/>
          </ac:inkMkLst>
        </pc:inkChg>
        <pc:inkChg chg="add mod">
          <ac:chgData name="Shreya Goswami" userId="9e7e116746716bc3" providerId="LiveId" clId="{7DBC838E-B81E-471F-86B1-E3FF58088602}" dt="2022-04-21T04:58:06.248" v="397"/>
          <ac:inkMkLst>
            <pc:docMk/>
            <pc:sldMk cId="1112090405" sldId="270"/>
            <ac:inkMk id="12" creationId="{E48AF54D-94C3-4E2A-B6B1-2A816B94B717}"/>
          </ac:inkMkLst>
        </pc:inkChg>
        <pc:inkChg chg="add mod">
          <ac:chgData name="Shreya Goswami" userId="9e7e116746716bc3" providerId="LiveId" clId="{7DBC838E-B81E-471F-86B1-E3FF58088602}" dt="2022-04-21T04:58:06.248" v="397"/>
          <ac:inkMkLst>
            <pc:docMk/>
            <pc:sldMk cId="1112090405" sldId="270"/>
            <ac:inkMk id="13" creationId="{3039B843-BC18-4DB2-8636-8CE0C3D59642}"/>
          </ac:inkMkLst>
        </pc:inkChg>
        <pc:inkChg chg="add mod">
          <ac:chgData name="Shreya Goswami" userId="9e7e116746716bc3" providerId="LiveId" clId="{7DBC838E-B81E-471F-86B1-E3FF58088602}" dt="2022-04-21T04:58:11.174" v="403"/>
          <ac:inkMkLst>
            <pc:docMk/>
            <pc:sldMk cId="1112090405" sldId="270"/>
            <ac:inkMk id="15" creationId="{1CE1582F-6B7E-430D-85F3-35551BA6D2F2}"/>
          </ac:inkMkLst>
        </pc:inkChg>
        <pc:inkChg chg="add mod">
          <ac:chgData name="Shreya Goswami" userId="9e7e116746716bc3" providerId="LiveId" clId="{7DBC838E-B81E-471F-86B1-E3FF58088602}" dt="2022-04-21T04:58:11.174" v="403"/>
          <ac:inkMkLst>
            <pc:docMk/>
            <pc:sldMk cId="1112090405" sldId="270"/>
            <ac:inkMk id="16" creationId="{78847FAA-11F6-431E-9318-BB64055018E9}"/>
          </ac:inkMkLst>
        </pc:inkChg>
        <pc:inkChg chg="add mod">
          <ac:chgData name="Shreya Goswami" userId="9e7e116746716bc3" providerId="LiveId" clId="{7DBC838E-B81E-471F-86B1-E3FF58088602}" dt="2022-04-21T04:58:11.174" v="403"/>
          <ac:inkMkLst>
            <pc:docMk/>
            <pc:sldMk cId="1112090405" sldId="270"/>
            <ac:inkMk id="17" creationId="{72FC04CF-43C5-4A73-8333-DDBE8DCC3C87}"/>
          </ac:inkMkLst>
        </pc:inkChg>
        <pc:inkChg chg="add mod">
          <ac:chgData name="Shreya Goswami" userId="9e7e116746716bc3" providerId="LiveId" clId="{7DBC838E-B81E-471F-86B1-E3FF58088602}" dt="2022-04-21T04:58:11.174" v="403"/>
          <ac:inkMkLst>
            <pc:docMk/>
            <pc:sldMk cId="1112090405" sldId="270"/>
            <ac:inkMk id="18" creationId="{8C9A3BAB-2020-4E98-A27A-E358BB48A48D}"/>
          </ac:inkMkLst>
        </pc:inkChg>
        <pc:inkChg chg="add mod">
          <ac:chgData name="Shreya Goswami" userId="9e7e116746716bc3" providerId="LiveId" clId="{7DBC838E-B81E-471F-86B1-E3FF58088602}" dt="2022-04-21T04:58:11.174" v="403"/>
          <ac:inkMkLst>
            <pc:docMk/>
            <pc:sldMk cId="1112090405" sldId="270"/>
            <ac:inkMk id="19" creationId="{91C3F5C1-AB9F-4DE4-86D7-FBFCF6FAACBB}"/>
          </ac:inkMkLst>
        </pc:inkChg>
        <pc:inkChg chg="add">
          <ac:chgData name="Shreya Goswami" userId="9e7e116746716bc3" providerId="LiveId" clId="{7DBC838E-B81E-471F-86B1-E3FF58088602}" dt="2022-04-21T04:58:12.692" v="404" actId="9405"/>
          <ac:inkMkLst>
            <pc:docMk/>
            <pc:sldMk cId="1112090405" sldId="270"/>
            <ac:inkMk id="21" creationId="{8C214BD4-773D-4434-9535-442C8CFFDBB6}"/>
          </ac:inkMkLst>
        </pc:inkChg>
      </pc:sldChg>
      <pc:sldChg chg="modSp new mod">
        <pc:chgData name="Shreya Goswami" userId="9e7e116746716bc3" providerId="LiveId" clId="{7DBC838E-B81E-471F-86B1-E3FF58088602}" dt="2022-04-27T13:36:00.718" v="524" actId="20577"/>
        <pc:sldMkLst>
          <pc:docMk/>
          <pc:sldMk cId="1539460595" sldId="271"/>
        </pc:sldMkLst>
        <pc:spChg chg="mod">
          <ac:chgData name="Shreya Goswami" userId="9e7e116746716bc3" providerId="LiveId" clId="{7DBC838E-B81E-471F-86B1-E3FF58088602}" dt="2022-04-27T13:36:00.718" v="524" actId="20577"/>
          <ac:spMkLst>
            <pc:docMk/>
            <pc:sldMk cId="1539460595" sldId="271"/>
            <ac:spMk id="2" creationId="{F88AEF5C-44C8-45ED-8A36-76556B26858E}"/>
          </ac:spMkLst>
        </pc:spChg>
        <pc:spChg chg="mod">
          <ac:chgData name="Shreya Goswami" userId="9e7e116746716bc3" providerId="LiveId" clId="{7DBC838E-B81E-471F-86B1-E3FF58088602}" dt="2022-04-27T13:35:51.105" v="523" actId="20577"/>
          <ac:spMkLst>
            <pc:docMk/>
            <pc:sldMk cId="1539460595" sldId="271"/>
            <ac:spMk id="3" creationId="{46B02AB6-4AA6-49D0-B495-E70526DB056A}"/>
          </ac:spMkLst>
        </pc:spChg>
      </pc:sldChg>
      <pc:sldChg chg="modSp new del mod">
        <pc:chgData name="Shreya Goswami" userId="9e7e116746716bc3" providerId="LiveId" clId="{7DBC838E-B81E-471F-86B1-E3FF58088602}" dt="2022-04-27T13:47:13.588" v="533" actId="2696"/>
        <pc:sldMkLst>
          <pc:docMk/>
          <pc:sldMk cId="31651370" sldId="272"/>
        </pc:sldMkLst>
        <pc:spChg chg="mod">
          <ac:chgData name="Shreya Goswami" userId="9e7e116746716bc3" providerId="LiveId" clId="{7DBC838E-B81E-471F-86B1-E3FF58088602}" dt="2022-04-27T13:36:37.499" v="532" actId="113"/>
          <ac:spMkLst>
            <pc:docMk/>
            <pc:sldMk cId="31651370" sldId="272"/>
            <ac:spMk id="2" creationId="{763CD3B4-0247-4B79-904B-2F14E73E0BB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4:17.590"/>
    </inkml:context>
    <inkml:brush xml:id="br0">
      <inkml:brushProperty name="width" value="0.05" units="cm"/>
      <inkml:brushProperty name="height" value="0.05" units="cm"/>
      <inkml:brushProperty name="color" value="#E71224"/>
    </inkml:brush>
  </inkml:definitions>
  <inkml:trace contextRef="#ctx0" brushRef="#br0">1 60 24575,'0'458'0,"0"-450"0,0 0 0,0-1 0,1 1 0,1 0 0,-1 0 0,5 13 0,-4-18 0,-1 0 0,0 0 0,1-1 0,0 1 0,-1-1 0,1 1 0,0-1 0,0 1 0,0-1 0,1 0 0,-1 0 0,1 0 0,-1-1 0,1 1 0,-1 0 0,1-1 0,0 0 0,0 1 0,0-1 0,4 1 0,15 1 0,1 0 0,0-1 0,1-1 0,-1-2 0,23-2 0,19 0 0,462 1 0,-277 3 0,-202-3 0,60-11 0,-59 6 0,56-1 0,-75 6 0,56-10 0,-55 6 0,48-3 0,22 10 0,36-2 0,-115-1 0,0-1 0,0 0 0,0-2 0,23-8 0,-22 6 0,0 0 0,0 2 0,1 0 0,-1 2 0,33-1 0,-51 4 0,1 0 0,-1-1 0,1 1 0,0-1 0,-1 0 0,1-1 0,-1 1 0,6-3 0,-9 2 0,0 1 0,0 0 0,0-1 0,0 0 0,0 1 0,0-1 0,0 0 0,0 0 0,-1 0 0,1 0 0,-1 0 0,0 0 0,0-1 0,1 1 0,-1 0 0,-1-1 0,1 1 0,0 0 0,-1-1 0,1-3 0,2-17 0,-2 0 0,0 0 0,-4-33 0,1 10 0,1 40 0,1 0 0,-1 0 0,0 0 0,0 0 0,0 0 0,-1 1 0,0-1 0,0 1 0,-1-1 0,1 1 0,-1 0 0,-1 0 0,1 0 0,0 0 0,-1 0 0,0 1 0,0 0 0,-1 0 0,1 0 0,-1 0 0,0 1 0,-8-5 0,4 3 0,-1 0 0,1 0 0,-11-2 0,-26-14 0,33 15 0,1-1 0,-1 2 0,0 0 0,0 0 0,-1 1 0,0 1 0,-15-2 0,16 2 0,0-1 0,0 0 0,1-1 0,-14-7 0,12 5 0,0 1 0,-26-7 0,-1 3 0,0 2 0,0 2 0,-63-2 0,-552 10 0,638-1 0,1 1 0,0 0 0,-23 7 0,19-4 0,-38 4 0,-248-6 0,158-5 0,97 1 160,31-1-414,0 2 0,-1 0 0,1 1-1,0 1 1,-37 9 0,40-4-6572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7:57.247"/>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7:58.43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7:59.33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7:59.68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0.025"/>
    </inkml:context>
    <inkml:brush xml:id="br0">
      <inkml:brushProperty name="width" value="0.05" units="cm"/>
      <inkml:brushProperty name="height" value="0.05" units="cm"/>
      <inkml:brushProperty name="color" value="#E71224"/>
    </inkml:brush>
  </inkml:definitions>
  <inkml:trace contextRef="#ctx0" brushRef="#br0">0 0 24575,'0'0'-8191</inkml:trace>
  <inkml:trace contextRef="#ctx0" brushRef="#br0" timeOffset="1">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4.29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4.622"/>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4.966"/>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5.326"/>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5.70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27.394"/>
    </inkml:context>
    <inkml:brush xml:id="br0">
      <inkml:brushProperty name="width" value="0.05" units="cm"/>
      <inkml:brushProperty name="height" value="0.05" units="cm"/>
      <inkml:brushProperty name="color" value="#E71224"/>
    </inkml:brush>
  </inkml:definitions>
  <inkml:trace contextRef="#ctx0" brushRef="#br0">175 88 24575,'0'-4'0,"0"-1"0,0 0 0,0 1 0,-1-1 0,0 1 0,0-1 0,0 1 0,0-1 0,-1 1 0,-2-5 0,3 7 0,-1-1 0,0 1 0,0 0 0,0 0 0,0 0 0,0 0 0,0 0 0,-1 1 0,1-1 0,0 1 0,-1-1 0,0 1 0,1 0 0,-1 0 0,0 0 0,1 0 0,-6 0 0,2 0 0,1-1 0,-1 2 0,0-1 0,-1 0 0,1 1 0,0 0 0,0 1 0,0-1 0,-11 4 0,14-3 0,0 0 0,1 0 0,-1 0 0,1 1 0,-1-1 0,1 1 0,0 0 0,0-1 0,0 1 0,0 0 0,0 0 0,0 0 0,0 1 0,0-1 0,1 0 0,-1 1 0,1-1 0,0 1 0,0-1 0,0 1 0,0 0 0,0 0 0,0 3 0,0-3 0,0 0 0,1 0 0,0 0 0,-1 0 0,1 0 0,0 0 0,0 0 0,1 0 0,-1 0 0,0 0 0,1 0 0,0 0 0,0 0 0,0-1 0,0 1 0,0 0 0,0 0 0,1-1 0,0 1 0,-1-1 0,1 1 0,0-1 0,0 0 0,0 0 0,0 0 0,1 0 0,-1 0 0,0 0 0,1-1 0,0 1 0,-1-1 0,1 1 0,0-1 0,0 0 0,-1 0 0,1-1 0,0 1 0,0 0 0,0-1 0,0 0 0,0 0 0,0 1 0,0-2 0,0 1 0,0 0 0,0-1 0,0 1 0,0-1 0,0 0 0,0 0 0,4-3 0,-4 3 0,-1 0 0,0 0 0,0 0 0,0 0 0,1-1 0,-1 0 0,-1 1 0,1-1 0,0 0 0,0 0 0,-1 0 0,1 0 0,-1 0 0,2-3 0,11-33 0,-14 35 0,1-1 0,-1 1 0,1 0 0,0-1 0,0 1 0,0 0 0,1 0 0,-1 0 0,1 0 0,0 0 0,-1 0 0,1 0 0,1 1 0,-1-1 0,0 1 0,1-1 0,-1 1 0,1 0 0,0 0 0,2-2 0,-4 4 0,0-1 0,0 1 0,0-1 0,0 1 0,1 0 0,-1-1 0,0 1 0,0 0 0,0 0 0,0 0 0,0 0 0,0 0 0,0 0 0,0 0 0,0 0 0,0 1 0,0-1 0,0 0 0,0 1 0,0-1 0,0 0 0,0 1 0,0-1 0,0 1 0,2 1 0,-2-1 0,1 1 0,0 0 0,-1 0 0,0 0 0,1 1 0,-1-1 0,0 0 0,0 0 0,0 1 0,1 4 0,0 5 0,1 0 0,-2 1 0,1 17 0,-2-29 0,-1 60 230,-1-44-496,2 1 1,0-1-1,1 1 0,0-1 0,8 31 0,-3-29-6560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9.22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9.595"/>
    </inkml:context>
    <inkml:brush xml:id="br0">
      <inkml:brushProperty name="width" value="0.05" units="cm"/>
      <inkml:brushProperty name="height" value="0.05" units="cm"/>
      <inkml:brushProperty name="color" value="#E71224"/>
    </inkml:brush>
  </inkml:definitions>
  <inkml:trace contextRef="#ctx0" brushRef="#br0">1 0 24575,'0'0'-8191</inkml:trace>
  <inkml:trace contextRef="#ctx0" brushRef="#br0" timeOffset="1">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09.92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10.26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10.61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8:12.69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31.920"/>
    </inkml:context>
    <inkml:brush xml:id="br0">
      <inkml:brushProperty name="width" value="0.05" units="cm"/>
      <inkml:brushProperty name="height" value="0.05" units="cm"/>
      <inkml:brushProperty name="color" value="#E71224"/>
    </inkml:brush>
  </inkml:definitions>
  <inkml:trace contextRef="#ctx0" brushRef="#br0">1 56 24575,'0'-1'0,"0"0"0,0 0 0,1 0 0,-1 0 0,0 0 0,1 0 0,-1 0 0,1 0 0,-1 0 0,1 0 0,0 1 0,-1-1 0,1 0 0,0 0 0,0 1 0,-1-1 0,1 0 0,0 1 0,0-1 0,0 1 0,0-1 0,0 1 0,0-1 0,0 1 0,0 0 0,2-1 0,30-5 0,-30 6 0,63-14 0,-54 10 0,0 1 0,1 0 0,0 1 0,-1 0 0,1 1 0,0 1 0,0 0 0,14 2 0,-26-2 0,0 0 0,-1 0 0,1 1 0,0-1 0,0 0 0,0 1 0,-1-1 0,1 0 0,0 1 0,0-1 0,-1 1 0,1-1 0,0 1 0,-1 0 0,1-1 0,-1 1 0,1 0 0,-1-1 0,1 1 0,-1 0 0,1 0 0,-1-1 0,0 1 0,1 0 0,-1 0 0,0 0 0,0-1 0,1 1 0,-1 0 0,0 0 0,0 0 0,0 0 0,0 0 0,0-1 0,0 1 0,-1 0 0,1 0 0,0 0 0,0 0 0,0 0 0,-1-1 0,0 2 0,-2 6 0,0-1 0,-1 0 0,-8 13 0,4-7 0,-12 23 0,8-15 0,-16 38 0,21-41 0,3-12 0,2 0 0,-1 1 0,1 0 0,0 0 0,-2 9 0,4-15 0,0 1 0,0-1 0,0 1 0,0-1 0,0 1 0,1-1 0,-1 1 0,0-1 0,1 0 0,-1 1 0,1-1 0,-1 1 0,1-1 0,0 0 0,-1 0 0,1 1 0,0-1 0,0 0 0,0 0 0,0 0 0,0 0 0,0 0 0,0 0 0,0 0 0,1 0 0,-1 0 0,0-1 0,0 1 0,1 0 0,-1-1 0,2 1 0,12 3 0,1-1 0,0-1 0,-1 0 0,1-1 0,0-1 0,0 0 0,21-4 0,11 2 0,10 1-1365,-33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37.48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46.475"/>
    </inkml:context>
    <inkml:brush xml:id="br0">
      <inkml:brushProperty name="width" value="0.05" units="cm"/>
      <inkml:brushProperty name="height" value="0.05" units="cm"/>
      <inkml:brushProperty name="color" value="#E71224"/>
    </inkml:brush>
  </inkml:definitions>
  <inkml:trace contextRef="#ctx0" brushRef="#br0">291 22 24575,'-2'1'0,"-1"-1"0,1 1 0,0-1 0,0 0 0,-1 0 0,1 0 0,0 0 0,-4-1 0,-4 0 0,2 1 0,0-1 0,0 2 0,0-1 0,0 1 0,1 0 0,-1 1 0,0-1 0,0 2 0,1-1 0,-1 1 0,1 0 0,0 1 0,0-1 0,-9 8 0,6-4 0,-10 8 0,-28 26 0,43-36 0,0 0 0,1 0 0,0 1 0,0-1 0,0 1 0,1 0 0,-1 0 0,1 0 0,1 1 0,-4 9 0,6-14 0,-1 0 0,1 0 0,0 0 0,-1 0 0,1 0 0,0 0 0,0 0 0,0-1 0,1 1 0,-1 0 0,0 0 0,1 0 0,-1 0 0,1 0 0,0 0 0,-1-1 0,1 1 0,0 0 0,0 0 0,0-1 0,0 1 0,1-1 0,-1 1 0,0-1 0,1 0 0,-1 1 0,1-1 0,-1 0 0,1 0 0,0 0 0,-1 0 0,1 0 0,0 0 0,0 0 0,-1-1 0,1 1 0,0-1 0,3 1 0,8 1 0,0 0 0,1 0 0,-1-2 0,20-1 0,-24 1 0,16-2 0,-11 1 0,-1 0 0,1 1 0,14 1 0,-26-1 0,1 1 0,-1-1 0,0 0 0,1 1 0,-1-1 0,0 1 0,0 0 0,0 0 0,1 0 0,-1 0 0,0 0 0,0 0 0,-1 1 0,1-1 0,0 1 0,0-1 0,-1 1 0,1 0 0,-1-1 0,1 1 0,-1 0 0,0 0 0,3 4 0,-4-3 0,1 1 0,0-1 0,-1 0 0,0 1 0,0-1 0,0 0 0,0 1 0,0-1 0,-1 0 0,1 1 0,-1-1 0,0 0 0,-2 6 0,-23 43 0,17-37 0,7-11 0,-1 0 0,0-1 0,0 1 0,0-1 0,0 0 0,-1 0 0,1 0 0,-1 0 0,0 0 0,0-1 0,0 0 0,0 1 0,0-2 0,0 1 0,-1 0 0,1-1 0,-1 0 0,1 0 0,-8 1 0,-4-1 0,-1 0 0,1 0 0,-1-2 0,-18-2 0,32 2 0,0 0 0,-1 0 0,1 0 0,0 0 0,0-1 0,0 1 0,0-1 0,0 1 0,0-1 0,0 0 0,1-1 0,-1 1 0,1 0 0,-1-1 0,1 1 0,0-1 0,0 0 0,0 1 0,0-1 0,1 0 0,-1 0 0,1 0 0,0-1 0,-1 1 0,2 0 0,-1 0 0,0-1 0,1 1 0,-1-1 0,1 1 0,0 0 0,0-1 0,0 1 0,1-1 0,-1 1 0,1 0 0,0-1 0,0 1 0,0 0 0,0 0 0,0 0 0,1 0 0,-1 0 0,1 0 0,3-3 0,26-38 0,30-56 0,-58 96 0,-1 0 0,1 1 0,0-1 0,0 1 0,1-1 0,-1 1 0,1 0 0,-1 0 0,1 0 0,0 1 0,9-5 0,17-13 0,-28 19 22,0-1 0,0-1 1,-1 1-1,1 0 0,-1 0 0,1-1 0,-1 1 0,0 0 0,0-1 0,0 0 0,0 1 1,0-1-1,0 0 0,0-4 0,1-40-1013,-3 38 285,1-14-6120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53.324"/>
    </inkml:context>
    <inkml:brush xml:id="br0">
      <inkml:brushProperty name="width" value="0.05" units="cm"/>
      <inkml:brushProperty name="height" value="0.05" units="cm"/>
      <inkml:brushProperty name="color" value="#E71224"/>
    </inkml:brush>
  </inkml:definitions>
  <inkml:trace contextRef="#ctx0" brushRef="#br0">313 112 24575,'-28'-30'0,"18"18"0,0 2 0,-1-1 0,0 1 0,-16-11 0,23 19 0,-1-1 0,1 1 0,-1 0 0,1 0 0,-1 1 0,1-1 0,-1 1 0,0 0 0,0 1 0,0-1 0,0 1 0,1 0 0,-1 0 0,0 0 0,0 0 0,0 1 0,-6 2 0,2 0 0,0 0 0,1 1 0,-1 0 0,1 1 0,0 0 0,0 0 0,1 1 0,0 0 0,0 0 0,-11 12 0,15-15 0,0 1 0,1 0 0,-1 0 0,1 0 0,-1 0 0,1 0 0,0 0 0,1 1 0,-1-1 0,-1 7 0,3-8 0,0-1 0,0 1 0,0 0 0,0 0 0,0-1 0,0 1 0,1 0 0,-1-1 0,1 1 0,0-1 0,0 1 0,0-1 0,0 1 0,0-1 0,1 1 0,-1-1 0,1 0 0,-1 0 0,3 3 0,-1-3 0,0 1 0,1 0 0,-1-1 0,1 1 0,-1-1 0,1 0 0,0-1 0,0 1 0,0 0 0,0-1 0,0 0 0,0 0 0,0 0 0,5 0 0,9 0 0,36-1 0,-37 0 0,-3-1 0,-5 0 0,-1 1 0,0 0 0,0 1 0,1-1 0,15 5 0,-22-4 0,0-1 0,1 1 0,-1 1 0,0-1 0,0 0 0,0 1 0,0-1 0,0 1 0,0-1 0,0 1 0,-1 0 0,1 0 0,-1 0 0,1 0 0,-1 0 0,0 0 0,1 0 0,-1 0 0,0 1 0,-1-1 0,1 0 0,0 1 0,-1-1 0,1 4 0,1 11 0,0 0 0,-2 0 0,-1 18 0,0-23 0,1 0 0,0 1 0,1-1 0,0 0 0,0 0 0,1 1 0,6 16 0,4-1-1365,-1-3-5461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56.77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5:59.626"/>
    </inkml:context>
    <inkml:brush xml:id="br0">
      <inkml:brushProperty name="width" value="0.05" units="cm"/>
      <inkml:brushProperty name="height" value="0.05" units="cm"/>
      <inkml:brushProperty name="color" value="#E71224"/>
    </inkml:brush>
  </inkml:definitions>
  <inkml:trace contextRef="#ctx0" brushRef="#br0">232 0 24575,'-1'6'0,"0"0"0,-1 0 0,1-1 0,-1 1 0,0-1 0,-1 1 0,1-1 0,-5 6 0,-6 16 0,-12 37 0,-60 106 0,56-126 0,22-36 0,0 1 0,1 0 0,0 1 0,1-1 0,0 1 0,1 0 0,-6 21 0,6-5-243,1 0 1,2 0-1,1 31 0,0-49-151,1 17-6432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4:56:02.01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4/27/2022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4/27/2022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4/27/2022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4/27/2022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4/27/2022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7.png"/><Relationship Id="rId1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5.xml"/><Relationship Id="rId17" Type="http://schemas.openxmlformats.org/officeDocument/2006/relationships/customXml" Target="../ink/ink8.xml"/><Relationship Id="rId2" Type="http://schemas.openxmlformats.org/officeDocument/2006/relationships/image" Target="../media/image11.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15.png"/><Relationship Id="rId1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19.xml"/><Relationship Id="rId18" Type="http://schemas.openxmlformats.org/officeDocument/2006/relationships/customXml" Target="../ink/ink24.xml"/><Relationship Id="rId3" Type="http://schemas.openxmlformats.org/officeDocument/2006/relationships/image" Target="../media/image16.png"/><Relationship Id="rId7" Type="http://schemas.openxmlformats.org/officeDocument/2006/relationships/customXml" Target="../ink/ink14.xml"/><Relationship Id="rId12" Type="http://schemas.openxmlformats.org/officeDocument/2006/relationships/customXml" Target="../ink/ink18.xml"/><Relationship Id="rId17" Type="http://schemas.openxmlformats.org/officeDocument/2006/relationships/customXml" Target="../ink/ink23.xml"/><Relationship Id="rId2" Type="http://schemas.openxmlformats.org/officeDocument/2006/relationships/customXml" Target="../ink/ink10.xml"/><Relationship Id="rId16" Type="http://schemas.openxmlformats.org/officeDocument/2006/relationships/customXml" Target="../ink/ink22.xml"/><Relationship Id="rId1" Type="http://schemas.openxmlformats.org/officeDocument/2006/relationships/slideLayout" Target="../slideLayouts/slideLayout6.xml"/><Relationship Id="rId6" Type="http://schemas.openxmlformats.org/officeDocument/2006/relationships/customXml" Target="../ink/ink13.xml"/><Relationship Id="rId11" Type="http://schemas.openxmlformats.org/officeDocument/2006/relationships/customXml" Target="../ink/ink17.xml"/><Relationship Id="rId5" Type="http://schemas.openxmlformats.org/officeDocument/2006/relationships/customXml" Target="../ink/ink12.xml"/><Relationship Id="rId15" Type="http://schemas.openxmlformats.org/officeDocument/2006/relationships/customXml" Target="../ink/ink21.xml"/><Relationship Id="rId10" Type="http://schemas.openxmlformats.org/officeDocument/2006/relationships/customXml" Target="../ink/ink16.xml"/><Relationship Id="rId19" Type="http://schemas.openxmlformats.org/officeDocument/2006/relationships/customXml" Target="../ink/ink25.xml"/><Relationship Id="rId4" Type="http://schemas.openxmlformats.org/officeDocument/2006/relationships/customXml" Target="../ink/ink11.xml"/><Relationship Id="rId9" Type="http://schemas.openxmlformats.org/officeDocument/2006/relationships/customXml" Target="../ink/ink15.xml"/><Relationship Id="rId14" Type="http://schemas.openxmlformats.org/officeDocument/2006/relationships/customXml" Target="../ink/ink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90CF-8AC4-46CA-AB07-E44C7F7988E3}"/>
              </a:ext>
            </a:extLst>
          </p:cNvPr>
          <p:cNvSpPr>
            <a:spLocks noGrp="1"/>
          </p:cNvSpPr>
          <p:nvPr>
            <p:ph type="ctrTitle"/>
          </p:nvPr>
        </p:nvSpPr>
        <p:spPr/>
        <p:txBody>
          <a:bodyPr/>
          <a:lstStyle/>
          <a:p>
            <a:r>
              <a:rPr lang="en-US" sz="2800" b="1" i="0" u="none" strike="noStrike" baseline="0" dirty="0">
                <a:solidFill>
                  <a:schemeClr val="accent1">
                    <a:lumMod val="50000"/>
                  </a:schemeClr>
                </a:solidFill>
                <a:latin typeface="Berlin Sans FB Demi" panose="020E0802020502020306" pitchFamily="34" charset="0"/>
              </a:rPr>
              <a:t>A Scalable Deep Neural Network Architecture for</a:t>
            </a:r>
            <a:br>
              <a:rPr lang="en-US" sz="2800" b="1" i="0" u="none" strike="noStrike" baseline="0" dirty="0">
                <a:solidFill>
                  <a:schemeClr val="accent1">
                    <a:lumMod val="50000"/>
                  </a:schemeClr>
                </a:solidFill>
                <a:latin typeface="Berlin Sans FB Demi" panose="020E0802020502020306" pitchFamily="34" charset="0"/>
              </a:rPr>
            </a:br>
            <a:r>
              <a:rPr lang="en-US" sz="2800" b="1" i="0" u="none" strike="noStrike" baseline="0" dirty="0">
                <a:solidFill>
                  <a:schemeClr val="accent1">
                    <a:lumMod val="50000"/>
                  </a:schemeClr>
                </a:solidFill>
                <a:latin typeface="Berlin Sans FB Demi" panose="020E0802020502020306" pitchFamily="34" charset="0"/>
              </a:rPr>
              <a:t>Multi-Building and Multi-Floor Indoor Localization</a:t>
            </a:r>
            <a:br>
              <a:rPr lang="en-US" sz="2800" b="1" i="0" u="none" strike="noStrike" baseline="0" dirty="0">
                <a:solidFill>
                  <a:schemeClr val="accent1">
                    <a:lumMod val="50000"/>
                  </a:schemeClr>
                </a:solidFill>
                <a:latin typeface="Berlin Sans FB Demi" panose="020E0802020502020306" pitchFamily="34" charset="0"/>
              </a:rPr>
            </a:br>
            <a:r>
              <a:rPr lang="en-IN" sz="2800" b="1" i="0" u="none" strike="noStrike" baseline="0" dirty="0">
                <a:solidFill>
                  <a:schemeClr val="accent1">
                    <a:lumMod val="50000"/>
                  </a:schemeClr>
                </a:solidFill>
                <a:latin typeface="Berlin Sans FB Demi" panose="020E0802020502020306" pitchFamily="34" charset="0"/>
              </a:rPr>
              <a:t>Based on Wi-Fi Fingerprinting</a:t>
            </a:r>
            <a:endParaRPr lang="en-IN" sz="2800" b="1" dirty="0">
              <a:solidFill>
                <a:schemeClr val="accent1">
                  <a:lumMod val="50000"/>
                </a:schemeClr>
              </a:solidFill>
              <a:latin typeface="Berlin Sans FB Demi" panose="020E0802020502020306" pitchFamily="34" charset="0"/>
            </a:endParaRPr>
          </a:p>
        </p:txBody>
      </p:sp>
      <p:sp>
        <p:nvSpPr>
          <p:cNvPr id="3" name="Subtitle 2">
            <a:extLst>
              <a:ext uri="{FF2B5EF4-FFF2-40B4-BE49-F238E27FC236}">
                <a16:creationId xmlns:a16="http://schemas.microsoft.com/office/drawing/2014/main" id="{FD43DE67-47A6-406D-BD92-43F89B414871}"/>
              </a:ext>
            </a:extLst>
          </p:cNvPr>
          <p:cNvSpPr>
            <a:spLocks noGrp="1"/>
          </p:cNvSpPr>
          <p:nvPr>
            <p:ph type="subTitle" idx="1"/>
          </p:nvPr>
        </p:nvSpPr>
        <p:spPr/>
        <p:txBody>
          <a:bodyPr>
            <a:normAutofit fontScale="85000" lnSpcReduction="10000"/>
          </a:bodyPr>
          <a:lstStyle/>
          <a:p>
            <a:pPr algn="l"/>
            <a:r>
              <a:rPr lang="en-IN" sz="1800" b="0" i="0" u="none" strike="noStrike" baseline="0" dirty="0" err="1">
                <a:solidFill>
                  <a:srgbClr val="000000"/>
                </a:solidFill>
                <a:latin typeface="LMSans12-Regular"/>
              </a:rPr>
              <a:t>Kyeong</a:t>
            </a:r>
            <a:r>
              <a:rPr lang="en-IN" sz="1800" b="0" i="0" u="none" strike="noStrike" baseline="0" dirty="0">
                <a:solidFill>
                  <a:srgbClr val="000000"/>
                </a:solidFill>
                <a:latin typeface="LMSans12-Regular"/>
              </a:rPr>
              <a:t> Soo Kim                                           </a:t>
            </a:r>
            <a:r>
              <a:rPr lang="en-IN" sz="1800" b="0" i="0" u="none" strike="noStrike" baseline="0" dirty="0" err="1">
                <a:solidFill>
                  <a:srgbClr val="000000"/>
                </a:solidFill>
                <a:latin typeface="LMSans12-Regular"/>
              </a:rPr>
              <a:t>Sanghyuk</a:t>
            </a:r>
            <a:r>
              <a:rPr lang="en-IN" sz="1800" b="0" i="0" u="none" strike="noStrike" baseline="0" dirty="0">
                <a:solidFill>
                  <a:srgbClr val="000000"/>
                </a:solidFill>
                <a:latin typeface="LMSans12-Regular"/>
              </a:rPr>
              <a:t> Lee</a:t>
            </a:r>
            <a:r>
              <a:rPr lang="en-IN" sz="1800" dirty="0">
                <a:solidFill>
                  <a:srgbClr val="0000FF"/>
                </a:solidFill>
                <a:latin typeface="LMSans8-Regular"/>
              </a:rPr>
              <a:t>                                              </a:t>
            </a:r>
            <a:r>
              <a:rPr lang="en-IN" sz="1800" b="0" i="0" u="none" strike="noStrike" baseline="0" dirty="0">
                <a:solidFill>
                  <a:srgbClr val="000000"/>
                </a:solidFill>
                <a:latin typeface="LMSans12-Regular"/>
              </a:rPr>
              <a:t> </a:t>
            </a:r>
            <a:r>
              <a:rPr lang="en-IN" sz="1800" b="0" i="0" u="none" strike="noStrike" baseline="0" dirty="0" err="1">
                <a:solidFill>
                  <a:srgbClr val="000000"/>
                </a:solidFill>
                <a:latin typeface="LMSans12-Regular"/>
              </a:rPr>
              <a:t>Kaizhu</a:t>
            </a:r>
            <a:r>
              <a:rPr lang="en-IN" sz="1800" b="0" i="0" u="none" strike="noStrike" baseline="0" dirty="0">
                <a:solidFill>
                  <a:srgbClr val="000000"/>
                </a:solidFill>
                <a:latin typeface="LMSans12-Regular"/>
              </a:rPr>
              <a:t> Huang</a:t>
            </a:r>
            <a:endParaRPr lang="en-IN" dirty="0"/>
          </a:p>
        </p:txBody>
      </p:sp>
    </p:spTree>
    <p:extLst>
      <p:ext uri="{BB962C8B-B14F-4D97-AF65-F5344CB8AC3E}">
        <p14:creationId xmlns:p14="http://schemas.microsoft.com/office/powerpoint/2010/main" val="371168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5CBC-E796-482A-A8E4-A65C6DBB1AE3}"/>
              </a:ext>
            </a:extLst>
          </p:cNvPr>
          <p:cNvSpPr>
            <a:spLocks noGrp="1"/>
          </p:cNvSpPr>
          <p:nvPr>
            <p:ph type="title"/>
          </p:nvPr>
        </p:nvSpPr>
        <p:spPr/>
        <p:txBody>
          <a:bodyPr/>
          <a:lstStyle/>
          <a:p>
            <a:r>
              <a:rPr lang="en-IN" b="1" dirty="0"/>
              <a:t>Experiment</a:t>
            </a:r>
          </a:p>
        </p:txBody>
      </p:sp>
      <p:sp>
        <p:nvSpPr>
          <p:cNvPr id="3" name="Content Placeholder 2">
            <a:extLst>
              <a:ext uri="{FF2B5EF4-FFF2-40B4-BE49-F238E27FC236}">
                <a16:creationId xmlns:a16="http://schemas.microsoft.com/office/drawing/2014/main" id="{9B55DB0A-E65B-4052-A7C3-7B16892D4D7C}"/>
              </a:ext>
            </a:extLst>
          </p:cNvPr>
          <p:cNvSpPr>
            <a:spLocks noGrp="1"/>
          </p:cNvSpPr>
          <p:nvPr>
            <p:ph idx="1"/>
          </p:nvPr>
        </p:nvSpPr>
        <p:spPr/>
        <p:txBody>
          <a:bodyPr>
            <a:normAutofit/>
          </a:bodyPr>
          <a:lstStyle/>
          <a:p>
            <a:pPr algn="l"/>
            <a:r>
              <a:rPr lang="en-US" dirty="0">
                <a:latin typeface="LMRoman10-Regular"/>
              </a:rPr>
              <a:t>C</a:t>
            </a:r>
            <a:r>
              <a:rPr lang="en-US" sz="1800" b="0" i="0" u="none" strike="noStrike" baseline="0" dirty="0">
                <a:latin typeface="LMRoman10-Regular"/>
              </a:rPr>
              <a:t>arried out experiments using the </a:t>
            </a:r>
            <a:r>
              <a:rPr lang="en-US" sz="1800" b="0" i="0" u="none" strike="noStrike" baseline="0" dirty="0" err="1">
                <a:latin typeface="LMRoman10-Regular"/>
              </a:rPr>
              <a:t>UJIIndoorLoc</a:t>
            </a:r>
            <a:r>
              <a:rPr lang="en-US" dirty="0">
                <a:latin typeface="LMRoman10-Regular"/>
              </a:rPr>
              <a:t> </a:t>
            </a:r>
            <a:r>
              <a:rPr lang="en-IN" sz="1800" b="0" i="0" u="none" strike="noStrike" baseline="0" dirty="0">
                <a:latin typeface="LMRoman10-Regular"/>
              </a:rPr>
              <a:t>dataset.</a:t>
            </a:r>
          </a:p>
          <a:p>
            <a:pPr algn="l"/>
            <a:r>
              <a:rPr lang="en-US" sz="1800" b="0" i="0" u="none" strike="noStrike" baseline="0" dirty="0">
                <a:latin typeface="LMRoman10-Regular"/>
              </a:rPr>
              <a:t>We focus on the effects of the number of largest elements from the output location vector (i.e., ) and the scaling factor for a threshold (i.e., ) in the location coordinates estimation procedure.</a:t>
            </a:r>
            <a:endParaRPr lang="en-IN" sz="1800" b="0" i="0" u="none" strike="noStrike" baseline="0" dirty="0">
              <a:solidFill>
                <a:srgbClr val="000000"/>
              </a:solidFill>
              <a:latin typeface="LMRoman10-Regular"/>
            </a:endParaRPr>
          </a:p>
          <a:p>
            <a:pPr algn="l"/>
            <a:r>
              <a:rPr lang="en-US" dirty="0">
                <a:solidFill>
                  <a:srgbClr val="000000"/>
                </a:solidFill>
                <a:latin typeface="LMRoman10-Regular"/>
              </a:rPr>
              <a:t>S</a:t>
            </a:r>
            <a:r>
              <a:rPr lang="en-US" sz="1800" b="0" i="0" u="none" strike="noStrike" baseline="0" dirty="0">
                <a:solidFill>
                  <a:srgbClr val="000000"/>
                </a:solidFill>
                <a:latin typeface="LMRoman10-Regular"/>
              </a:rPr>
              <a:t>plitting the training data into new training and validation data with the ratio of 70:30 for DNN training and validation with building/floor/location labels for both. During the evaluation phase, the output from the trained DNN are post-processed</a:t>
            </a:r>
            <a:r>
              <a:rPr lang="en-US" dirty="0">
                <a:solidFill>
                  <a:srgbClr val="0000FF"/>
                </a:solidFill>
                <a:latin typeface="LMRoman10-Regular"/>
              </a:rPr>
              <a:t> </a:t>
            </a:r>
            <a:r>
              <a:rPr lang="en-US" sz="1800" b="0" i="0" u="none" strike="noStrike" baseline="0" dirty="0">
                <a:solidFill>
                  <a:srgbClr val="000000"/>
                </a:solidFill>
                <a:latin typeface="LMRoman10-Regular"/>
              </a:rPr>
              <a:t>and compared with the building, floor, and coordinates </a:t>
            </a:r>
            <a:r>
              <a:rPr lang="en-IN" sz="1800" b="0" i="0" u="none" strike="noStrike" baseline="0" dirty="0">
                <a:solidFill>
                  <a:srgbClr val="000000"/>
                </a:solidFill>
                <a:latin typeface="LMRoman10-Regular"/>
              </a:rPr>
              <a:t>of a given location.</a:t>
            </a:r>
          </a:p>
          <a:p>
            <a:pPr algn="l"/>
            <a:r>
              <a:rPr lang="en-US" dirty="0">
                <a:solidFill>
                  <a:srgbClr val="000000"/>
                </a:solidFill>
                <a:latin typeface="LMRoman10-Regular"/>
              </a:rPr>
              <a:t>T</a:t>
            </a:r>
            <a:r>
              <a:rPr lang="en-US" sz="1800" b="0" i="0" u="none" strike="noStrike" baseline="0" dirty="0">
                <a:solidFill>
                  <a:srgbClr val="000000"/>
                </a:solidFill>
                <a:latin typeface="LMRoman10-Regular"/>
              </a:rPr>
              <a:t>he best results are achieved when k=8 and </a:t>
            </a:r>
            <a:r>
              <a:rPr lang="el-GR" b="0" i="0" dirty="0">
                <a:solidFill>
                  <a:srgbClr val="222222"/>
                </a:solidFill>
                <a:effectLst/>
                <a:latin typeface="times new roman" panose="02020603050405020304" pitchFamily="18" charset="0"/>
              </a:rPr>
              <a:t>σ</a:t>
            </a:r>
            <a:r>
              <a:rPr lang="en-US" sz="1800" b="0" i="0" u="none" strike="noStrike" baseline="0" dirty="0">
                <a:solidFill>
                  <a:srgbClr val="000000"/>
                </a:solidFill>
                <a:latin typeface="LMRoman10-Regular"/>
              </a:rPr>
              <a:t>=0</a:t>
            </a:r>
            <a:r>
              <a:rPr lang="en-US" sz="1800" b="0" i="1" u="none" strike="noStrike" baseline="0" dirty="0">
                <a:solidFill>
                  <a:srgbClr val="000000"/>
                </a:solidFill>
                <a:latin typeface="LMMathItalic10-Regular"/>
              </a:rPr>
              <a:t>.</a:t>
            </a:r>
            <a:r>
              <a:rPr lang="en-US" sz="1800" b="0" i="0" u="none" strike="noStrike" baseline="0" dirty="0">
                <a:solidFill>
                  <a:srgbClr val="000000"/>
                </a:solidFill>
                <a:latin typeface="LMRoman10-Regular"/>
              </a:rPr>
              <a:t>2, which are highlighted in gray. These results from the proposed DNN-based multi-building and multi-floor indoor localization system — i.e., 99.82 % for building hit rate, 91.27 % for floor hit rate, 91.18 % for success rate and 9</a:t>
            </a:r>
            <a:r>
              <a:rPr lang="en-US" sz="1800" b="0" i="1" u="none" strike="noStrike" baseline="0" dirty="0">
                <a:solidFill>
                  <a:srgbClr val="000000"/>
                </a:solidFill>
                <a:latin typeface="LMMathItalic10-Regular"/>
              </a:rPr>
              <a:t>.</a:t>
            </a:r>
            <a:r>
              <a:rPr lang="en-US" sz="1800" b="0" i="0" u="none" strike="noStrike" baseline="0" dirty="0">
                <a:solidFill>
                  <a:srgbClr val="000000"/>
                </a:solidFill>
                <a:latin typeface="LMRoman10-Regular"/>
              </a:rPr>
              <a:t>29m for positioning error — are favorably comparable to the baseline results — i.e., 89.92 % for success rate and 7</a:t>
            </a:r>
            <a:r>
              <a:rPr lang="en-US" sz="1800" b="0" i="1" u="none" strike="noStrike" baseline="0" dirty="0">
                <a:solidFill>
                  <a:srgbClr val="000000"/>
                </a:solidFill>
                <a:latin typeface="LMMathItalic10-Regular"/>
              </a:rPr>
              <a:t>.</a:t>
            </a:r>
            <a:r>
              <a:rPr lang="en-US" sz="1800" b="0" i="0" u="none" strike="noStrike" baseline="0" dirty="0">
                <a:solidFill>
                  <a:srgbClr val="000000"/>
                </a:solidFill>
                <a:latin typeface="LMRoman10-Regular"/>
              </a:rPr>
              <a:t>9m for positioning error— which are based on the distance-based </a:t>
            </a:r>
            <a:r>
              <a:rPr lang="en-US" sz="1800" b="0" i="1" u="none" strike="noStrike" baseline="0" dirty="0">
                <a:solidFill>
                  <a:srgbClr val="000000"/>
                </a:solidFill>
                <a:latin typeface="LMMathItalic10-Regular"/>
              </a:rPr>
              <a:t>k</a:t>
            </a:r>
            <a:r>
              <a:rPr lang="en-US" sz="1800" b="0" i="0" u="none" strike="noStrike" baseline="0" dirty="0">
                <a:solidFill>
                  <a:srgbClr val="000000"/>
                </a:solidFill>
                <a:latin typeface="LMRoman10-Regular"/>
              </a:rPr>
              <a:t>-</a:t>
            </a:r>
            <a:r>
              <a:rPr lang="en-IN" sz="1800" b="0" i="0" u="none" strike="noStrike" baseline="0" dirty="0">
                <a:solidFill>
                  <a:srgbClr val="000000"/>
                </a:solidFill>
                <a:latin typeface="LMRoman10-Regular"/>
              </a:rPr>
              <a:t>Nearest </a:t>
            </a:r>
            <a:r>
              <a:rPr lang="en-IN" sz="1800" b="0" i="0" u="none" strike="noStrike" baseline="0" dirty="0" err="1">
                <a:solidFill>
                  <a:srgbClr val="000000"/>
                </a:solidFill>
                <a:latin typeface="LMRoman10-Regular"/>
              </a:rPr>
              <a:t>Neighbors</a:t>
            </a:r>
            <a:r>
              <a:rPr lang="en-IN" sz="1800" b="0" i="0" u="none" strike="noStrike" baseline="0" dirty="0">
                <a:solidFill>
                  <a:srgbClr val="000000"/>
                </a:solidFill>
                <a:latin typeface="LMRoman10-Regular"/>
              </a:rPr>
              <a:t> (</a:t>
            </a:r>
            <a:r>
              <a:rPr lang="en-IN" sz="1800" b="0" i="1" u="none" strike="noStrike" baseline="0" dirty="0" err="1">
                <a:solidFill>
                  <a:srgbClr val="000000"/>
                </a:solidFill>
                <a:latin typeface="LMMathItalic10-Regular"/>
              </a:rPr>
              <a:t>k</a:t>
            </a:r>
            <a:r>
              <a:rPr lang="en-IN" sz="1800" b="0" i="0" u="none" strike="noStrike" baseline="0" dirty="0" err="1">
                <a:solidFill>
                  <a:srgbClr val="000000"/>
                </a:solidFill>
                <a:latin typeface="LMRoman10-Regular"/>
              </a:rPr>
              <a:t>NN</a:t>
            </a:r>
            <a:r>
              <a:rPr lang="en-IN" sz="1800" b="0" i="0" u="none" strike="noStrike" baseline="0" dirty="0">
                <a:solidFill>
                  <a:srgbClr val="000000"/>
                </a:solidFill>
                <a:latin typeface="LMRoman10-Regular"/>
              </a:rPr>
              <a:t>) algorithm.</a:t>
            </a:r>
            <a:endParaRPr lang="en-IN" dirty="0"/>
          </a:p>
        </p:txBody>
      </p:sp>
    </p:spTree>
    <p:extLst>
      <p:ext uri="{BB962C8B-B14F-4D97-AF65-F5344CB8AC3E}">
        <p14:creationId xmlns:p14="http://schemas.microsoft.com/office/powerpoint/2010/main" val="354731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954ACD-3B7D-4B0F-972A-8CF87BC870F5}"/>
              </a:ext>
            </a:extLst>
          </p:cNvPr>
          <p:cNvPicPr>
            <a:picLocks noChangeAspect="1"/>
          </p:cNvPicPr>
          <p:nvPr/>
        </p:nvPicPr>
        <p:blipFill>
          <a:blip r:embed="rId2"/>
          <a:stretch>
            <a:fillRect/>
          </a:stretch>
        </p:blipFill>
        <p:spPr>
          <a:xfrm>
            <a:off x="404261" y="2631788"/>
            <a:ext cx="4427621" cy="2494383"/>
          </a:xfrm>
          <a:prstGeom prst="rect">
            <a:avLst/>
          </a:prstGeom>
        </p:spPr>
      </p:pic>
      <p:pic>
        <p:nvPicPr>
          <p:cNvPr id="7" name="Picture 6">
            <a:extLst>
              <a:ext uri="{FF2B5EF4-FFF2-40B4-BE49-F238E27FC236}">
                <a16:creationId xmlns:a16="http://schemas.microsoft.com/office/drawing/2014/main" id="{98B1A8B2-00F7-48AF-8384-19F022B518F2}"/>
              </a:ext>
            </a:extLst>
          </p:cNvPr>
          <p:cNvPicPr>
            <a:picLocks noChangeAspect="1"/>
          </p:cNvPicPr>
          <p:nvPr/>
        </p:nvPicPr>
        <p:blipFill>
          <a:blip r:embed="rId3"/>
          <a:stretch>
            <a:fillRect/>
          </a:stretch>
        </p:blipFill>
        <p:spPr>
          <a:xfrm>
            <a:off x="4926429" y="1559293"/>
            <a:ext cx="6861310" cy="4639375"/>
          </a:xfrm>
          <a:prstGeom prst="rect">
            <a:avLst/>
          </a:prstGeom>
        </p:spPr>
      </p:pic>
      <p:sp>
        <p:nvSpPr>
          <p:cNvPr id="8" name="Title 1">
            <a:extLst>
              <a:ext uri="{FF2B5EF4-FFF2-40B4-BE49-F238E27FC236}">
                <a16:creationId xmlns:a16="http://schemas.microsoft.com/office/drawing/2014/main" id="{E6F2BE65-7AD8-43B3-B888-4C9D14309D9A}"/>
              </a:ext>
            </a:extLst>
          </p:cNvPr>
          <p:cNvSpPr txBox="1">
            <a:spLocks/>
          </p:cNvSpPr>
          <p:nvPr/>
        </p:nvSpPr>
        <p:spPr>
          <a:xfrm>
            <a:off x="3328001" y="356135"/>
            <a:ext cx="10058165" cy="1338939"/>
          </a:xfrm>
          <a:prstGeom prst="rect">
            <a:avLst/>
          </a:prstGeom>
        </p:spPr>
        <p:txBody>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b="1" dirty="0"/>
              <a:t>Implementation</a:t>
            </a:r>
          </a:p>
        </p:txBody>
      </p:sp>
    </p:spTree>
    <p:extLst>
      <p:ext uri="{BB962C8B-B14F-4D97-AF65-F5344CB8AC3E}">
        <p14:creationId xmlns:p14="http://schemas.microsoft.com/office/powerpoint/2010/main" val="23686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288A-8F73-4F9D-9DD0-40A5ED2FDEFF}"/>
              </a:ext>
            </a:extLst>
          </p:cNvPr>
          <p:cNvSpPr>
            <a:spLocks noGrp="1"/>
          </p:cNvSpPr>
          <p:nvPr>
            <p:ph type="title"/>
          </p:nvPr>
        </p:nvSpPr>
        <p:spPr>
          <a:xfrm>
            <a:off x="2772311" y="125127"/>
            <a:ext cx="10058165" cy="1338939"/>
          </a:xfrm>
        </p:spPr>
        <p:txBody>
          <a:bodyPr/>
          <a:lstStyle/>
          <a:p>
            <a:r>
              <a:rPr lang="en-IN" b="1" dirty="0"/>
              <a:t>Implementation</a:t>
            </a:r>
          </a:p>
        </p:txBody>
      </p:sp>
      <p:pic>
        <p:nvPicPr>
          <p:cNvPr id="5" name="Picture 4">
            <a:extLst>
              <a:ext uri="{FF2B5EF4-FFF2-40B4-BE49-F238E27FC236}">
                <a16:creationId xmlns:a16="http://schemas.microsoft.com/office/drawing/2014/main" id="{A49DEAF7-E7F0-4171-A2C0-A0CA2181AB70}"/>
              </a:ext>
            </a:extLst>
          </p:cNvPr>
          <p:cNvPicPr>
            <a:picLocks noChangeAspect="1"/>
          </p:cNvPicPr>
          <p:nvPr/>
        </p:nvPicPr>
        <p:blipFill>
          <a:blip r:embed="rId2"/>
          <a:stretch>
            <a:fillRect/>
          </a:stretch>
        </p:blipFill>
        <p:spPr>
          <a:xfrm>
            <a:off x="501721" y="1500026"/>
            <a:ext cx="3597668" cy="3893907"/>
          </a:xfrm>
          <a:prstGeom prst="rect">
            <a:avLst/>
          </a:prstGeom>
        </p:spPr>
      </p:pic>
      <p:pic>
        <p:nvPicPr>
          <p:cNvPr id="7" name="Picture 6">
            <a:extLst>
              <a:ext uri="{FF2B5EF4-FFF2-40B4-BE49-F238E27FC236}">
                <a16:creationId xmlns:a16="http://schemas.microsoft.com/office/drawing/2014/main" id="{B1D28670-BA88-477F-B5B5-9A0CF7FAF43C}"/>
              </a:ext>
            </a:extLst>
          </p:cNvPr>
          <p:cNvPicPr>
            <a:picLocks noChangeAspect="1"/>
          </p:cNvPicPr>
          <p:nvPr/>
        </p:nvPicPr>
        <p:blipFill>
          <a:blip r:embed="rId3"/>
          <a:stretch>
            <a:fillRect/>
          </a:stretch>
        </p:blipFill>
        <p:spPr>
          <a:xfrm>
            <a:off x="4269480" y="1464067"/>
            <a:ext cx="7420799" cy="4756935"/>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223685E-CE00-4241-BED9-61CF906B7213}"/>
                  </a:ext>
                </a:extLst>
              </p14:cNvPr>
              <p14:cNvContentPartPr/>
              <p14:nvPr/>
            </p14:nvContentPartPr>
            <p14:xfrm>
              <a:off x="8013369" y="5485510"/>
              <a:ext cx="804240" cy="230040"/>
            </p14:xfrm>
          </p:contentPart>
        </mc:Choice>
        <mc:Fallback xmlns="">
          <p:pic>
            <p:nvPicPr>
              <p:cNvPr id="9" name="Ink 8">
                <a:extLst>
                  <a:ext uri="{FF2B5EF4-FFF2-40B4-BE49-F238E27FC236}">
                    <a16:creationId xmlns:a16="http://schemas.microsoft.com/office/drawing/2014/main" id="{4223685E-CE00-4241-BED9-61CF906B7213}"/>
                  </a:ext>
                </a:extLst>
              </p:cNvPr>
              <p:cNvPicPr/>
              <p:nvPr/>
            </p:nvPicPr>
            <p:blipFill>
              <a:blip r:embed="rId5"/>
              <a:stretch>
                <a:fillRect/>
              </a:stretch>
            </p:blipFill>
            <p:spPr>
              <a:xfrm>
                <a:off x="8004729" y="5476510"/>
                <a:ext cx="8218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DB6DAF59-131F-4A39-8D8F-4FE8A6DBEBCB}"/>
                  </a:ext>
                </a:extLst>
              </p14:cNvPr>
              <p14:cNvContentPartPr/>
              <p14:nvPr/>
            </p14:nvContentPartPr>
            <p14:xfrm>
              <a:off x="8988609" y="5557510"/>
              <a:ext cx="90000" cy="117000"/>
            </p14:xfrm>
          </p:contentPart>
        </mc:Choice>
        <mc:Fallback xmlns="">
          <p:pic>
            <p:nvPicPr>
              <p:cNvPr id="23" name="Ink 22">
                <a:extLst>
                  <a:ext uri="{FF2B5EF4-FFF2-40B4-BE49-F238E27FC236}">
                    <a16:creationId xmlns:a16="http://schemas.microsoft.com/office/drawing/2014/main" id="{DB6DAF59-131F-4A39-8D8F-4FE8A6DBEBCB}"/>
                  </a:ext>
                </a:extLst>
              </p:cNvPr>
              <p:cNvPicPr/>
              <p:nvPr/>
            </p:nvPicPr>
            <p:blipFill>
              <a:blip r:embed="rId7"/>
              <a:stretch>
                <a:fillRect/>
              </a:stretch>
            </p:blipFill>
            <p:spPr>
              <a:xfrm>
                <a:off x="8979609" y="5548510"/>
                <a:ext cx="1076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8589CD1C-45E8-472F-B985-4AC115C013B7}"/>
                  </a:ext>
                </a:extLst>
              </p14:cNvPr>
              <p14:cNvContentPartPr/>
              <p14:nvPr/>
            </p14:nvContentPartPr>
            <p14:xfrm>
              <a:off x="9113169" y="5517910"/>
              <a:ext cx="163440" cy="114840"/>
            </p14:xfrm>
          </p:contentPart>
        </mc:Choice>
        <mc:Fallback xmlns="">
          <p:pic>
            <p:nvPicPr>
              <p:cNvPr id="24" name="Ink 23">
                <a:extLst>
                  <a:ext uri="{FF2B5EF4-FFF2-40B4-BE49-F238E27FC236}">
                    <a16:creationId xmlns:a16="http://schemas.microsoft.com/office/drawing/2014/main" id="{8589CD1C-45E8-472F-B985-4AC115C013B7}"/>
                  </a:ext>
                </a:extLst>
              </p:cNvPr>
              <p:cNvPicPr/>
              <p:nvPr/>
            </p:nvPicPr>
            <p:blipFill>
              <a:blip r:embed="rId9"/>
              <a:stretch>
                <a:fillRect/>
              </a:stretch>
            </p:blipFill>
            <p:spPr>
              <a:xfrm>
                <a:off x="9104529" y="5509270"/>
                <a:ext cx="181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2C0BC2C-9FFB-4C4D-8672-46427519A3EA}"/>
                  </a:ext>
                </a:extLst>
              </p14:cNvPr>
              <p14:cNvContentPartPr/>
              <p14:nvPr/>
            </p14:nvContentPartPr>
            <p14:xfrm>
              <a:off x="9287769" y="5547790"/>
              <a:ext cx="360" cy="360"/>
            </p14:xfrm>
          </p:contentPart>
        </mc:Choice>
        <mc:Fallback xmlns="">
          <p:pic>
            <p:nvPicPr>
              <p:cNvPr id="25" name="Ink 24">
                <a:extLst>
                  <a:ext uri="{FF2B5EF4-FFF2-40B4-BE49-F238E27FC236}">
                    <a16:creationId xmlns:a16="http://schemas.microsoft.com/office/drawing/2014/main" id="{F2C0BC2C-9FFB-4C4D-8672-46427519A3EA}"/>
                  </a:ext>
                </a:extLst>
              </p:cNvPr>
              <p:cNvPicPr/>
              <p:nvPr/>
            </p:nvPicPr>
            <p:blipFill>
              <a:blip r:embed="rId11"/>
              <a:stretch>
                <a:fillRect/>
              </a:stretch>
            </p:blipFill>
            <p:spPr>
              <a:xfrm>
                <a:off x="9279129" y="55387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22FC0464-CD72-465C-B0E2-BEF9ECB8D33F}"/>
                  </a:ext>
                </a:extLst>
              </p14:cNvPr>
              <p14:cNvContentPartPr/>
              <p14:nvPr/>
            </p14:nvContentPartPr>
            <p14:xfrm>
              <a:off x="9326649" y="5468230"/>
              <a:ext cx="104760" cy="164160"/>
            </p14:xfrm>
          </p:contentPart>
        </mc:Choice>
        <mc:Fallback xmlns="">
          <p:pic>
            <p:nvPicPr>
              <p:cNvPr id="26" name="Ink 25">
                <a:extLst>
                  <a:ext uri="{FF2B5EF4-FFF2-40B4-BE49-F238E27FC236}">
                    <a16:creationId xmlns:a16="http://schemas.microsoft.com/office/drawing/2014/main" id="{22FC0464-CD72-465C-B0E2-BEF9ECB8D33F}"/>
                  </a:ext>
                </a:extLst>
              </p:cNvPr>
              <p:cNvPicPr/>
              <p:nvPr/>
            </p:nvPicPr>
            <p:blipFill>
              <a:blip r:embed="rId13"/>
              <a:stretch>
                <a:fillRect/>
              </a:stretch>
            </p:blipFill>
            <p:spPr>
              <a:xfrm>
                <a:off x="9318009" y="5459590"/>
                <a:ext cx="122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BB8E7A30-B1A3-4750-B430-8749787A1021}"/>
                  </a:ext>
                </a:extLst>
              </p14:cNvPr>
              <p14:cNvContentPartPr/>
              <p14:nvPr/>
            </p14:nvContentPartPr>
            <p14:xfrm>
              <a:off x="9452649" y="5435830"/>
              <a:ext cx="116640" cy="183240"/>
            </p14:xfrm>
          </p:contentPart>
        </mc:Choice>
        <mc:Fallback xmlns="">
          <p:pic>
            <p:nvPicPr>
              <p:cNvPr id="27" name="Ink 26">
                <a:extLst>
                  <a:ext uri="{FF2B5EF4-FFF2-40B4-BE49-F238E27FC236}">
                    <a16:creationId xmlns:a16="http://schemas.microsoft.com/office/drawing/2014/main" id="{BB8E7A30-B1A3-4750-B430-8749787A1021}"/>
                  </a:ext>
                </a:extLst>
              </p:cNvPr>
              <p:cNvPicPr/>
              <p:nvPr/>
            </p:nvPicPr>
            <p:blipFill>
              <a:blip r:embed="rId15"/>
              <a:stretch>
                <a:fillRect/>
              </a:stretch>
            </p:blipFill>
            <p:spPr>
              <a:xfrm>
                <a:off x="9444009" y="5427190"/>
                <a:ext cx="134280" cy="200880"/>
              </a:xfrm>
              <a:prstGeom prst="rect">
                <a:avLst/>
              </a:prstGeom>
            </p:spPr>
          </p:pic>
        </mc:Fallback>
      </mc:AlternateContent>
      <p:grpSp>
        <p:nvGrpSpPr>
          <p:cNvPr id="32" name="Group 31">
            <a:extLst>
              <a:ext uri="{FF2B5EF4-FFF2-40B4-BE49-F238E27FC236}">
                <a16:creationId xmlns:a16="http://schemas.microsoft.com/office/drawing/2014/main" id="{BD95C2F3-A996-4AEF-81C3-4FF07971C93D}"/>
              </a:ext>
            </a:extLst>
          </p:cNvPr>
          <p:cNvGrpSpPr/>
          <p:nvPr/>
        </p:nvGrpSpPr>
        <p:grpSpPr>
          <a:xfrm>
            <a:off x="9615369" y="5465710"/>
            <a:ext cx="114480" cy="225360"/>
            <a:chOff x="9615369" y="5465710"/>
            <a:chExt cx="114480" cy="225360"/>
          </a:xfrm>
        </p:grpSpPr>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D6E72633-A321-44E4-A91E-3BADDE1CD225}"/>
                    </a:ext>
                  </a:extLst>
                </p14:cNvPr>
                <p14:cNvContentPartPr/>
                <p14:nvPr/>
              </p14:nvContentPartPr>
              <p14:xfrm>
                <a:off x="9626889" y="5516830"/>
                <a:ext cx="360" cy="360"/>
              </p14:xfrm>
            </p:contentPart>
          </mc:Choice>
          <mc:Fallback xmlns="">
            <p:pic>
              <p:nvPicPr>
                <p:cNvPr id="28" name="Ink 27">
                  <a:extLst>
                    <a:ext uri="{FF2B5EF4-FFF2-40B4-BE49-F238E27FC236}">
                      <a16:creationId xmlns:a16="http://schemas.microsoft.com/office/drawing/2014/main" id="{D6E72633-A321-44E4-A91E-3BADDE1CD225}"/>
                    </a:ext>
                  </a:extLst>
                </p:cNvPr>
                <p:cNvPicPr/>
                <p:nvPr/>
              </p:nvPicPr>
              <p:blipFill>
                <a:blip r:embed="rId11"/>
                <a:stretch>
                  <a:fillRect/>
                </a:stretch>
              </p:blipFill>
              <p:spPr>
                <a:xfrm>
                  <a:off x="9618249" y="5508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B6503093-94FA-467A-A7F6-C20913D5E5AF}"/>
                    </a:ext>
                  </a:extLst>
                </p14:cNvPr>
                <p14:cNvContentPartPr/>
                <p14:nvPr/>
              </p14:nvContentPartPr>
              <p14:xfrm>
                <a:off x="9615369" y="5465710"/>
                <a:ext cx="83520" cy="225360"/>
              </p14:xfrm>
            </p:contentPart>
          </mc:Choice>
          <mc:Fallback xmlns="">
            <p:pic>
              <p:nvPicPr>
                <p:cNvPr id="29" name="Ink 28">
                  <a:extLst>
                    <a:ext uri="{FF2B5EF4-FFF2-40B4-BE49-F238E27FC236}">
                      <a16:creationId xmlns:a16="http://schemas.microsoft.com/office/drawing/2014/main" id="{B6503093-94FA-467A-A7F6-C20913D5E5AF}"/>
                    </a:ext>
                  </a:extLst>
                </p:cNvPr>
                <p:cNvPicPr/>
                <p:nvPr/>
              </p:nvPicPr>
              <p:blipFill>
                <a:blip r:embed="rId18"/>
                <a:stretch>
                  <a:fillRect/>
                </a:stretch>
              </p:blipFill>
              <p:spPr>
                <a:xfrm>
                  <a:off x="9606729" y="5456710"/>
                  <a:ext cx="1011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013BAB89-978B-455B-9C59-BD9800A6F85E}"/>
                    </a:ext>
                  </a:extLst>
                </p14:cNvPr>
                <p14:cNvContentPartPr/>
                <p14:nvPr/>
              </p14:nvContentPartPr>
              <p14:xfrm>
                <a:off x="9729489" y="5578750"/>
                <a:ext cx="360" cy="360"/>
              </p14:xfrm>
            </p:contentPart>
          </mc:Choice>
          <mc:Fallback xmlns="">
            <p:pic>
              <p:nvPicPr>
                <p:cNvPr id="31" name="Ink 30">
                  <a:extLst>
                    <a:ext uri="{FF2B5EF4-FFF2-40B4-BE49-F238E27FC236}">
                      <a16:creationId xmlns:a16="http://schemas.microsoft.com/office/drawing/2014/main" id="{013BAB89-978B-455B-9C59-BD9800A6F85E}"/>
                    </a:ext>
                  </a:extLst>
                </p:cNvPr>
                <p:cNvPicPr/>
                <p:nvPr/>
              </p:nvPicPr>
              <p:blipFill>
                <a:blip r:embed="rId11"/>
                <a:stretch>
                  <a:fillRect/>
                </a:stretch>
              </p:blipFill>
              <p:spPr>
                <a:xfrm>
                  <a:off x="9720489" y="5569750"/>
                  <a:ext cx="18000" cy="18000"/>
                </a:xfrm>
                <a:prstGeom prst="rect">
                  <a:avLst/>
                </a:prstGeom>
              </p:spPr>
            </p:pic>
          </mc:Fallback>
        </mc:AlternateContent>
      </p:grpSp>
    </p:spTree>
    <p:extLst>
      <p:ext uri="{BB962C8B-B14F-4D97-AF65-F5344CB8AC3E}">
        <p14:creationId xmlns:p14="http://schemas.microsoft.com/office/powerpoint/2010/main" val="236288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32E6-243E-45C7-BFB2-B166A26DA4A6}"/>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A4E101A-B335-42AD-A17D-966A396C8CA2}"/>
              </a:ext>
            </a:extLst>
          </p:cNvPr>
          <p:cNvSpPr>
            <a:spLocks noGrp="1"/>
          </p:cNvSpPr>
          <p:nvPr>
            <p:ph idx="1"/>
          </p:nvPr>
        </p:nvSpPr>
        <p:spPr/>
        <p:txBody>
          <a:bodyPr>
            <a:normAutofit/>
          </a:bodyPr>
          <a:lstStyle/>
          <a:p>
            <a:pPr algn="l"/>
            <a:r>
              <a:rPr lang="en-US" sz="1800" b="0" i="0" u="none" strike="noStrike" baseline="0" dirty="0">
                <a:latin typeface="LMRoman10-Regular"/>
              </a:rPr>
              <a:t>proposed a new scalable DNN architecture for multi-building and multi-floor indoor cover a large-scale complex of many multi-story buildings </a:t>
            </a:r>
            <a:r>
              <a:rPr lang="en-IN" sz="1800" b="0" i="0" u="none" strike="noStrike" baseline="0" dirty="0">
                <a:latin typeface="LMRoman10-Regular"/>
              </a:rPr>
              <a:t>under the same management.</a:t>
            </a:r>
          </a:p>
          <a:p>
            <a:pPr algn="l"/>
            <a:r>
              <a:rPr lang="en-IN" sz="1800" b="0" i="0" u="none" strike="noStrike" baseline="0" dirty="0">
                <a:latin typeface="LMRoman10-Regular"/>
              </a:rPr>
              <a:t>The proposed DNN </a:t>
            </a:r>
            <a:r>
              <a:rPr lang="en-US" sz="1800" b="0" i="0" u="none" strike="noStrike" baseline="0" dirty="0">
                <a:latin typeface="LMRoman10-Regular"/>
              </a:rPr>
              <a:t>architecture consists of an SAE for the reduction of feature space dimension and a feed-forward classifier for multi-label classification of building/floor/location. Reformulating the problem of building/floor/location classification based on the framework of multi-label classification, we can achieve better scalability.</a:t>
            </a:r>
          </a:p>
          <a:p>
            <a:pPr algn="l"/>
            <a:r>
              <a:rPr lang="en-US" dirty="0">
                <a:latin typeface="LMRoman10-Regular"/>
              </a:rPr>
              <a:t>B</a:t>
            </a:r>
            <a:r>
              <a:rPr lang="en-US" sz="1800" b="0" i="0" u="none" strike="noStrike" baseline="0" dirty="0">
                <a:latin typeface="LMRoman10-Regular"/>
              </a:rPr>
              <a:t>etter exploit the hierarchical nature of the building/floor estimation and the floor-level location coordinates estimation through systematic label formation (i.e., providing straightforward mapping between a DNN categorical variable and building, floor &amp; location </a:t>
            </a:r>
            <a:r>
              <a:rPr lang="en-IN" sz="1800" b="0" i="0" u="none" strike="noStrike" baseline="0" dirty="0">
                <a:latin typeface="LMRoman10-Regular"/>
              </a:rPr>
              <a:t>vectors).</a:t>
            </a:r>
          </a:p>
          <a:p>
            <a:pPr algn="l"/>
            <a:r>
              <a:rPr lang="en-US" sz="1800" b="0" i="0" u="none" strike="noStrike" baseline="0" dirty="0">
                <a:latin typeface="LMRoman10-Regular"/>
              </a:rPr>
              <a:t>Combined with the unique advantage of a DNN-based indoor localization system that, once trained, it does not need the fingerprint database any longer but carries the necessary information for localization </a:t>
            </a:r>
            <a:r>
              <a:rPr lang="en-IN" sz="1800" b="0" i="0" u="none" strike="noStrike" baseline="0" dirty="0">
                <a:latin typeface="LMRoman10-Regular"/>
              </a:rPr>
              <a:t>in DNN weights.</a:t>
            </a:r>
            <a:endParaRPr lang="en-IN" dirty="0"/>
          </a:p>
        </p:txBody>
      </p:sp>
    </p:spTree>
    <p:extLst>
      <p:ext uri="{BB962C8B-B14F-4D97-AF65-F5344CB8AC3E}">
        <p14:creationId xmlns:p14="http://schemas.microsoft.com/office/powerpoint/2010/main" val="4732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30A0-34E8-4282-AB2D-904825E4A68F}"/>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526DFC01-658F-43F7-A557-35CE39671EDA}"/>
              </a:ext>
            </a:extLst>
          </p:cNvPr>
          <p:cNvSpPr>
            <a:spLocks noGrp="1"/>
          </p:cNvSpPr>
          <p:nvPr>
            <p:ph idx="1"/>
          </p:nvPr>
        </p:nvSpPr>
        <p:spPr/>
        <p:txBody>
          <a:bodyPr>
            <a:normAutofit lnSpcReduction="10000"/>
          </a:bodyPr>
          <a:lstStyle/>
          <a:p>
            <a:pPr algn="l"/>
            <a:r>
              <a:rPr lang="en-IN" dirty="0">
                <a:latin typeface="LMRoman10-Regular"/>
              </a:rPr>
              <a:t>T</a:t>
            </a:r>
            <a:r>
              <a:rPr lang="en-IN" sz="1800" b="0" i="0" u="none" strike="noStrike" baseline="0" dirty="0">
                <a:latin typeface="LMRoman10-Regular"/>
              </a:rPr>
              <a:t>he scalable DNN architecture </a:t>
            </a:r>
            <a:r>
              <a:rPr lang="en-US" sz="1800" b="0" i="0" u="none" strike="noStrike" baseline="0" dirty="0">
                <a:latin typeface="LMRoman10-Regular"/>
              </a:rPr>
              <a:t>proposed in this paper could open a door for a future secure and energy-efficient indoor localization solution exclusively running on mobile devices without exchanging any data with the server.</a:t>
            </a:r>
          </a:p>
          <a:p>
            <a:pPr algn="l"/>
            <a:r>
              <a:rPr lang="en-IN" sz="1800" b="0" i="0" u="none" strike="noStrike" baseline="0" dirty="0">
                <a:solidFill>
                  <a:srgbClr val="000000"/>
                </a:solidFill>
                <a:latin typeface="LMRoman10-Regular"/>
              </a:rPr>
              <a:t>The </a:t>
            </a:r>
            <a:r>
              <a:rPr lang="en-US" sz="1800" b="0" i="0" u="none" strike="noStrike" baseline="0" dirty="0">
                <a:solidFill>
                  <a:srgbClr val="000000"/>
                </a:solidFill>
                <a:latin typeface="LMRoman10-Regular"/>
              </a:rPr>
              <a:t>experimental results are preliminary and not based on optimized DNN parameters; there are still much room for further optimization of the performance through DNN parameter tuning and the investigation of the performance and complexity </a:t>
            </a:r>
            <a:r>
              <a:rPr lang="en-IN" sz="1800" b="0" i="0" u="none" strike="noStrike" baseline="0" dirty="0">
                <a:solidFill>
                  <a:srgbClr val="000000"/>
                </a:solidFill>
                <a:latin typeface="LMRoman10-Regular"/>
              </a:rPr>
              <a:t>trade-off.</a:t>
            </a:r>
          </a:p>
          <a:p>
            <a:pPr algn="l"/>
            <a:r>
              <a:rPr lang="en-US" dirty="0">
                <a:latin typeface="LMRoman10-Regular"/>
              </a:rPr>
              <a:t>T</a:t>
            </a:r>
            <a:r>
              <a:rPr lang="en-US" sz="1800" b="0" i="0" u="none" strike="noStrike" baseline="0" dirty="0">
                <a:latin typeface="LMRoman10-Regular"/>
              </a:rPr>
              <a:t>here is no direct match between the cost function used in DNN training/validation and the actual performance in the final evaluation for building/ floor detection and the location coordinates estimation due to the additional processing of DNN </a:t>
            </a:r>
            <a:r>
              <a:rPr lang="en-IN" sz="1800" b="0" i="0" u="none" strike="noStrike" baseline="0" dirty="0">
                <a:latin typeface="LMRoman10-Regular"/>
              </a:rPr>
              <a:t>output.</a:t>
            </a:r>
          </a:p>
          <a:p>
            <a:pPr algn="l"/>
            <a:r>
              <a:rPr lang="en-US" sz="1800" b="0" i="0" u="none" strike="noStrike" baseline="0" dirty="0">
                <a:solidFill>
                  <a:srgbClr val="000000"/>
                </a:solidFill>
                <a:latin typeface="LMRoman10-Regular"/>
              </a:rPr>
              <a:t>To fully take into account the actual performance of building/floor detection and location coordinates estimation during training/validation, we may consider heuristics like evolutionary algorithms (e.g., genetic algorithm (GA) and particle swarm optimization (PSO) , simulated annealing, and quantum annealing for training DNN weights.</a:t>
            </a:r>
            <a:endParaRPr lang="en-IN" dirty="0"/>
          </a:p>
        </p:txBody>
      </p:sp>
    </p:spTree>
    <p:extLst>
      <p:ext uri="{BB962C8B-B14F-4D97-AF65-F5344CB8AC3E}">
        <p14:creationId xmlns:p14="http://schemas.microsoft.com/office/powerpoint/2010/main" val="241938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EF5C-44C8-45ED-8A36-76556B26858E}"/>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46B02AB6-4AA6-49D0-B495-E70526DB056A}"/>
              </a:ext>
            </a:extLst>
          </p:cNvPr>
          <p:cNvSpPr>
            <a:spLocks noGrp="1"/>
          </p:cNvSpPr>
          <p:nvPr>
            <p:ph idx="1"/>
          </p:nvPr>
        </p:nvSpPr>
        <p:spPr/>
        <p:txBody>
          <a:bodyPr>
            <a:normAutofit/>
          </a:bodyPr>
          <a:lstStyle/>
          <a:p>
            <a:pPr algn="l"/>
            <a:r>
              <a:rPr lang="en-US" sz="1800" b="0" i="0" u="none" strike="noStrike" baseline="0" dirty="0">
                <a:solidFill>
                  <a:srgbClr val="000000"/>
                </a:solidFill>
                <a:latin typeface="LMSans8-Regular"/>
              </a:rPr>
              <a:t>1. He, S., Chan, S.-H.G.: Wi-Fi fingerprint-based indoor positioning: Recent advances and comparisons. IEEE </a:t>
            </a:r>
            <a:r>
              <a:rPr lang="en-US" sz="1800" b="0" i="0" u="none" strike="noStrike" baseline="0" dirty="0" err="1">
                <a:solidFill>
                  <a:srgbClr val="000000"/>
                </a:solidFill>
                <a:latin typeface="LMSans8-Regular"/>
              </a:rPr>
              <a:t>Commun</a:t>
            </a:r>
            <a:r>
              <a:rPr lang="en-US" sz="1800" b="0" i="0" u="none" strike="noStrike" baseline="0" dirty="0">
                <a:solidFill>
                  <a:srgbClr val="000000"/>
                </a:solidFill>
                <a:latin typeface="LMSans8-Regular"/>
              </a:rPr>
              <a:t>. Surveys Tuts. </a:t>
            </a:r>
            <a:r>
              <a:rPr lang="en-IN" sz="1800" b="1" i="0" u="none" strike="noStrike" baseline="0" dirty="0">
                <a:solidFill>
                  <a:srgbClr val="000000"/>
                </a:solidFill>
                <a:latin typeface="LMSans10-Bold"/>
              </a:rPr>
              <a:t>18</a:t>
            </a:r>
            <a:r>
              <a:rPr lang="en-IN" sz="1800" b="0" i="0" u="none" strike="noStrike" baseline="0" dirty="0">
                <a:solidFill>
                  <a:srgbClr val="000000"/>
                </a:solidFill>
                <a:latin typeface="LMSans8-Regular"/>
              </a:rPr>
              <a:t>(1), 466–490 (2016)</a:t>
            </a:r>
          </a:p>
          <a:p>
            <a:pPr algn="l"/>
            <a:r>
              <a:rPr lang="en-US" sz="1800" b="0" i="0" u="none" strike="noStrike" baseline="0" dirty="0">
                <a:solidFill>
                  <a:srgbClr val="000000"/>
                </a:solidFill>
                <a:latin typeface="LMSans8-Regular"/>
              </a:rPr>
              <a:t>2. </a:t>
            </a:r>
            <a:r>
              <a:rPr lang="en-US" sz="1800" b="0" i="0" u="none" strike="noStrike" baseline="0" dirty="0" err="1">
                <a:solidFill>
                  <a:srgbClr val="000000"/>
                </a:solidFill>
                <a:latin typeface="LMSans8-Regular"/>
              </a:rPr>
              <a:t>Bahl</a:t>
            </a:r>
            <a:r>
              <a:rPr lang="en-US" sz="1800" b="0" i="0" u="none" strike="noStrike" baseline="0" dirty="0">
                <a:solidFill>
                  <a:srgbClr val="000000"/>
                </a:solidFill>
                <a:latin typeface="LMSans8-Regular"/>
              </a:rPr>
              <a:t>, P., Padmanabhan, V.N.: RADAR: An in-building RF-based user location and tracking system. In: Proc. 2000 IEEE INFOCOM, vol. 2,</a:t>
            </a:r>
            <a:r>
              <a:rPr lang="pt-BR" sz="1800" b="0" i="0" u="none" strike="noStrike" baseline="0" dirty="0">
                <a:solidFill>
                  <a:srgbClr val="000000"/>
                </a:solidFill>
                <a:latin typeface="LMSans8-Regular"/>
              </a:rPr>
              <a:t>pp. 775–784 (2000). doi:</a:t>
            </a:r>
            <a:r>
              <a:rPr lang="pt-BR" sz="1800" b="0" i="0" u="none" strike="noStrike" baseline="0" dirty="0">
                <a:solidFill>
                  <a:srgbClr val="0000FF"/>
                </a:solidFill>
                <a:latin typeface="LMSans8-Regular"/>
              </a:rPr>
              <a:t>10.1109/INFCOM.2000.832252</a:t>
            </a:r>
          </a:p>
          <a:p>
            <a:pPr algn="l"/>
            <a:r>
              <a:rPr lang="pt-BR" sz="1800" b="0" i="0" u="none" strike="noStrike" baseline="0" dirty="0">
                <a:solidFill>
                  <a:srgbClr val="000000"/>
                </a:solidFill>
                <a:latin typeface="LMSans8-Regular"/>
              </a:rPr>
              <a:t>3. Moreira, A., Nicolau, M.J., Meneses, F., Costa, A.: Wi-Fi </a:t>
            </a:r>
            <a:r>
              <a:rPr lang="en-US" sz="1800" b="0" i="0" u="none" strike="noStrike" baseline="0" dirty="0">
                <a:solidFill>
                  <a:srgbClr val="000000"/>
                </a:solidFill>
                <a:latin typeface="LMSans8-Regular"/>
              </a:rPr>
              <a:t>fingerprinting in the real world – RTLSUM at the </a:t>
            </a:r>
            <a:r>
              <a:rPr lang="en-US" sz="1800" b="0" i="0" u="none" strike="noStrike" baseline="0" dirty="0" err="1">
                <a:solidFill>
                  <a:srgbClr val="000000"/>
                </a:solidFill>
                <a:latin typeface="LMSans8-Regular"/>
              </a:rPr>
              <a:t>EvAAL</a:t>
            </a:r>
            <a:r>
              <a:rPr lang="en-US" sz="1800" b="0" i="0" u="none" strike="noStrike" baseline="0" dirty="0">
                <a:solidFill>
                  <a:srgbClr val="000000"/>
                </a:solidFill>
                <a:latin typeface="LMSans8-Regular"/>
              </a:rPr>
              <a:t> </a:t>
            </a:r>
            <a:r>
              <a:rPr lang="en-US" sz="1800" b="0" i="0" u="none" strike="noStrike" baseline="0" dirty="0" err="1">
                <a:solidFill>
                  <a:srgbClr val="000000"/>
                </a:solidFill>
                <a:latin typeface="LMSans8-Regular"/>
              </a:rPr>
              <a:t>competition.In</a:t>
            </a:r>
            <a:r>
              <a:rPr lang="en-US" sz="1800" b="0" i="0" u="none" strike="noStrike" baseline="0" dirty="0">
                <a:solidFill>
                  <a:srgbClr val="000000"/>
                </a:solidFill>
                <a:latin typeface="LMSans8-Regular"/>
              </a:rPr>
              <a:t>: Proc. International Conference on Indoor Positioning and Indoor </a:t>
            </a:r>
            <a:r>
              <a:rPr lang="it-IT" sz="1800" b="0" i="0" u="none" strike="noStrike" baseline="0" dirty="0">
                <a:solidFill>
                  <a:srgbClr val="000000"/>
                </a:solidFill>
                <a:latin typeface="LMSans8-Regular"/>
              </a:rPr>
              <a:t>Navigation (IPIN), Banff, Alberta, Canada, pp. 1–10 (2015)</a:t>
            </a:r>
          </a:p>
          <a:p>
            <a:pPr algn="l"/>
            <a:r>
              <a:rPr lang="pt-BR" sz="1800" b="0" i="0" u="none" strike="noStrike" baseline="0" dirty="0">
                <a:solidFill>
                  <a:srgbClr val="000000"/>
                </a:solidFill>
                <a:latin typeface="LMSans8-Regular"/>
              </a:rPr>
              <a:t>4. Torres-Sospedra, J., Montoliu, R., Mart´ınez-Us´o, A., Avariento, J.P., </a:t>
            </a:r>
            <a:r>
              <a:rPr lang="en-IN" sz="1800" b="0" i="0" u="none" strike="noStrike" baseline="0" dirty="0" err="1">
                <a:solidFill>
                  <a:srgbClr val="000000"/>
                </a:solidFill>
                <a:latin typeface="LMSans8-Regular"/>
              </a:rPr>
              <a:t>Arnau</a:t>
            </a:r>
            <a:r>
              <a:rPr lang="en-IN" sz="1800" b="0" i="0" u="none" strike="noStrike" baseline="0" dirty="0">
                <a:solidFill>
                  <a:srgbClr val="000000"/>
                </a:solidFill>
                <a:latin typeface="LMSans8-Regular"/>
              </a:rPr>
              <a:t>, T.J., </a:t>
            </a:r>
            <a:r>
              <a:rPr lang="en-IN" sz="1800" b="0" i="0" u="none" strike="noStrike" baseline="0" dirty="0" err="1">
                <a:solidFill>
                  <a:srgbClr val="000000"/>
                </a:solidFill>
                <a:latin typeface="LMSans8-Regular"/>
              </a:rPr>
              <a:t>Benedito-Bordonau</a:t>
            </a:r>
            <a:r>
              <a:rPr lang="en-IN" sz="1800" b="0" i="0" u="none" strike="noStrike" baseline="0" dirty="0">
                <a:solidFill>
                  <a:srgbClr val="000000"/>
                </a:solidFill>
                <a:latin typeface="LMSans8-Regular"/>
              </a:rPr>
              <a:t>, M., Huerta, J.: </a:t>
            </a:r>
            <a:r>
              <a:rPr lang="en-IN" sz="1800" b="0" i="0" u="none" strike="noStrike" baseline="0" dirty="0" err="1">
                <a:solidFill>
                  <a:srgbClr val="000000"/>
                </a:solidFill>
                <a:latin typeface="LMSans8-Regular"/>
              </a:rPr>
              <a:t>UJIIndoorLoc</a:t>
            </a:r>
            <a:r>
              <a:rPr lang="en-IN" sz="1800" b="0" i="0" u="none" strike="noStrike" baseline="0" dirty="0">
                <a:solidFill>
                  <a:srgbClr val="000000"/>
                </a:solidFill>
                <a:latin typeface="LMSans8-Regular"/>
              </a:rPr>
              <a:t>: A new </a:t>
            </a:r>
            <a:r>
              <a:rPr lang="en-US" sz="1800" b="0" i="0" u="none" strike="noStrike" baseline="0" dirty="0">
                <a:solidFill>
                  <a:srgbClr val="000000"/>
                </a:solidFill>
                <a:latin typeface="LMSans8-Regular"/>
              </a:rPr>
              <a:t>multi-building and multi-floor database for </a:t>
            </a:r>
            <a:r>
              <a:rPr lang="en-US" sz="1800" b="0" i="0" u="none" strike="noStrike" baseline="0" dirty="0" err="1">
                <a:solidFill>
                  <a:srgbClr val="000000"/>
                </a:solidFill>
                <a:latin typeface="LMSans8-Regular"/>
              </a:rPr>
              <a:t>wlan</a:t>
            </a:r>
            <a:r>
              <a:rPr lang="en-US" sz="1800" b="0" i="0" u="none" strike="noStrike" baseline="0" dirty="0">
                <a:solidFill>
                  <a:srgbClr val="000000"/>
                </a:solidFill>
                <a:latin typeface="LMSans8-Regular"/>
              </a:rPr>
              <a:t> fingerprint-based indoor localization problems. In: Proc. International Conference on Indoor Positioning and Indoor Navigation (IPIN), Busan, Korea, pp.</a:t>
            </a:r>
            <a:r>
              <a:rPr lang="en-IN" sz="1800" b="0" i="0" u="none" strike="noStrike" baseline="0" dirty="0">
                <a:solidFill>
                  <a:srgbClr val="000000"/>
                </a:solidFill>
                <a:latin typeface="LMSans8-Regular"/>
              </a:rPr>
              <a:t>261–270 (2014)</a:t>
            </a:r>
            <a:endParaRPr lang="en-IN" dirty="0"/>
          </a:p>
        </p:txBody>
      </p:sp>
    </p:spTree>
    <p:extLst>
      <p:ext uri="{BB962C8B-B14F-4D97-AF65-F5344CB8AC3E}">
        <p14:creationId xmlns:p14="http://schemas.microsoft.com/office/powerpoint/2010/main" val="153946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ADDA-2D53-444A-8714-74F0B901BDAA}"/>
              </a:ext>
            </a:extLst>
          </p:cNvPr>
          <p:cNvSpPr>
            <a:spLocks noGrp="1"/>
          </p:cNvSpPr>
          <p:nvPr>
            <p:ph type="title"/>
          </p:nvPr>
        </p:nvSpPr>
        <p:spPr>
          <a:xfrm>
            <a:off x="1066800" y="2743200"/>
            <a:ext cx="10058400" cy="1371600"/>
          </a:xfrm>
        </p:spPr>
        <p:txBody>
          <a:bodyPr/>
          <a:lstStyle/>
          <a:p>
            <a:pPr algn="ctr"/>
            <a:r>
              <a:rPr lang="en-IN" b="1" dirty="0">
                <a:solidFill>
                  <a:schemeClr val="bg2">
                    <a:lumMod val="50000"/>
                  </a:schemeClr>
                </a:solidFill>
                <a:latin typeface="Arial Black" panose="020B0A04020102020204" pitchFamily="34" charset="0"/>
              </a:rPr>
              <a:t>Thank You</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165435E-7672-4B72-910B-993F1E8E64A6}"/>
                  </a:ext>
                </a:extLst>
              </p14:cNvPr>
              <p14:cNvContentPartPr/>
              <p14:nvPr/>
            </p14:nvContentPartPr>
            <p14:xfrm>
              <a:off x="4787769" y="1140310"/>
              <a:ext cx="360" cy="360"/>
            </p14:xfrm>
          </p:contentPart>
        </mc:Choice>
        <mc:Fallback xmlns="">
          <p:pic>
            <p:nvPicPr>
              <p:cNvPr id="3" name="Ink 2">
                <a:extLst>
                  <a:ext uri="{FF2B5EF4-FFF2-40B4-BE49-F238E27FC236}">
                    <a16:creationId xmlns:a16="http://schemas.microsoft.com/office/drawing/2014/main" id="{C165435E-7672-4B72-910B-993F1E8E64A6}"/>
                  </a:ext>
                </a:extLst>
              </p:cNvPr>
              <p:cNvPicPr/>
              <p:nvPr/>
            </p:nvPicPr>
            <p:blipFill>
              <a:blip r:embed="rId3"/>
              <a:stretch>
                <a:fillRect/>
              </a:stretch>
            </p:blipFill>
            <p:spPr>
              <a:xfrm>
                <a:off x="4778769" y="11313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6CE8ED0-5401-43E9-BB48-13398F8A0A35}"/>
                  </a:ext>
                </a:extLst>
              </p14:cNvPr>
              <p14:cNvContentPartPr/>
              <p14:nvPr/>
            </p14:nvContentPartPr>
            <p14:xfrm>
              <a:off x="5013849" y="1356310"/>
              <a:ext cx="360" cy="360"/>
            </p14:xfrm>
          </p:contentPart>
        </mc:Choice>
        <mc:Fallback xmlns="">
          <p:pic>
            <p:nvPicPr>
              <p:cNvPr id="4" name="Ink 3">
                <a:extLst>
                  <a:ext uri="{FF2B5EF4-FFF2-40B4-BE49-F238E27FC236}">
                    <a16:creationId xmlns:a16="http://schemas.microsoft.com/office/drawing/2014/main" id="{96CE8ED0-5401-43E9-BB48-13398F8A0A35}"/>
                  </a:ext>
                </a:extLst>
              </p:cNvPr>
              <p:cNvPicPr/>
              <p:nvPr/>
            </p:nvPicPr>
            <p:blipFill>
              <a:blip r:embed="rId3"/>
              <a:stretch>
                <a:fillRect/>
              </a:stretch>
            </p:blipFill>
            <p:spPr>
              <a:xfrm>
                <a:off x="5004849" y="1347310"/>
                <a:ext cx="18000" cy="18000"/>
              </a:xfrm>
              <a:prstGeom prst="rect">
                <a:avLst/>
              </a:prstGeom>
            </p:spPr>
          </p:pic>
        </mc:Fallback>
      </mc:AlternateContent>
      <p:grpSp>
        <p:nvGrpSpPr>
          <p:cNvPr id="8" name="Group 7">
            <a:extLst>
              <a:ext uri="{FF2B5EF4-FFF2-40B4-BE49-F238E27FC236}">
                <a16:creationId xmlns:a16="http://schemas.microsoft.com/office/drawing/2014/main" id="{511814C3-57E5-4FEC-BDF2-D17AA801E85E}"/>
              </a:ext>
            </a:extLst>
          </p:cNvPr>
          <p:cNvGrpSpPr/>
          <p:nvPr/>
        </p:nvGrpSpPr>
        <p:grpSpPr>
          <a:xfrm>
            <a:off x="3010089" y="1438390"/>
            <a:ext cx="360" cy="360"/>
            <a:chOff x="3010089" y="1438390"/>
            <a:chExt cx="360" cy="3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8D7DEE1-6B4F-44DE-8299-2809BF28C7E4}"/>
                    </a:ext>
                  </a:extLst>
                </p14:cNvPr>
                <p14:cNvContentPartPr/>
                <p14:nvPr/>
              </p14:nvContentPartPr>
              <p14:xfrm>
                <a:off x="3010089" y="1438390"/>
                <a:ext cx="360" cy="360"/>
              </p14:xfrm>
            </p:contentPart>
          </mc:Choice>
          <mc:Fallback xmlns="">
            <p:pic>
              <p:nvPicPr>
                <p:cNvPr id="5" name="Ink 4">
                  <a:extLst>
                    <a:ext uri="{FF2B5EF4-FFF2-40B4-BE49-F238E27FC236}">
                      <a16:creationId xmlns:a16="http://schemas.microsoft.com/office/drawing/2014/main" id="{E8D7DEE1-6B4F-44DE-8299-2809BF28C7E4}"/>
                    </a:ext>
                  </a:extLst>
                </p:cNvPr>
                <p:cNvPicPr/>
                <p:nvPr/>
              </p:nvPicPr>
              <p:blipFill>
                <a:blip r:embed="rId3"/>
                <a:stretch>
                  <a:fillRect/>
                </a:stretch>
              </p:blipFill>
              <p:spPr>
                <a:xfrm>
                  <a:off x="3001089" y="1429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41075B7-3F37-4C42-9D3F-6EA8FE70198B}"/>
                    </a:ext>
                  </a:extLst>
                </p14:cNvPr>
                <p14:cNvContentPartPr/>
                <p14:nvPr/>
              </p14:nvContentPartPr>
              <p14:xfrm>
                <a:off x="3010089" y="1438390"/>
                <a:ext cx="360" cy="360"/>
              </p14:xfrm>
            </p:contentPart>
          </mc:Choice>
          <mc:Fallback xmlns="">
            <p:pic>
              <p:nvPicPr>
                <p:cNvPr id="6" name="Ink 5">
                  <a:extLst>
                    <a:ext uri="{FF2B5EF4-FFF2-40B4-BE49-F238E27FC236}">
                      <a16:creationId xmlns:a16="http://schemas.microsoft.com/office/drawing/2014/main" id="{A41075B7-3F37-4C42-9D3F-6EA8FE70198B}"/>
                    </a:ext>
                  </a:extLst>
                </p:cNvPr>
                <p:cNvPicPr/>
                <p:nvPr/>
              </p:nvPicPr>
              <p:blipFill>
                <a:blip r:embed="rId3"/>
                <a:stretch>
                  <a:fillRect/>
                </a:stretch>
              </p:blipFill>
              <p:spPr>
                <a:xfrm>
                  <a:off x="3001089" y="14293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3FF44D1-42C0-4728-BBC5-337DFBE19BC6}"/>
                    </a:ext>
                  </a:extLst>
                </p14:cNvPr>
                <p14:cNvContentPartPr/>
                <p14:nvPr/>
              </p14:nvContentPartPr>
              <p14:xfrm>
                <a:off x="3010089" y="1438390"/>
                <a:ext cx="360" cy="360"/>
              </p14:xfrm>
            </p:contentPart>
          </mc:Choice>
          <mc:Fallback xmlns="">
            <p:pic>
              <p:nvPicPr>
                <p:cNvPr id="7" name="Ink 6">
                  <a:extLst>
                    <a:ext uri="{FF2B5EF4-FFF2-40B4-BE49-F238E27FC236}">
                      <a16:creationId xmlns:a16="http://schemas.microsoft.com/office/drawing/2014/main" id="{73FF44D1-42C0-4728-BBC5-337DFBE19BC6}"/>
                    </a:ext>
                  </a:extLst>
                </p:cNvPr>
                <p:cNvPicPr/>
                <p:nvPr/>
              </p:nvPicPr>
              <p:blipFill>
                <a:blip r:embed="rId8"/>
                <a:stretch>
                  <a:fillRect/>
                </a:stretch>
              </p:blipFill>
              <p:spPr>
                <a:xfrm>
                  <a:off x="3001089" y="1429390"/>
                  <a:ext cx="18000" cy="18000"/>
                </a:xfrm>
                <a:prstGeom prst="rect">
                  <a:avLst/>
                </a:prstGeom>
              </p:spPr>
            </p:pic>
          </mc:Fallback>
        </mc:AlternateContent>
      </p:grpSp>
      <p:grpSp>
        <p:nvGrpSpPr>
          <p:cNvPr id="14" name="Group 13">
            <a:extLst>
              <a:ext uri="{FF2B5EF4-FFF2-40B4-BE49-F238E27FC236}">
                <a16:creationId xmlns:a16="http://schemas.microsoft.com/office/drawing/2014/main" id="{9EE689FC-3524-4314-A88C-15FF18CEA912}"/>
              </a:ext>
            </a:extLst>
          </p:cNvPr>
          <p:cNvGrpSpPr/>
          <p:nvPr/>
        </p:nvGrpSpPr>
        <p:grpSpPr>
          <a:xfrm>
            <a:off x="3113049" y="1325350"/>
            <a:ext cx="360" cy="360"/>
            <a:chOff x="3113049" y="1325350"/>
            <a:chExt cx="360" cy="360"/>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4E53914-FA82-4695-8BE4-2F3B879B1076}"/>
                    </a:ext>
                  </a:extLst>
                </p14:cNvPr>
                <p14:cNvContentPartPr/>
                <p14:nvPr/>
              </p14:nvContentPartPr>
              <p14:xfrm>
                <a:off x="3113049" y="1325350"/>
                <a:ext cx="360" cy="360"/>
              </p14:xfrm>
            </p:contentPart>
          </mc:Choice>
          <mc:Fallback xmlns="">
            <p:pic>
              <p:nvPicPr>
                <p:cNvPr id="9" name="Ink 8">
                  <a:extLst>
                    <a:ext uri="{FF2B5EF4-FFF2-40B4-BE49-F238E27FC236}">
                      <a16:creationId xmlns:a16="http://schemas.microsoft.com/office/drawing/2014/main" id="{D4E53914-FA82-4695-8BE4-2F3B879B1076}"/>
                    </a:ext>
                  </a:extLst>
                </p:cNvPr>
                <p:cNvPicPr/>
                <p:nvPr/>
              </p:nvPicPr>
              <p:blipFill>
                <a:blip r:embed="rId3"/>
                <a:stretch>
                  <a:fillRect/>
                </a:stretch>
              </p:blipFill>
              <p:spPr>
                <a:xfrm>
                  <a:off x="3104049" y="13167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144A28D-864C-4878-AEAA-144881BEC0C8}"/>
                    </a:ext>
                  </a:extLst>
                </p14:cNvPr>
                <p14:cNvContentPartPr/>
                <p14:nvPr/>
              </p14:nvContentPartPr>
              <p14:xfrm>
                <a:off x="3113049" y="1325350"/>
                <a:ext cx="360" cy="360"/>
              </p14:xfrm>
            </p:contentPart>
          </mc:Choice>
          <mc:Fallback xmlns="">
            <p:pic>
              <p:nvPicPr>
                <p:cNvPr id="10" name="Ink 9">
                  <a:extLst>
                    <a:ext uri="{FF2B5EF4-FFF2-40B4-BE49-F238E27FC236}">
                      <a16:creationId xmlns:a16="http://schemas.microsoft.com/office/drawing/2014/main" id="{C144A28D-864C-4878-AEAA-144881BEC0C8}"/>
                    </a:ext>
                  </a:extLst>
                </p:cNvPr>
                <p:cNvPicPr/>
                <p:nvPr/>
              </p:nvPicPr>
              <p:blipFill>
                <a:blip r:embed="rId8"/>
                <a:stretch>
                  <a:fillRect/>
                </a:stretch>
              </p:blipFill>
              <p:spPr>
                <a:xfrm>
                  <a:off x="3104049" y="13167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FFFB08D-0FE2-4952-A8B2-5F87FC5D9A73}"/>
                    </a:ext>
                  </a:extLst>
                </p14:cNvPr>
                <p14:cNvContentPartPr/>
                <p14:nvPr/>
              </p14:nvContentPartPr>
              <p14:xfrm>
                <a:off x="3113049" y="1325350"/>
                <a:ext cx="360" cy="360"/>
              </p14:xfrm>
            </p:contentPart>
          </mc:Choice>
          <mc:Fallback xmlns="">
            <p:pic>
              <p:nvPicPr>
                <p:cNvPr id="11" name="Ink 10">
                  <a:extLst>
                    <a:ext uri="{FF2B5EF4-FFF2-40B4-BE49-F238E27FC236}">
                      <a16:creationId xmlns:a16="http://schemas.microsoft.com/office/drawing/2014/main" id="{4FFFB08D-0FE2-4952-A8B2-5F87FC5D9A73}"/>
                    </a:ext>
                  </a:extLst>
                </p:cNvPr>
                <p:cNvPicPr/>
                <p:nvPr/>
              </p:nvPicPr>
              <p:blipFill>
                <a:blip r:embed="rId8"/>
                <a:stretch>
                  <a:fillRect/>
                </a:stretch>
              </p:blipFill>
              <p:spPr>
                <a:xfrm>
                  <a:off x="3104049" y="13167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8AF54D-94C3-4E2A-B6B1-2A816B94B717}"/>
                    </a:ext>
                  </a:extLst>
                </p14:cNvPr>
                <p14:cNvContentPartPr/>
                <p14:nvPr/>
              </p14:nvContentPartPr>
              <p14:xfrm>
                <a:off x="3113049" y="1325350"/>
                <a:ext cx="360" cy="360"/>
              </p14:xfrm>
            </p:contentPart>
          </mc:Choice>
          <mc:Fallback xmlns="">
            <p:pic>
              <p:nvPicPr>
                <p:cNvPr id="12" name="Ink 11">
                  <a:extLst>
                    <a:ext uri="{FF2B5EF4-FFF2-40B4-BE49-F238E27FC236}">
                      <a16:creationId xmlns:a16="http://schemas.microsoft.com/office/drawing/2014/main" id="{E48AF54D-94C3-4E2A-B6B1-2A816B94B717}"/>
                    </a:ext>
                  </a:extLst>
                </p:cNvPr>
                <p:cNvPicPr/>
                <p:nvPr/>
              </p:nvPicPr>
              <p:blipFill>
                <a:blip r:embed="rId8"/>
                <a:stretch>
                  <a:fillRect/>
                </a:stretch>
              </p:blipFill>
              <p:spPr>
                <a:xfrm>
                  <a:off x="3104049" y="13167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3039B843-BC18-4DB2-8636-8CE0C3D59642}"/>
                    </a:ext>
                  </a:extLst>
                </p14:cNvPr>
                <p14:cNvContentPartPr/>
                <p14:nvPr/>
              </p14:nvContentPartPr>
              <p14:xfrm>
                <a:off x="3113049" y="1325350"/>
                <a:ext cx="360" cy="360"/>
              </p14:xfrm>
            </p:contentPart>
          </mc:Choice>
          <mc:Fallback xmlns="">
            <p:pic>
              <p:nvPicPr>
                <p:cNvPr id="13" name="Ink 12">
                  <a:extLst>
                    <a:ext uri="{FF2B5EF4-FFF2-40B4-BE49-F238E27FC236}">
                      <a16:creationId xmlns:a16="http://schemas.microsoft.com/office/drawing/2014/main" id="{3039B843-BC18-4DB2-8636-8CE0C3D59642}"/>
                    </a:ext>
                  </a:extLst>
                </p:cNvPr>
                <p:cNvPicPr/>
                <p:nvPr/>
              </p:nvPicPr>
              <p:blipFill>
                <a:blip r:embed="rId3"/>
                <a:stretch>
                  <a:fillRect/>
                </a:stretch>
              </p:blipFill>
              <p:spPr>
                <a:xfrm>
                  <a:off x="3104049" y="1316710"/>
                  <a:ext cx="18000" cy="18000"/>
                </a:xfrm>
                <a:prstGeom prst="rect">
                  <a:avLst/>
                </a:prstGeom>
              </p:spPr>
            </p:pic>
          </mc:Fallback>
        </mc:AlternateContent>
      </p:grpSp>
      <p:grpSp>
        <p:nvGrpSpPr>
          <p:cNvPr id="20" name="Group 19">
            <a:extLst>
              <a:ext uri="{FF2B5EF4-FFF2-40B4-BE49-F238E27FC236}">
                <a16:creationId xmlns:a16="http://schemas.microsoft.com/office/drawing/2014/main" id="{2DDE4D79-B695-4FAB-A47E-391B2134ECAD}"/>
              </a:ext>
            </a:extLst>
          </p:cNvPr>
          <p:cNvGrpSpPr/>
          <p:nvPr/>
        </p:nvGrpSpPr>
        <p:grpSpPr>
          <a:xfrm>
            <a:off x="4831541" y="1347442"/>
            <a:ext cx="360" cy="360"/>
            <a:chOff x="4831541" y="1347442"/>
            <a:chExt cx="360" cy="360"/>
          </a:xfrm>
        </p:grpSpPr>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1CE1582F-6B7E-430D-85F3-35551BA6D2F2}"/>
                    </a:ext>
                  </a:extLst>
                </p14:cNvPr>
                <p14:cNvContentPartPr/>
                <p14:nvPr/>
              </p14:nvContentPartPr>
              <p14:xfrm>
                <a:off x="4831541" y="1347442"/>
                <a:ext cx="360" cy="360"/>
              </p14:xfrm>
            </p:contentPart>
          </mc:Choice>
          <mc:Fallback xmlns="">
            <p:pic>
              <p:nvPicPr>
                <p:cNvPr id="15" name="Ink 14">
                  <a:extLst>
                    <a:ext uri="{FF2B5EF4-FFF2-40B4-BE49-F238E27FC236}">
                      <a16:creationId xmlns:a16="http://schemas.microsoft.com/office/drawing/2014/main" id="{1CE1582F-6B7E-430D-85F3-35551BA6D2F2}"/>
                    </a:ext>
                  </a:extLst>
                </p:cNvPr>
                <p:cNvPicPr/>
                <p:nvPr/>
              </p:nvPicPr>
              <p:blipFill>
                <a:blip r:embed="rId3"/>
                <a:stretch>
                  <a:fillRect/>
                </a:stretch>
              </p:blipFill>
              <p:spPr>
                <a:xfrm>
                  <a:off x="4822901" y="1338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8847FAA-11F6-431E-9318-BB64055018E9}"/>
                    </a:ext>
                  </a:extLst>
                </p14:cNvPr>
                <p14:cNvContentPartPr/>
                <p14:nvPr/>
              </p14:nvContentPartPr>
              <p14:xfrm>
                <a:off x="4831541" y="1347442"/>
                <a:ext cx="360" cy="360"/>
              </p14:xfrm>
            </p:contentPart>
          </mc:Choice>
          <mc:Fallback xmlns="">
            <p:pic>
              <p:nvPicPr>
                <p:cNvPr id="16" name="Ink 15">
                  <a:extLst>
                    <a:ext uri="{FF2B5EF4-FFF2-40B4-BE49-F238E27FC236}">
                      <a16:creationId xmlns:a16="http://schemas.microsoft.com/office/drawing/2014/main" id="{78847FAA-11F6-431E-9318-BB64055018E9}"/>
                    </a:ext>
                  </a:extLst>
                </p:cNvPr>
                <p:cNvPicPr/>
                <p:nvPr/>
              </p:nvPicPr>
              <p:blipFill>
                <a:blip r:embed="rId8"/>
                <a:stretch>
                  <a:fillRect/>
                </a:stretch>
              </p:blipFill>
              <p:spPr>
                <a:xfrm>
                  <a:off x="4822901" y="1338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72FC04CF-43C5-4A73-8333-DDBE8DCC3C87}"/>
                    </a:ext>
                  </a:extLst>
                </p14:cNvPr>
                <p14:cNvContentPartPr/>
                <p14:nvPr/>
              </p14:nvContentPartPr>
              <p14:xfrm>
                <a:off x="4831541" y="1347442"/>
                <a:ext cx="360" cy="360"/>
              </p14:xfrm>
            </p:contentPart>
          </mc:Choice>
          <mc:Fallback xmlns="">
            <p:pic>
              <p:nvPicPr>
                <p:cNvPr id="17" name="Ink 16">
                  <a:extLst>
                    <a:ext uri="{FF2B5EF4-FFF2-40B4-BE49-F238E27FC236}">
                      <a16:creationId xmlns:a16="http://schemas.microsoft.com/office/drawing/2014/main" id="{72FC04CF-43C5-4A73-8333-DDBE8DCC3C87}"/>
                    </a:ext>
                  </a:extLst>
                </p:cNvPr>
                <p:cNvPicPr/>
                <p:nvPr/>
              </p:nvPicPr>
              <p:blipFill>
                <a:blip r:embed="rId3"/>
                <a:stretch>
                  <a:fillRect/>
                </a:stretch>
              </p:blipFill>
              <p:spPr>
                <a:xfrm>
                  <a:off x="4822901" y="1338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8C9A3BAB-2020-4E98-A27A-E358BB48A48D}"/>
                    </a:ext>
                  </a:extLst>
                </p14:cNvPr>
                <p14:cNvContentPartPr/>
                <p14:nvPr/>
              </p14:nvContentPartPr>
              <p14:xfrm>
                <a:off x="4831541" y="1347442"/>
                <a:ext cx="360" cy="360"/>
              </p14:xfrm>
            </p:contentPart>
          </mc:Choice>
          <mc:Fallback xmlns="">
            <p:pic>
              <p:nvPicPr>
                <p:cNvPr id="18" name="Ink 17">
                  <a:extLst>
                    <a:ext uri="{FF2B5EF4-FFF2-40B4-BE49-F238E27FC236}">
                      <a16:creationId xmlns:a16="http://schemas.microsoft.com/office/drawing/2014/main" id="{8C9A3BAB-2020-4E98-A27A-E358BB48A48D}"/>
                    </a:ext>
                  </a:extLst>
                </p:cNvPr>
                <p:cNvPicPr/>
                <p:nvPr/>
              </p:nvPicPr>
              <p:blipFill>
                <a:blip r:embed="rId3"/>
                <a:stretch>
                  <a:fillRect/>
                </a:stretch>
              </p:blipFill>
              <p:spPr>
                <a:xfrm>
                  <a:off x="4822901" y="1338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91C3F5C1-AB9F-4DE4-86D7-FBFCF6FAACBB}"/>
                    </a:ext>
                  </a:extLst>
                </p14:cNvPr>
                <p14:cNvContentPartPr/>
                <p14:nvPr/>
              </p14:nvContentPartPr>
              <p14:xfrm>
                <a:off x="4831541" y="1347442"/>
                <a:ext cx="360" cy="360"/>
              </p14:xfrm>
            </p:contentPart>
          </mc:Choice>
          <mc:Fallback xmlns="">
            <p:pic>
              <p:nvPicPr>
                <p:cNvPr id="19" name="Ink 18">
                  <a:extLst>
                    <a:ext uri="{FF2B5EF4-FFF2-40B4-BE49-F238E27FC236}">
                      <a16:creationId xmlns:a16="http://schemas.microsoft.com/office/drawing/2014/main" id="{91C3F5C1-AB9F-4DE4-86D7-FBFCF6FAACBB}"/>
                    </a:ext>
                  </a:extLst>
                </p:cNvPr>
                <p:cNvPicPr/>
                <p:nvPr/>
              </p:nvPicPr>
              <p:blipFill>
                <a:blip r:embed="rId3"/>
                <a:stretch>
                  <a:fillRect/>
                </a:stretch>
              </p:blipFill>
              <p:spPr>
                <a:xfrm>
                  <a:off x="4822901" y="133844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8C214BD4-773D-4434-9535-442C8CFFDBB6}"/>
                  </a:ext>
                </a:extLst>
              </p14:cNvPr>
              <p14:cNvContentPartPr/>
              <p14:nvPr/>
            </p14:nvContentPartPr>
            <p14:xfrm>
              <a:off x="-712819" y="4292602"/>
              <a:ext cx="360" cy="360"/>
            </p14:xfrm>
          </p:contentPart>
        </mc:Choice>
        <mc:Fallback xmlns="">
          <p:pic>
            <p:nvPicPr>
              <p:cNvPr id="21" name="Ink 20">
                <a:extLst>
                  <a:ext uri="{FF2B5EF4-FFF2-40B4-BE49-F238E27FC236}">
                    <a16:creationId xmlns:a16="http://schemas.microsoft.com/office/drawing/2014/main" id="{8C214BD4-773D-4434-9535-442C8CFFDBB6}"/>
                  </a:ext>
                </a:extLst>
              </p:cNvPr>
              <p:cNvPicPr/>
              <p:nvPr/>
            </p:nvPicPr>
            <p:blipFill>
              <a:blip r:embed="rId3"/>
              <a:stretch>
                <a:fillRect/>
              </a:stretch>
            </p:blipFill>
            <p:spPr>
              <a:xfrm>
                <a:off x="-721459" y="4283602"/>
                <a:ext cx="18000" cy="18000"/>
              </a:xfrm>
              <a:prstGeom prst="rect">
                <a:avLst/>
              </a:prstGeom>
            </p:spPr>
          </p:pic>
        </mc:Fallback>
      </mc:AlternateContent>
    </p:spTree>
    <p:extLst>
      <p:ext uri="{BB962C8B-B14F-4D97-AF65-F5344CB8AC3E}">
        <p14:creationId xmlns:p14="http://schemas.microsoft.com/office/powerpoint/2010/main" val="111209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07D4-C2D9-4E7C-8C20-D58423F47967}"/>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FA203261-9010-44D3-AC23-ACD9F205FAC2}"/>
              </a:ext>
            </a:extLst>
          </p:cNvPr>
          <p:cNvSpPr>
            <a:spLocks noGrp="1"/>
          </p:cNvSpPr>
          <p:nvPr>
            <p:ph idx="1"/>
          </p:nvPr>
        </p:nvSpPr>
        <p:spPr/>
        <p:txBody>
          <a:bodyPr>
            <a:normAutofit/>
          </a:bodyPr>
          <a:lstStyle/>
          <a:p>
            <a:pPr marL="342900" indent="-342900" algn="l">
              <a:buFont typeface="+mj-lt"/>
              <a:buAutoNum type="arabicPeriod"/>
            </a:pPr>
            <a:r>
              <a:rPr lang="en-US" dirty="0">
                <a:latin typeface="LMSans10-Regular"/>
              </a:rPr>
              <a:t>T</a:t>
            </a:r>
            <a:r>
              <a:rPr lang="en-US" sz="1800" b="0" i="0" u="none" strike="noStrike" baseline="0" dirty="0">
                <a:latin typeface="LMSans10-Regular"/>
              </a:rPr>
              <a:t>his paper </a:t>
            </a:r>
            <a:r>
              <a:rPr lang="en-US" dirty="0">
                <a:latin typeface="LMSans10-Regular"/>
              </a:rPr>
              <a:t>r</a:t>
            </a:r>
            <a:r>
              <a:rPr lang="en-US" sz="1800" b="0" i="0" u="none" strike="noStrike" baseline="0" dirty="0">
                <a:latin typeface="LMSans10-Regular"/>
              </a:rPr>
              <a:t>eports the current status of investigation on the use of deep neural networks (DNNs) for scalable building/floor classification and floor-level position estimation based on Wi-Fi fingerprinting.</a:t>
            </a:r>
          </a:p>
          <a:p>
            <a:pPr marL="342900" indent="-342900" algn="l">
              <a:buFont typeface="+mj-lt"/>
              <a:buAutoNum type="arabicPeriod"/>
            </a:pPr>
            <a:r>
              <a:rPr lang="en-IN" dirty="0">
                <a:latin typeface="LMSans10-Regular"/>
              </a:rPr>
              <a:t>It </a:t>
            </a:r>
            <a:r>
              <a:rPr lang="en-IN" sz="1800" b="0" i="0" u="none" strike="noStrike" baseline="0" dirty="0">
                <a:latin typeface="LMSans10-Regular"/>
              </a:rPr>
              <a:t>proposes a </a:t>
            </a:r>
            <a:r>
              <a:rPr lang="en-US" sz="1800" b="0" i="0" u="none" strike="noStrike" baseline="0" dirty="0">
                <a:latin typeface="LMSans10-Regular"/>
              </a:rPr>
              <a:t>new DNN architecture consisting of a stacked autoencoder for the reduction of feature        space dimension and a feed-forward classifier for </a:t>
            </a:r>
            <a:r>
              <a:rPr lang="en-US" sz="1800" b="0" i="1" u="none" strike="noStrike" baseline="0" dirty="0">
                <a:latin typeface="LMSans10-Oblique"/>
              </a:rPr>
              <a:t>multi-label classification </a:t>
            </a:r>
            <a:r>
              <a:rPr lang="en-US" sz="1800" b="0" i="0" u="none" strike="noStrike" baseline="0" dirty="0">
                <a:latin typeface="LMSans10-Regular"/>
              </a:rPr>
              <a:t>of building/floor/location, on which the multi-building and multi-floor indoor localization system based on Wi-Fi fingerprinting is </a:t>
            </a:r>
            <a:r>
              <a:rPr lang="en-IN" sz="1800" b="0" i="0" u="none" strike="noStrike" baseline="0" dirty="0">
                <a:latin typeface="LMSans10-Regular"/>
              </a:rPr>
              <a:t>built. </a:t>
            </a:r>
            <a:endParaRPr lang="en-IN" dirty="0"/>
          </a:p>
        </p:txBody>
      </p:sp>
    </p:spTree>
    <p:extLst>
      <p:ext uri="{BB962C8B-B14F-4D97-AF65-F5344CB8AC3E}">
        <p14:creationId xmlns:p14="http://schemas.microsoft.com/office/powerpoint/2010/main" val="40373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6C49-BBAC-4606-A240-43847F7CF13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AE40D82-8A8B-445F-854A-CDB990B71E86}"/>
              </a:ext>
            </a:extLst>
          </p:cNvPr>
          <p:cNvSpPr>
            <a:spLocks noGrp="1"/>
          </p:cNvSpPr>
          <p:nvPr>
            <p:ph idx="1"/>
          </p:nvPr>
        </p:nvSpPr>
        <p:spPr>
          <a:xfrm>
            <a:off x="1066800" y="1597794"/>
            <a:ext cx="10058400" cy="4617612"/>
          </a:xfrm>
        </p:spPr>
        <p:txBody>
          <a:bodyPr>
            <a:normAutofit lnSpcReduction="10000"/>
          </a:bodyPr>
          <a:lstStyle/>
          <a:p>
            <a:pPr algn="l"/>
            <a:r>
              <a:rPr lang="en-US" sz="1800" b="0" i="1" u="none" strike="noStrike" baseline="0" dirty="0">
                <a:solidFill>
                  <a:srgbClr val="000000"/>
                </a:solidFill>
                <a:latin typeface="LMRoman10-Italic"/>
              </a:rPr>
              <a:t>Location fingerprinting </a:t>
            </a:r>
            <a:r>
              <a:rPr lang="en-US" sz="1800" b="0" i="0" u="none" strike="noStrike" baseline="0" dirty="0">
                <a:solidFill>
                  <a:srgbClr val="000000"/>
                </a:solidFill>
                <a:latin typeface="LMRoman10-Regular"/>
              </a:rPr>
              <a:t>using received signal strengths (RSSs) from wireless network infrastructure is one of the most popular for localization in an indoor environment, where there is no line-of-sight signal from the global positioning system (GPS) available For example, a vector of pairs of a service set identifier (SSID) and an RSS for a Wi-Fi access point (AP) measured at a location can be its </a:t>
            </a:r>
            <a:r>
              <a:rPr lang="en-IN" sz="1800" b="0" i="1" u="none" strike="noStrike" baseline="0" dirty="0">
                <a:solidFill>
                  <a:srgbClr val="000000"/>
                </a:solidFill>
                <a:latin typeface="LMRoman10-Italic"/>
              </a:rPr>
              <a:t>location fingerprint</a:t>
            </a:r>
            <a:r>
              <a:rPr lang="en-IN" sz="1800" b="0" i="0" u="none" strike="noStrike" baseline="0" dirty="0">
                <a:solidFill>
                  <a:srgbClr val="000000"/>
                </a:solidFill>
                <a:latin typeface="LMRoman10-Regular"/>
              </a:rPr>
              <a:t>.</a:t>
            </a:r>
            <a:endParaRPr lang="en-US" b="0" i="0" dirty="0">
              <a:solidFill>
                <a:srgbClr val="4D4C4C"/>
              </a:solidFill>
              <a:effectLst/>
              <a:latin typeface="CiscoSans"/>
            </a:endParaRPr>
          </a:p>
          <a:p>
            <a:pPr algn="l"/>
            <a:r>
              <a:rPr lang="en-US" sz="1800" b="0" i="0" u="none" strike="noStrike" baseline="0" dirty="0">
                <a:latin typeface="LMRoman10-Regular"/>
              </a:rPr>
              <a:t>A location of a user/device then can be estimated by finding the closest match between its RSS measurement and the fingerprints of known </a:t>
            </a:r>
            <a:r>
              <a:rPr lang="en-IN" sz="1800" b="0" i="0" u="none" strike="noStrike" baseline="0" dirty="0">
                <a:latin typeface="LMRoman10-Regular"/>
              </a:rPr>
              <a:t>locations in a database.</a:t>
            </a:r>
          </a:p>
          <a:p>
            <a:pPr algn="l"/>
            <a:r>
              <a:rPr lang="en-US" dirty="0">
                <a:latin typeface="LMRoman10-Regular"/>
              </a:rPr>
              <a:t>It is</a:t>
            </a:r>
            <a:r>
              <a:rPr lang="en-US" sz="1800" b="0" i="0" u="none" strike="noStrike" baseline="0" dirty="0">
                <a:latin typeface="LMRoman10-Regular"/>
              </a:rPr>
              <a:t> based on the existing wireless </a:t>
            </a:r>
            <a:r>
              <a:rPr lang="en-IN" sz="1800" b="0" i="0" u="none" strike="noStrike" baseline="0" dirty="0">
                <a:latin typeface="LMRoman10-Regular"/>
              </a:rPr>
              <a:t>infrastructure</a:t>
            </a:r>
            <a:r>
              <a:rPr lang="en-IN" dirty="0">
                <a:latin typeface="LMRoman10-Regular"/>
              </a:rPr>
              <a:t>.</a:t>
            </a:r>
          </a:p>
          <a:p>
            <a:pPr algn="l"/>
            <a:r>
              <a:rPr lang="en-US" dirty="0">
                <a:latin typeface="LMRoman10-Regular"/>
              </a:rPr>
              <a:t>B</a:t>
            </a:r>
            <a:r>
              <a:rPr lang="en-US" sz="1800" b="0" i="0" u="none" strike="noStrike" baseline="0" dirty="0">
                <a:latin typeface="LMRoman10-Regular"/>
              </a:rPr>
              <a:t>uilding estimation is done as follows: Given the AP with the strongest RSS in a measured fingerprint, we first build a subset of fingerprints where the same AP has the strongest RSS; then, we count the number of fingerprints associated to each building and set the estimated building to be the most frequent one from the counting. </a:t>
            </a:r>
          </a:p>
          <a:p>
            <a:pPr algn="l"/>
            <a:r>
              <a:rPr lang="en-IN" sz="1800" b="0" i="0" u="none" strike="noStrike" baseline="0" dirty="0">
                <a:latin typeface="LMRoman10-Regular"/>
              </a:rPr>
              <a:t>For the estimation </a:t>
            </a:r>
            <a:r>
              <a:rPr lang="en-US" sz="1800" b="0" i="0" u="none" strike="noStrike" baseline="0" dirty="0">
                <a:latin typeface="LMRoman10-Regular"/>
              </a:rPr>
              <a:t>of the coordinates of the location, we first build a subset of fingerprints belonging to the building and the floor estimated from the previous procedures. Then, take multiple fingerprints from the subset most similar to the measured one, and compute the centroid of the coordinates of the selected fingerprints as the estimated coordinates of the given location.</a:t>
            </a:r>
            <a:endParaRPr lang="en-IN" b="1" dirty="0"/>
          </a:p>
        </p:txBody>
      </p:sp>
    </p:spTree>
    <p:extLst>
      <p:ext uri="{BB962C8B-B14F-4D97-AF65-F5344CB8AC3E}">
        <p14:creationId xmlns:p14="http://schemas.microsoft.com/office/powerpoint/2010/main" val="36119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10DE8-11C9-4390-BA3F-618E5E9422A6}"/>
              </a:ext>
            </a:extLst>
          </p:cNvPr>
          <p:cNvPicPr>
            <a:picLocks noChangeAspect="1"/>
          </p:cNvPicPr>
          <p:nvPr/>
        </p:nvPicPr>
        <p:blipFill>
          <a:blip r:embed="rId2"/>
          <a:stretch>
            <a:fillRect/>
          </a:stretch>
        </p:blipFill>
        <p:spPr>
          <a:xfrm>
            <a:off x="733284" y="390418"/>
            <a:ext cx="5081889" cy="6072027"/>
          </a:xfrm>
          <a:prstGeom prst="rect">
            <a:avLst/>
          </a:prstGeom>
        </p:spPr>
      </p:pic>
      <p:pic>
        <p:nvPicPr>
          <p:cNvPr id="5" name="Picture 4">
            <a:extLst>
              <a:ext uri="{FF2B5EF4-FFF2-40B4-BE49-F238E27FC236}">
                <a16:creationId xmlns:a16="http://schemas.microsoft.com/office/drawing/2014/main" id="{8E595AD3-5CA7-4524-9175-1FAD1399755A}"/>
              </a:ext>
            </a:extLst>
          </p:cNvPr>
          <p:cNvPicPr>
            <a:picLocks noChangeAspect="1"/>
          </p:cNvPicPr>
          <p:nvPr/>
        </p:nvPicPr>
        <p:blipFill>
          <a:blip r:embed="rId3"/>
          <a:stretch>
            <a:fillRect/>
          </a:stretch>
        </p:blipFill>
        <p:spPr>
          <a:xfrm>
            <a:off x="6676806" y="390418"/>
            <a:ext cx="4347366" cy="6072026"/>
          </a:xfrm>
          <a:prstGeom prst="rect">
            <a:avLst/>
          </a:prstGeom>
        </p:spPr>
      </p:pic>
    </p:spTree>
    <p:extLst>
      <p:ext uri="{BB962C8B-B14F-4D97-AF65-F5344CB8AC3E}">
        <p14:creationId xmlns:p14="http://schemas.microsoft.com/office/powerpoint/2010/main" val="370225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25F0-255A-4399-9A8F-799285150675}"/>
              </a:ext>
            </a:extLst>
          </p:cNvPr>
          <p:cNvSpPr>
            <a:spLocks noGrp="1"/>
          </p:cNvSpPr>
          <p:nvPr>
            <p:ph type="title"/>
          </p:nvPr>
        </p:nvSpPr>
        <p:spPr/>
        <p:txBody>
          <a:bodyPr/>
          <a:lstStyle/>
          <a:p>
            <a:r>
              <a:rPr lang="en-IN" b="1" dirty="0"/>
              <a:t>Introduction (contd..)</a:t>
            </a:r>
          </a:p>
        </p:txBody>
      </p:sp>
      <p:sp>
        <p:nvSpPr>
          <p:cNvPr id="3" name="Content Placeholder 2">
            <a:extLst>
              <a:ext uri="{FF2B5EF4-FFF2-40B4-BE49-F238E27FC236}">
                <a16:creationId xmlns:a16="http://schemas.microsoft.com/office/drawing/2014/main" id="{033886C1-A41A-4BF4-AB52-613E48DD8042}"/>
              </a:ext>
            </a:extLst>
          </p:cNvPr>
          <p:cNvSpPr>
            <a:spLocks noGrp="1"/>
          </p:cNvSpPr>
          <p:nvPr>
            <p:ph idx="1"/>
          </p:nvPr>
        </p:nvSpPr>
        <p:spPr/>
        <p:txBody>
          <a:bodyPr/>
          <a:lstStyle/>
          <a:p>
            <a:pPr algn="l"/>
            <a:r>
              <a:rPr lang="en-US" sz="1800" b="0" i="0" u="none" strike="noStrike" baseline="0" dirty="0">
                <a:solidFill>
                  <a:srgbClr val="000000"/>
                </a:solidFill>
                <a:latin typeface="LMRoman10-Regular"/>
              </a:rPr>
              <a:t>In this paper, we report the current status of our investigation on the use of DNNs for scalable building/floor classification and floor-level location estimation.</a:t>
            </a:r>
          </a:p>
          <a:p>
            <a:pPr algn="l"/>
            <a:r>
              <a:rPr lang="en-US" sz="1800" b="0" i="0" u="none" strike="noStrike" baseline="0" dirty="0">
                <a:solidFill>
                  <a:srgbClr val="000000"/>
                </a:solidFill>
                <a:latin typeface="LMRoman10-Regular"/>
              </a:rPr>
              <a:t>We propose a new DNN architecture consisting of an SAE for the reduction of feature space dimension and a feed-forward </a:t>
            </a:r>
            <a:r>
              <a:rPr lang="en-US" sz="1800" b="0" i="1" u="none" strike="noStrike" baseline="0" dirty="0">
                <a:solidFill>
                  <a:srgbClr val="000000"/>
                </a:solidFill>
                <a:latin typeface="LMRoman10-Italic"/>
              </a:rPr>
              <a:t>multi-label classifier </a:t>
            </a:r>
            <a:r>
              <a:rPr lang="en-US" sz="1800" b="0" i="0" u="none" strike="noStrike" baseline="0" dirty="0">
                <a:solidFill>
                  <a:srgbClr val="000000"/>
                </a:solidFill>
                <a:latin typeface="LMRoman10-Regular"/>
              </a:rPr>
              <a:t>for a multi-building and multi-floor indoor localization system based on Wi-Fi fingerprinting and evaluate its performance </a:t>
            </a:r>
            <a:r>
              <a:rPr lang="en-IN" sz="1800" b="0" i="0" u="none" strike="noStrike" baseline="0" dirty="0">
                <a:solidFill>
                  <a:srgbClr val="000000"/>
                </a:solidFill>
                <a:latin typeface="LMRoman10-Regular"/>
              </a:rPr>
              <a:t>using the </a:t>
            </a:r>
            <a:r>
              <a:rPr lang="en-IN" sz="1800" b="0" i="0" u="none" strike="noStrike" baseline="0" dirty="0" err="1">
                <a:solidFill>
                  <a:srgbClr val="000000"/>
                </a:solidFill>
                <a:latin typeface="LMRoman10-Regular"/>
              </a:rPr>
              <a:t>UJIIndoorLoc</a:t>
            </a:r>
            <a:r>
              <a:rPr lang="en-IN" sz="1800" b="0" i="0" u="none" strike="noStrike" baseline="0" dirty="0">
                <a:solidFill>
                  <a:srgbClr val="000000"/>
                </a:solidFill>
                <a:latin typeface="LMRoman10-Regular"/>
              </a:rPr>
              <a:t> dataset</a:t>
            </a:r>
            <a:endParaRPr lang="en-IN" dirty="0"/>
          </a:p>
        </p:txBody>
      </p:sp>
    </p:spTree>
    <p:extLst>
      <p:ext uri="{BB962C8B-B14F-4D97-AF65-F5344CB8AC3E}">
        <p14:creationId xmlns:p14="http://schemas.microsoft.com/office/powerpoint/2010/main" val="28329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5BA1-1536-460A-BEDC-4CB6C7765707}"/>
              </a:ext>
            </a:extLst>
          </p:cNvPr>
          <p:cNvSpPr>
            <a:spLocks noGrp="1"/>
          </p:cNvSpPr>
          <p:nvPr>
            <p:ph type="title"/>
          </p:nvPr>
        </p:nvSpPr>
        <p:spPr/>
        <p:txBody>
          <a:bodyPr>
            <a:normAutofit/>
          </a:bodyPr>
          <a:lstStyle/>
          <a:p>
            <a:r>
              <a:rPr lang="en-US" sz="4000" b="1" i="0" u="none" strike="noStrike" baseline="0" dirty="0">
                <a:latin typeface="Garamond" panose="02020404030301010803" pitchFamily="18" charset="0"/>
              </a:rPr>
              <a:t>A Scalable DNN Architecture for </a:t>
            </a:r>
            <a:r>
              <a:rPr lang="en-IN" sz="4000" b="1" i="0" u="none" strike="noStrike" baseline="0" dirty="0">
                <a:latin typeface="Garamond" panose="02020404030301010803" pitchFamily="18" charset="0"/>
              </a:rPr>
              <a:t>Multi-Building and Multi-Floor Indoor Localization</a:t>
            </a:r>
            <a:endParaRPr lang="en-IN"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12554447-B09B-47D3-8A9C-F56A99A2B413}"/>
              </a:ext>
            </a:extLst>
          </p:cNvPr>
          <p:cNvSpPr>
            <a:spLocks noGrp="1"/>
          </p:cNvSpPr>
          <p:nvPr>
            <p:ph idx="1"/>
          </p:nvPr>
        </p:nvSpPr>
        <p:spPr/>
        <p:txBody>
          <a:bodyPr>
            <a:normAutofit/>
          </a:bodyPr>
          <a:lstStyle/>
          <a:p>
            <a:pPr algn="l"/>
            <a:r>
              <a:rPr lang="en-US" dirty="0">
                <a:solidFill>
                  <a:srgbClr val="000000"/>
                </a:solidFill>
                <a:latin typeface="LMRoman10-Regular"/>
              </a:rPr>
              <a:t>A</a:t>
            </a:r>
            <a:r>
              <a:rPr lang="en-US" sz="1800" b="0" i="0" u="none" strike="noStrike" baseline="0" dirty="0">
                <a:solidFill>
                  <a:srgbClr val="000000"/>
                </a:solidFill>
                <a:latin typeface="LMRoman10-Regular"/>
              </a:rPr>
              <a:t> major disadvantage in hierarchical DNN architecture is that the DNNs in the floor and the location levels of the system need to be trained separately with multiple sub-datasets derived from a common dataset (i.e., building-specific datasets for DNNs for floor estimation and building floor-specific datasets for DNNs for location estimation), which poses significant challenges on the management of location fingerprint databases as well as the training of possibly a large number of DNNs. </a:t>
            </a:r>
            <a:r>
              <a:rPr lang="en-US" dirty="0">
                <a:solidFill>
                  <a:srgbClr val="000000"/>
                </a:solidFill>
                <a:latin typeface="LMRoman10-Regular"/>
              </a:rPr>
              <a:t>T</a:t>
            </a:r>
            <a:r>
              <a:rPr lang="en-US" sz="1800" b="0" i="0" u="none" strike="noStrike" baseline="0" dirty="0">
                <a:solidFill>
                  <a:srgbClr val="000000"/>
                </a:solidFill>
                <a:latin typeface="LMRoman10-Regular"/>
              </a:rPr>
              <a:t>herefore, we focus on the integrated architecture where a single DNN handles the classification of building, floor, and location in an integrated way with a common dataset.</a:t>
            </a:r>
          </a:p>
          <a:p>
            <a:pPr marL="0" indent="0" algn="l">
              <a:buNone/>
            </a:pPr>
            <a:endParaRPr lang="en-US" sz="1800" b="0" i="0" u="none" strike="noStrike" baseline="0" dirty="0">
              <a:solidFill>
                <a:srgbClr val="000000"/>
              </a:solidFill>
              <a:latin typeface="LMRoman10-Regular"/>
            </a:endParaRPr>
          </a:p>
          <a:p>
            <a:pPr algn="l"/>
            <a:r>
              <a:rPr lang="en-IN" sz="1800" b="0" i="0" u="none" strike="noStrike" baseline="0" dirty="0">
                <a:latin typeface="LMRoman10-Regular"/>
              </a:rPr>
              <a:t>We propose a scalable DNN architecture based on </a:t>
            </a:r>
            <a:r>
              <a:rPr lang="en-IN" sz="1800" b="0" i="1" u="none" strike="noStrike" baseline="0" dirty="0">
                <a:latin typeface="LMRoman10-Italic"/>
              </a:rPr>
              <a:t>multi-label classification.</a:t>
            </a:r>
            <a:endParaRPr lang="en-IN" dirty="0"/>
          </a:p>
        </p:txBody>
      </p:sp>
    </p:spTree>
    <p:extLst>
      <p:ext uri="{BB962C8B-B14F-4D97-AF65-F5344CB8AC3E}">
        <p14:creationId xmlns:p14="http://schemas.microsoft.com/office/powerpoint/2010/main" val="344503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AA5B7-2036-404D-BF87-9F3D0E442A66}"/>
              </a:ext>
            </a:extLst>
          </p:cNvPr>
          <p:cNvSpPr>
            <a:spLocks noGrp="1"/>
          </p:cNvSpPr>
          <p:nvPr>
            <p:ph idx="1"/>
          </p:nvPr>
        </p:nvSpPr>
        <p:spPr>
          <a:xfrm>
            <a:off x="491448" y="454875"/>
            <a:ext cx="5416192" cy="5997296"/>
          </a:xfrm>
        </p:spPr>
        <p:txBody>
          <a:bodyPr>
            <a:normAutofit lnSpcReduction="10000"/>
          </a:bodyPr>
          <a:lstStyle/>
          <a:p>
            <a:pPr algn="l"/>
            <a:r>
              <a:rPr lang="en-US" sz="1800" b="0" i="0" u="none" strike="noStrike" baseline="0" dirty="0">
                <a:latin typeface="LMRoman10-Regular"/>
              </a:rPr>
              <a:t>First, building, floor, and location identifiers are mapped to sequential numbers, the latter two of which are meaningful only in combination with higher level</a:t>
            </a:r>
            <a:r>
              <a:rPr lang="en-US" dirty="0">
                <a:latin typeface="LMRoman10-Regular"/>
              </a:rPr>
              <a:t> </a:t>
            </a:r>
            <a:r>
              <a:rPr lang="en-US" sz="1800" b="0" i="0" u="none" strike="noStrike" baseline="0" dirty="0">
                <a:latin typeface="LMRoman10-Regular"/>
              </a:rPr>
              <a:t>numbers; those numbers are one-hot encoded </a:t>
            </a:r>
            <a:r>
              <a:rPr lang="en-US" sz="1800" b="0" i="1" u="none" strike="noStrike" baseline="0" dirty="0">
                <a:latin typeface="LMRoman10-Italic"/>
              </a:rPr>
              <a:t>independently </a:t>
            </a:r>
            <a:r>
              <a:rPr lang="en-US" sz="1800" b="0" i="0" u="none" strike="noStrike" baseline="0" dirty="0">
                <a:latin typeface="LMRoman10-Regular"/>
              </a:rPr>
              <a:t>and combined together into a vector as a </a:t>
            </a:r>
            <a:r>
              <a:rPr lang="it-IT" sz="1800" b="0" i="0" u="none" strike="noStrike" baseline="0" dirty="0">
                <a:latin typeface="LMRoman10-Regular"/>
              </a:rPr>
              <a:t>categorical variable for multi-label classification.</a:t>
            </a:r>
          </a:p>
          <a:p>
            <a:pPr algn="l"/>
            <a:r>
              <a:rPr lang="en-US" sz="1800" b="0" i="0" u="none" strike="noStrike" baseline="0" dirty="0">
                <a:latin typeface="LMRoman10-Regular"/>
              </a:rPr>
              <a:t>Then, the output vector from the multi-label classifier is split into a building, a floor, and a location vector by indexes.</a:t>
            </a:r>
          </a:p>
          <a:p>
            <a:pPr algn="l"/>
            <a:r>
              <a:rPr lang="en-US" sz="1800" b="0" i="0" u="none" strike="noStrike" baseline="0" dirty="0">
                <a:latin typeface="LMRoman10-Regular"/>
              </a:rPr>
              <a:t>Finally, we estimate the building and the floor of a location as the index of a maximum value of the corresponding vector through the </a:t>
            </a:r>
            <a:r>
              <a:rPr lang="en-US" sz="1800" b="0" i="0" u="none" strike="noStrike" baseline="0" dirty="0" err="1">
                <a:latin typeface="LMRoman10-Regular"/>
              </a:rPr>
              <a:t>arg</a:t>
            </a:r>
            <a:r>
              <a:rPr lang="en-US" sz="1800" b="0" i="0" u="none" strike="noStrike" baseline="0" dirty="0">
                <a:latin typeface="LMRoman10-Regular"/>
              </a:rPr>
              <a:t> max function.</a:t>
            </a:r>
          </a:p>
          <a:p>
            <a:pPr algn="l"/>
            <a:r>
              <a:rPr lang="en-US" sz="1800" b="0" i="0" u="none" strike="noStrike" baseline="0" dirty="0">
                <a:solidFill>
                  <a:srgbClr val="000000"/>
                </a:solidFill>
                <a:latin typeface="LMRoman10-Regular"/>
              </a:rPr>
              <a:t>For the estimation of the location coordinates, we select </a:t>
            </a:r>
            <a:r>
              <a:rPr lang="en-US" sz="1800" b="0" i="1" u="none" strike="noStrike" baseline="0" dirty="0">
                <a:solidFill>
                  <a:srgbClr val="000000"/>
                </a:solidFill>
                <a:latin typeface="LMMathItalic10-Regular"/>
              </a:rPr>
              <a:t> </a:t>
            </a:r>
            <a:r>
              <a:rPr lang="en-US" sz="1800" b="0" i="0" u="none" strike="noStrike" baseline="0" dirty="0">
                <a:solidFill>
                  <a:srgbClr val="000000"/>
                </a:solidFill>
                <a:latin typeface="LMRoman10-Regular"/>
              </a:rPr>
              <a:t>largest elements from the location vector </a:t>
            </a:r>
            <a:r>
              <a:rPr lang="en-IN" sz="1800" b="0" i="0" u="none" strike="noStrike" baseline="0" dirty="0">
                <a:solidFill>
                  <a:srgbClr val="000000"/>
                </a:solidFill>
                <a:latin typeface="LMRoman10-Regular"/>
              </a:rPr>
              <a:t>(i.e., </a:t>
            </a:r>
            <a:r>
              <a:rPr lang="en-IN" sz="1800" b="1" i="1" u="none" strike="noStrike" baseline="0" dirty="0">
                <a:solidFill>
                  <a:srgbClr val="000000"/>
                </a:solidFill>
                <a:latin typeface="LMMathItalic10-Bold"/>
              </a:rPr>
              <a:t>L</a:t>
            </a:r>
            <a:r>
              <a:rPr lang="en-IN" sz="1800" b="0" i="0" u="none" strike="noStrike" baseline="0" dirty="0">
                <a:solidFill>
                  <a:srgbClr val="000000"/>
                </a:solidFill>
                <a:latin typeface="LMRoman10-Regular"/>
              </a:rPr>
              <a:t>=(L</a:t>
            </a:r>
            <a:r>
              <a:rPr lang="en-IN" sz="1800" b="0" i="0" u="none" strike="noStrike" baseline="-25000" dirty="0">
                <a:solidFill>
                  <a:srgbClr val="000000"/>
                </a:solidFill>
                <a:latin typeface="LMRoman7-Regular"/>
              </a:rPr>
              <a:t>1</a:t>
            </a:r>
            <a:r>
              <a:rPr lang="en-IN" sz="1800" b="0" i="1" u="none" strike="noStrike" baseline="0" dirty="0">
                <a:solidFill>
                  <a:srgbClr val="000000"/>
                </a:solidFill>
                <a:latin typeface="LMMathItalic10-Regular"/>
              </a:rPr>
              <a:t>, . . . , </a:t>
            </a:r>
            <a:r>
              <a:rPr lang="en-IN" sz="1800" b="0" i="0" u="none" strike="noStrike" baseline="0" dirty="0" err="1">
                <a:solidFill>
                  <a:srgbClr val="000000"/>
                </a:solidFill>
                <a:latin typeface="LMRoman10-Regular"/>
              </a:rPr>
              <a:t>L</a:t>
            </a:r>
            <a:r>
              <a:rPr lang="en-IN" sz="1800" b="0" i="0" u="none" strike="noStrike" baseline="-25000" dirty="0" err="1">
                <a:solidFill>
                  <a:srgbClr val="000000"/>
                </a:solidFill>
                <a:latin typeface="LMRoman7-Regular"/>
              </a:rPr>
              <a:t>max</a:t>
            </a:r>
            <a:r>
              <a:rPr lang="en-IN" sz="1800" b="0" i="0" u="none" strike="noStrike" baseline="0" dirty="0">
                <a:solidFill>
                  <a:srgbClr val="000000"/>
                </a:solidFill>
                <a:latin typeface="LMRoman7-Regular"/>
              </a:rPr>
              <a:t>(</a:t>
            </a:r>
            <a:r>
              <a:rPr lang="en-IN" sz="1800" b="0" i="1" u="none" strike="noStrike" baseline="0" dirty="0">
                <a:solidFill>
                  <a:srgbClr val="000000"/>
                </a:solidFill>
                <a:latin typeface="LMMathItalic7-Regular"/>
              </a:rPr>
              <a:t>...,</a:t>
            </a:r>
            <a:r>
              <a:rPr lang="en-IN" sz="1800" b="0" i="1" u="none" strike="noStrike" baseline="-25000" dirty="0">
                <a:solidFill>
                  <a:srgbClr val="000000"/>
                </a:solidFill>
                <a:latin typeface="LMMathItalic7-Regular"/>
              </a:rPr>
              <a:t>N</a:t>
            </a:r>
            <a:r>
              <a:rPr lang="en-IN" sz="1800" b="0" i="1" u="none" strike="noStrike" baseline="-25000" dirty="0">
                <a:solidFill>
                  <a:srgbClr val="000000"/>
                </a:solidFill>
                <a:latin typeface="LMMathItalic5-Regular"/>
              </a:rPr>
              <a:t>L</a:t>
            </a:r>
            <a:r>
              <a:rPr lang="en-IN" sz="1800" b="0" i="0" u="none" strike="noStrike" baseline="-25000" dirty="0">
                <a:solidFill>
                  <a:srgbClr val="000000"/>
                </a:solidFill>
                <a:latin typeface="LMRoman7-Regular"/>
              </a:rPr>
              <a:t>(</a:t>
            </a:r>
            <a:r>
              <a:rPr lang="en-IN" sz="1800" b="0" i="1" u="none" strike="noStrike" baseline="-25000" dirty="0" err="1">
                <a:solidFill>
                  <a:srgbClr val="000000"/>
                </a:solidFill>
                <a:latin typeface="LMMathItalic7-Regular"/>
              </a:rPr>
              <a:t>i.j</a:t>
            </a:r>
            <a:r>
              <a:rPr lang="en-IN" sz="1800" b="0" i="0" u="none" strike="noStrike" baseline="-25000" dirty="0">
                <a:solidFill>
                  <a:srgbClr val="000000"/>
                </a:solidFill>
                <a:latin typeface="LMRoman7-Regular"/>
              </a:rPr>
              <a:t>)</a:t>
            </a:r>
            <a:r>
              <a:rPr lang="en-IN" sz="1800" b="0" i="0" u="none" strike="noStrike" baseline="0" dirty="0">
                <a:solidFill>
                  <a:srgbClr val="000000"/>
                </a:solidFill>
                <a:latin typeface="LMRoman7-Regular"/>
              </a:rPr>
              <a:t> )</a:t>
            </a:r>
            <a:r>
              <a:rPr lang="en-IN" sz="1800" b="0" i="0" u="none" strike="noStrike" baseline="0" dirty="0">
                <a:solidFill>
                  <a:srgbClr val="000000"/>
                </a:solidFill>
                <a:latin typeface="LMRoman10-Regular"/>
              </a:rPr>
              <a:t>), filter </a:t>
            </a:r>
            <a:r>
              <a:rPr lang="en-US" sz="1800" b="0" i="0" u="none" strike="noStrike" baseline="0" dirty="0">
                <a:solidFill>
                  <a:srgbClr val="000000"/>
                </a:solidFill>
                <a:latin typeface="LMRoman10-Regular"/>
              </a:rPr>
              <a:t>out the elements whose values are less than </a:t>
            </a:r>
            <a:r>
              <a:rPr lang="el-GR" b="0" i="0" dirty="0">
                <a:solidFill>
                  <a:srgbClr val="222222"/>
                </a:solidFill>
                <a:effectLst/>
                <a:latin typeface="times new roman" panose="02020603050405020304" pitchFamily="18" charset="0"/>
              </a:rPr>
              <a:t>σ</a:t>
            </a:r>
            <a:r>
              <a:rPr lang="en-IN" sz="1800" b="0" i="0" u="none" strike="noStrike" baseline="0" dirty="0">
                <a:latin typeface="LMMathSymbols10-Regular"/>
              </a:rPr>
              <a:t>×</a:t>
            </a:r>
            <a:r>
              <a:rPr lang="en-IN" sz="1800" b="0" i="0" u="none" strike="noStrike" baseline="0" dirty="0">
                <a:latin typeface="LMRoman10-Regular"/>
              </a:rPr>
              <a:t>max(</a:t>
            </a:r>
            <a:r>
              <a:rPr lang="en-IN" sz="1800" b="1" i="1" u="none" strike="noStrike" baseline="0" dirty="0">
                <a:latin typeface="LMMathItalic10-Bold"/>
              </a:rPr>
              <a:t>L</a:t>
            </a:r>
            <a:r>
              <a:rPr lang="en-IN" sz="1800" b="0" i="0" u="none" strike="noStrike" baseline="0" dirty="0">
                <a:latin typeface="LMRoman10-Regular"/>
              </a:rPr>
              <a:t>)(</a:t>
            </a:r>
            <a:r>
              <a:rPr lang="el-GR" b="0" i="0" dirty="0">
                <a:solidFill>
                  <a:srgbClr val="222222"/>
                </a:solidFill>
                <a:effectLst/>
                <a:latin typeface="times new roman" panose="02020603050405020304" pitchFamily="18" charset="0"/>
              </a:rPr>
              <a:t>σ</a:t>
            </a:r>
            <a:r>
              <a:rPr lang="az-Cyrl-AZ" b="0" i="0" dirty="0">
                <a:solidFill>
                  <a:srgbClr val="4D5156"/>
                </a:solidFill>
                <a:effectLst/>
                <a:latin typeface="arial" panose="020B0604020202020204" pitchFamily="34" charset="0"/>
              </a:rPr>
              <a:t> Є </a:t>
            </a:r>
            <a:r>
              <a:rPr lang="en-IN" sz="1800" b="0" i="0" u="none" strike="noStrike" baseline="0" dirty="0">
                <a:latin typeface="LMRoman10-Regular"/>
              </a:rPr>
              <a:t>[0</a:t>
            </a:r>
            <a:r>
              <a:rPr lang="en-IN" sz="1800" b="0" i="1" u="none" strike="noStrike" baseline="0" dirty="0">
                <a:latin typeface="LMMathItalic10-Regular"/>
              </a:rPr>
              <a:t>, </a:t>
            </a:r>
            <a:r>
              <a:rPr lang="en-IN" sz="1800" b="0" i="0" u="none" strike="noStrike" baseline="0" dirty="0">
                <a:latin typeface="LMRoman10-Regular"/>
              </a:rPr>
              <a:t>1]), </a:t>
            </a:r>
            <a:r>
              <a:rPr lang="en-US" sz="1800" b="0" i="0" u="none" strike="noStrike" baseline="0" dirty="0">
                <a:solidFill>
                  <a:srgbClr val="000000"/>
                </a:solidFill>
                <a:latin typeface="LMRoman10-Regular"/>
              </a:rPr>
              <a:t>and calculate the estimated coordinates of the location as either the normal or weighted (with the values of the elements as weights) centroid of the </a:t>
            </a:r>
            <a:r>
              <a:rPr lang="en-IN" sz="1800" b="0" i="0" u="none" strike="noStrike" baseline="0" dirty="0">
                <a:solidFill>
                  <a:srgbClr val="000000"/>
                </a:solidFill>
                <a:latin typeface="LMRoman10-Regular"/>
              </a:rPr>
              <a:t>remaining elements.</a:t>
            </a:r>
          </a:p>
          <a:p>
            <a:pPr algn="l"/>
            <a:r>
              <a:rPr lang="en-US" dirty="0">
                <a:latin typeface="LMRoman10-Regular"/>
              </a:rPr>
              <a:t>T</a:t>
            </a:r>
            <a:r>
              <a:rPr lang="en-US" sz="1800" b="0" i="0" u="none" strike="noStrike" baseline="0" dirty="0">
                <a:latin typeface="LMRoman10-Regular"/>
              </a:rPr>
              <a:t>here are two design parameters in the location coordinates estimation procedure= k and </a:t>
            </a:r>
            <a:r>
              <a:rPr lang="el-GR" b="0" i="0" dirty="0">
                <a:solidFill>
                  <a:srgbClr val="222222"/>
                </a:solidFill>
                <a:effectLst/>
                <a:latin typeface="times new roman" panose="02020603050405020304" pitchFamily="18" charset="0"/>
              </a:rPr>
              <a:t>σ</a:t>
            </a:r>
            <a:r>
              <a:rPr lang="en-IN" b="0" i="0" dirty="0">
                <a:solidFill>
                  <a:srgbClr val="222222"/>
                </a:solidFill>
                <a:effectLst/>
                <a:latin typeface="times new roman" panose="02020603050405020304" pitchFamily="18" charset="0"/>
              </a:rPr>
              <a:t>.</a:t>
            </a:r>
            <a:endParaRPr lang="en-IN" dirty="0"/>
          </a:p>
        </p:txBody>
      </p:sp>
      <p:pic>
        <p:nvPicPr>
          <p:cNvPr id="4" name="Picture 3">
            <a:extLst>
              <a:ext uri="{FF2B5EF4-FFF2-40B4-BE49-F238E27FC236}">
                <a16:creationId xmlns:a16="http://schemas.microsoft.com/office/drawing/2014/main" id="{90B4DA1A-DF1E-4144-B442-0617D4AED000}"/>
              </a:ext>
            </a:extLst>
          </p:cNvPr>
          <p:cNvPicPr>
            <a:picLocks noChangeAspect="1"/>
          </p:cNvPicPr>
          <p:nvPr/>
        </p:nvPicPr>
        <p:blipFill>
          <a:blip r:embed="rId2"/>
          <a:stretch>
            <a:fillRect/>
          </a:stretch>
        </p:blipFill>
        <p:spPr>
          <a:xfrm>
            <a:off x="6096000" y="821933"/>
            <a:ext cx="5719281" cy="3657600"/>
          </a:xfrm>
          <a:prstGeom prst="rect">
            <a:avLst/>
          </a:prstGeom>
        </p:spPr>
      </p:pic>
    </p:spTree>
    <p:extLst>
      <p:ext uri="{BB962C8B-B14F-4D97-AF65-F5344CB8AC3E}">
        <p14:creationId xmlns:p14="http://schemas.microsoft.com/office/powerpoint/2010/main" val="42354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A4A3C-9B2B-484D-BAD1-F06C4AB8C81B}"/>
              </a:ext>
            </a:extLst>
          </p:cNvPr>
          <p:cNvSpPr>
            <a:spLocks noGrp="1"/>
          </p:cNvSpPr>
          <p:nvPr>
            <p:ph idx="1"/>
          </p:nvPr>
        </p:nvSpPr>
        <p:spPr>
          <a:xfrm>
            <a:off x="1066800" y="544529"/>
            <a:ext cx="10058400" cy="5804899"/>
          </a:xfrm>
        </p:spPr>
        <p:txBody>
          <a:bodyPr>
            <a:normAutofit/>
          </a:bodyPr>
          <a:lstStyle/>
          <a:p>
            <a:pPr algn="l"/>
            <a:r>
              <a:rPr lang="en-US" sz="1800" b="0" i="0" u="none" strike="noStrike" baseline="0" dirty="0">
                <a:latin typeface="LMRoman10-Regular"/>
              </a:rPr>
              <a:t>As for the scalability of the proposed DNN architecture, the number of output nodes becomes much smaller than that of the DNN architecture based on multi-class classification: The number of output nodes for multi-label building/floor/location classification is </a:t>
            </a:r>
            <a:r>
              <a:rPr lang="en-IN" sz="1800" b="0" i="0" u="none" strike="noStrike" baseline="0" dirty="0">
                <a:latin typeface="LMRoman10-Regular"/>
              </a:rPr>
              <a:t>given by:</a:t>
            </a:r>
          </a:p>
          <a:p>
            <a:pPr algn="l"/>
            <a:endParaRPr lang="en-IN" dirty="0">
              <a:latin typeface="LMRoman10-Regular"/>
            </a:endParaRPr>
          </a:p>
          <a:p>
            <a:pPr algn="l"/>
            <a:endParaRPr lang="en-IN" sz="1800" b="0" i="0" u="none" strike="noStrike" baseline="0" dirty="0">
              <a:latin typeface="LMRoman10-Regular"/>
            </a:endParaRPr>
          </a:p>
          <a:p>
            <a:pPr algn="l"/>
            <a:endParaRPr lang="en-IN" dirty="0">
              <a:latin typeface="LMRoman10-Regular"/>
            </a:endParaRPr>
          </a:p>
          <a:p>
            <a:pPr marL="0" indent="0" algn="l">
              <a:buNone/>
            </a:pPr>
            <a:r>
              <a:rPr lang="en-US" sz="1800" b="0" i="0" u="none" strike="noStrike" baseline="0" dirty="0">
                <a:latin typeface="LMRoman10-Regular"/>
              </a:rPr>
              <a:t>where </a:t>
            </a:r>
            <a:r>
              <a:rPr lang="en-US" sz="1800" b="0" i="1" u="none" strike="noStrike" baseline="0" dirty="0">
                <a:latin typeface="LMMathItalic10-Regular"/>
              </a:rPr>
              <a:t>N</a:t>
            </a:r>
            <a:r>
              <a:rPr lang="en-US" sz="1800" b="0" i="1" u="none" strike="noStrike" baseline="0" dirty="0">
                <a:latin typeface="LMMathItalic7-Regular"/>
              </a:rPr>
              <a:t>B</a:t>
            </a:r>
            <a:r>
              <a:rPr lang="en-US" sz="1800" b="0" i="0" u="none" strike="noStrike" baseline="0" dirty="0">
                <a:latin typeface="LMRoman10-Regular"/>
              </a:rPr>
              <a:t>, </a:t>
            </a:r>
            <a:r>
              <a:rPr lang="en-US" sz="1800" b="0" i="1" u="none" strike="noStrike" baseline="0" dirty="0">
                <a:latin typeface="LMMathItalic10-Regular"/>
              </a:rPr>
              <a:t>N</a:t>
            </a:r>
            <a:r>
              <a:rPr lang="en-US" sz="1800" b="0" i="1" u="none" strike="noStrike" baseline="0" dirty="0">
                <a:latin typeface="LMMathItalic7-Regular"/>
              </a:rPr>
              <a:t>F </a:t>
            </a:r>
            <a:r>
              <a:rPr lang="en-US" sz="1800" b="0" i="0" u="none" strike="noStrike" baseline="0" dirty="0">
                <a:latin typeface="LMRoman10-Regular"/>
              </a:rPr>
              <a:t>(</a:t>
            </a:r>
            <a:r>
              <a:rPr lang="en-US" sz="1800" b="0" i="1" u="none" strike="noStrike" baseline="0" dirty="0" err="1">
                <a:latin typeface="LMMathItalic10-Regular"/>
              </a:rPr>
              <a:t>i</a:t>
            </a:r>
            <a:r>
              <a:rPr lang="en-US" sz="1800" b="0" i="0" u="none" strike="noStrike" baseline="0" dirty="0">
                <a:latin typeface="LMRoman10-Regular"/>
              </a:rPr>
              <a:t>), and </a:t>
            </a:r>
            <a:r>
              <a:rPr lang="en-US" sz="1800" b="0" i="1" u="none" strike="noStrike" baseline="0" dirty="0">
                <a:latin typeface="LMMathItalic10-Regular"/>
              </a:rPr>
              <a:t>N</a:t>
            </a:r>
            <a:r>
              <a:rPr lang="en-US" sz="1800" b="0" i="1" u="none" strike="noStrike" baseline="0" dirty="0">
                <a:latin typeface="LMMathItalic7-Regular"/>
              </a:rPr>
              <a:t>L</a:t>
            </a:r>
            <a:r>
              <a:rPr lang="en-US" sz="1800" b="0" i="0" u="none" strike="noStrike" baseline="0" dirty="0">
                <a:latin typeface="LMRoman10-Regular"/>
              </a:rPr>
              <a:t>(</a:t>
            </a:r>
            <a:r>
              <a:rPr lang="en-US" sz="1800" b="0" i="1" u="none" strike="noStrike" baseline="0" dirty="0">
                <a:latin typeface="LMMathItalic10-Regular"/>
              </a:rPr>
              <a:t>j, k</a:t>
            </a:r>
            <a:r>
              <a:rPr lang="en-US" sz="1800" b="0" i="0" u="none" strike="noStrike" baseline="0" dirty="0">
                <a:latin typeface="LMRoman10-Regular"/>
              </a:rPr>
              <a:t>) are the number of buildings in the complex, the number of floors in the </a:t>
            </a:r>
            <a:r>
              <a:rPr lang="en-US" sz="1800" b="0" i="1" u="none" strike="noStrike" baseline="0" dirty="0" err="1">
                <a:latin typeface="LMMathItalic10-Regular"/>
              </a:rPr>
              <a:t>i</a:t>
            </a:r>
            <a:r>
              <a:rPr lang="en-US" sz="1800" b="0" i="0" u="none" strike="noStrike" baseline="0" dirty="0" err="1">
                <a:latin typeface="LMRoman10-Regular"/>
              </a:rPr>
              <a:t>th</a:t>
            </a:r>
            <a:r>
              <a:rPr lang="en-US" sz="1800" b="0" i="0" u="none" strike="noStrike" baseline="0" dirty="0">
                <a:latin typeface="LMRoman10-Regular"/>
              </a:rPr>
              <a:t>     building (</a:t>
            </a:r>
            <a:r>
              <a:rPr lang="en-US" sz="1800" b="0" i="1" u="none" strike="noStrike" baseline="0" dirty="0" err="1">
                <a:latin typeface="LMMathItalic10-Regular"/>
              </a:rPr>
              <a:t>i</a:t>
            </a:r>
            <a:r>
              <a:rPr lang="en-US" sz="1800" b="0" i="1" u="none" strike="noStrike" baseline="0" dirty="0">
                <a:latin typeface="LMMathItalic10-Regular"/>
              </a:rPr>
              <a:t> </a:t>
            </a:r>
            <a:r>
              <a:rPr lang="en-US" sz="1800" b="0" i="0" u="none" strike="noStrike" baseline="0" dirty="0">
                <a:latin typeface="LMRoman10-Regular"/>
              </a:rPr>
              <a:t>= 1</a:t>
            </a:r>
            <a:r>
              <a:rPr lang="en-US" sz="1800" b="0" i="1" u="none" strike="noStrike" baseline="0" dirty="0">
                <a:latin typeface="LMMathItalic10-Regular"/>
              </a:rPr>
              <a:t>, . . . ,N</a:t>
            </a:r>
            <a:r>
              <a:rPr lang="en-US" sz="1800" b="0" i="1" u="none" strike="noStrike" baseline="0" dirty="0">
                <a:latin typeface="LMMathItalic7-Regular"/>
              </a:rPr>
              <a:t>B</a:t>
            </a:r>
            <a:r>
              <a:rPr lang="en-US" sz="1800" b="0" i="0" u="none" strike="noStrike" baseline="0" dirty="0">
                <a:latin typeface="LMRoman10-Regular"/>
              </a:rPr>
              <a:t>), and the number of locations on the </a:t>
            </a:r>
            <a:r>
              <a:rPr lang="en-US" sz="1800" b="0" i="1" u="none" strike="noStrike" baseline="0" dirty="0">
                <a:latin typeface="LMMathItalic10-Regular"/>
              </a:rPr>
              <a:t>k</a:t>
            </a:r>
            <a:r>
              <a:rPr lang="en-US" sz="1800" b="0" i="0" u="none" strike="noStrike" baseline="0" dirty="0">
                <a:latin typeface="LMRoman10-Regular"/>
              </a:rPr>
              <a:t>th floor of the </a:t>
            </a:r>
            <a:r>
              <a:rPr lang="en-US" sz="1800" b="0" i="1" u="none" strike="noStrike" baseline="0" dirty="0" err="1">
                <a:latin typeface="LMMathItalic10-Regular"/>
              </a:rPr>
              <a:t>j</a:t>
            </a:r>
            <a:r>
              <a:rPr lang="en-US" sz="1800" b="0" i="0" u="none" strike="noStrike" baseline="0" dirty="0" err="1">
                <a:latin typeface="LMRoman10-Regular"/>
              </a:rPr>
              <a:t>th</a:t>
            </a:r>
            <a:r>
              <a:rPr lang="en-US" sz="1800" b="0" i="0" u="none" strike="noStrike" baseline="0" dirty="0">
                <a:latin typeface="LMRoman10-Regular"/>
              </a:rPr>
              <a:t> building (</a:t>
            </a:r>
            <a:r>
              <a:rPr lang="en-US" sz="1800" b="0" i="1" u="none" strike="noStrike" baseline="0" dirty="0">
                <a:latin typeface="LMMathItalic10-Regular"/>
              </a:rPr>
              <a:t>j </a:t>
            </a:r>
            <a:r>
              <a:rPr lang="en-US" sz="1800" b="0" i="0" u="none" strike="noStrike" baseline="0" dirty="0">
                <a:latin typeface="LMRoman10-Regular"/>
              </a:rPr>
              <a:t>= 1</a:t>
            </a:r>
            <a:r>
              <a:rPr lang="en-US" sz="1800" b="0" i="1" u="none" strike="noStrike" baseline="0" dirty="0">
                <a:latin typeface="LMMathItalic10-Regular"/>
              </a:rPr>
              <a:t>, . . . ,N</a:t>
            </a:r>
            <a:r>
              <a:rPr lang="en-US" sz="1800" b="0" i="1" u="none" strike="noStrike" baseline="0" dirty="0">
                <a:latin typeface="LMMathItalic7-Regular"/>
              </a:rPr>
              <a:t>B</a:t>
            </a:r>
            <a:r>
              <a:rPr lang="en-US" sz="1800" b="0" i="0" u="none" strike="noStrike" baseline="0" dirty="0">
                <a:latin typeface="LMRoman10-Regular"/>
              </a:rPr>
              <a:t>; </a:t>
            </a:r>
            <a:r>
              <a:rPr lang="en-US" sz="1800" b="0" i="1" u="none" strike="noStrike" baseline="0" dirty="0">
                <a:latin typeface="LMMathItalic10-Regular"/>
              </a:rPr>
              <a:t>k </a:t>
            </a:r>
            <a:r>
              <a:rPr lang="en-US" sz="1800" b="0" i="0" u="none" strike="noStrike" baseline="0" dirty="0">
                <a:latin typeface="LMRoman10-Regular"/>
              </a:rPr>
              <a:t>= 1</a:t>
            </a:r>
            <a:r>
              <a:rPr lang="en-US" sz="1800" b="0" i="1" u="none" strike="noStrike" baseline="0" dirty="0">
                <a:latin typeface="LMMathItalic10-Regular"/>
              </a:rPr>
              <a:t>, . . . ,N</a:t>
            </a:r>
            <a:r>
              <a:rPr lang="en-US" sz="1800" b="0" i="1" u="none" strike="noStrike" baseline="0" dirty="0">
                <a:latin typeface="LMMathItalic7-Regular"/>
              </a:rPr>
              <a:t>F </a:t>
            </a:r>
            <a:r>
              <a:rPr lang="en-US" sz="1800" b="0" i="0" u="none" strike="noStrike" baseline="0" dirty="0">
                <a:latin typeface="LMRoman10-Regular"/>
              </a:rPr>
              <a:t>(</a:t>
            </a:r>
            <a:r>
              <a:rPr lang="en-US" sz="1800" b="0" i="1" u="none" strike="noStrike" baseline="0" dirty="0">
                <a:latin typeface="LMMathItalic10-Regular"/>
              </a:rPr>
              <a:t>j</a:t>
            </a:r>
            <a:r>
              <a:rPr lang="en-US" sz="1800" b="0" i="0" u="none" strike="noStrike" baseline="0" dirty="0">
                <a:latin typeface="LMRoman10-Regular"/>
              </a:rPr>
              <a:t>)), respectively.</a:t>
            </a:r>
          </a:p>
          <a:p>
            <a:pPr algn="l"/>
            <a:r>
              <a:rPr lang="en-IN" dirty="0">
                <a:latin typeface="LMRoman10-Regular"/>
              </a:rPr>
              <a:t>F</a:t>
            </a:r>
            <a:r>
              <a:rPr lang="en-US" sz="1800" b="0" i="0" u="none" strike="noStrike" baseline="0" dirty="0">
                <a:latin typeface="LMRoman10-Regular"/>
              </a:rPr>
              <a:t>or multi-class building/floor/location classification, </a:t>
            </a:r>
            <a:r>
              <a:rPr lang="en-IN" sz="1800" b="0" i="0" u="none" strike="noStrike" baseline="0" dirty="0">
                <a:latin typeface="LMRoman10-Regular"/>
              </a:rPr>
              <a:t>the number becomes:</a:t>
            </a:r>
          </a:p>
          <a:p>
            <a:pPr marL="0" indent="0" algn="l">
              <a:buNone/>
            </a:pPr>
            <a:endParaRPr lang="en-US" sz="1800" b="0" i="0" u="none" strike="noStrike" baseline="0" dirty="0">
              <a:latin typeface="LMRoman10-Regular"/>
            </a:endParaRPr>
          </a:p>
          <a:p>
            <a:pPr marL="0" indent="0" algn="l">
              <a:buNone/>
            </a:pPr>
            <a:endParaRPr lang="en-US" dirty="0">
              <a:latin typeface="LMRoman10-Regular"/>
            </a:endParaRPr>
          </a:p>
          <a:p>
            <a:pPr algn="l"/>
            <a:r>
              <a:rPr lang="en-US" dirty="0">
                <a:solidFill>
                  <a:srgbClr val="000000"/>
                </a:solidFill>
                <a:latin typeface="LMRoman10-Regular"/>
              </a:rPr>
              <a:t>T</a:t>
            </a:r>
            <a:r>
              <a:rPr lang="en-US" sz="1800" b="0" i="0" u="none" strike="noStrike" baseline="0" dirty="0">
                <a:solidFill>
                  <a:srgbClr val="000000"/>
                </a:solidFill>
                <a:latin typeface="LMRoman10-Regular"/>
              </a:rPr>
              <a:t>he number of output nodes of the proposed DNN architecture for the publicly available </a:t>
            </a:r>
            <a:r>
              <a:rPr lang="en-US" sz="1800" b="0" i="0" u="none" strike="noStrike" baseline="0" dirty="0" err="1">
                <a:solidFill>
                  <a:srgbClr val="000000"/>
                </a:solidFill>
                <a:latin typeface="LMRoman10-Regular"/>
              </a:rPr>
              <a:t>UJIIndoorLoc</a:t>
            </a:r>
            <a:r>
              <a:rPr lang="en-US" sz="1800" b="0" i="0" u="none" strike="noStrike" baseline="0" dirty="0">
                <a:solidFill>
                  <a:srgbClr val="000000"/>
                </a:solidFill>
                <a:latin typeface="LMRoman10-Regular"/>
              </a:rPr>
              <a:t> dataset is given by 118 (i.e., the sum of the number of buildings (3), the maximum of the numbers of floors of the buildings (5), and the maximum of the numbers of locations on the floors (110)), which is smaller than the number of output nodes of the DNN architecture based on multi-class classification (i.e., 905).</a:t>
            </a:r>
            <a:endParaRPr lang="en-US" sz="1800" b="0" i="0" u="none" strike="noStrike" baseline="0" dirty="0">
              <a:latin typeface="LMRoman10-Regular"/>
            </a:endParaRPr>
          </a:p>
          <a:p>
            <a:pPr marL="0" indent="0" algn="l">
              <a:buNone/>
            </a:pPr>
            <a:endParaRPr lang="en-US" dirty="0">
              <a:latin typeface="LMRoman10-Regular"/>
            </a:endParaRPr>
          </a:p>
          <a:p>
            <a:pPr marL="0" indent="0" algn="l">
              <a:buNone/>
            </a:pPr>
            <a:endParaRPr lang="en-IN" sz="1800" b="0" i="0" u="none" strike="noStrike" baseline="0" dirty="0">
              <a:latin typeface="LMRoman10-Regular"/>
            </a:endParaRPr>
          </a:p>
          <a:p>
            <a:pPr marL="0" indent="0" algn="l">
              <a:buNone/>
            </a:pPr>
            <a:endParaRPr lang="en-US" dirty="0">
              <a:latin typeface="LMRoman10-Regular"/>
            </a:endParaRPr>
          </a:p>
        </p:txBody>
      </p:sp>
      <p:pic>
        <p:nvPicPr>
          <p:cNvPr id="5" name="Picture 4">
            <a:extLst>
              <a:ext uri="{FF2B5EF4-FFF2-40B4-BE49-F238E27FC236}">
                <a16:creationId xmlns:a16="http://schemas.microsoft.com/office/drawing/2014/main" id="{BFE5DBA3-4E6B-4504-BE8E-D1674545C33E}"/>
              </a:ext>
            </a:extLst>
          </p:cNvPr>
          <p:cNvPicPr>
            <a:picLocks noChangeAspect="1"/>
          </p:cNvPicPr>
          <p:nvPr/>
        </p:nvPicPr>
        <p:blipFill>
          <a:blip r:embed="rId2"/>
          <a:stretch>
            <a:fillRect/>
          </a:stretch>
        </p:blipFill>
        <p:spPr>
          <a:xfrm>
            <a:off x="2115533" y="1438383"/>
            <a:ext cx="4418831" cy="1202076"/>
          </a:xfrm>
          <a:prstGeom prst="rect">
            <a:avLst/>
          </a:prstGeom>
        </p:spPr>
      </p:pic>
      <p:pic>
        <p:nvPicPr>
          <p:cNvPr id="7" name="Picture 6">
            <a:extLst>
              <a:ext uri="{FF2B5EF4-FFF2-40B4-BE49-F238E27FC236}">
                <a16:creationId xmlns:a16="http://schemas.microsoft.com/office/drawing/2014/main" id="{54C607FA-8075-4287-9644-E99E53AC516D}"/>
              </a:ext>
            </a:extLst>
          </p:cNvPr>
          <p:cNvPicPr>
            <a:picLocks noChangeAspect="1"/>
          </p:cNvPicPr>
          <p:nvPr/>
        </p:nvPicPr>
        <p:blipFill>
          <a:blip r:embed="rId3"/>
          <a:stretch>
            <a:fillRect/>
          </a:stretch>
        </p:blipFill>
        <p:spPr>
          <a:xfrm>
            <a:off x="2115533" y="3914454"/>
            <a:ext cx="4418831" cy="900149"/>
          </a:xfrm>
          <a:prstGeom prst="rect">
            <a:avLst/>
          </a:prstGeom>
        </p:spPr>
      </p:pic>
    </p:spTree>
    <p:extLst>
      <p:ext uri="{BB962C8B-B14F-4D97-AF65-F5344CB8AC3E}">
        <p14:creationId xmlns:p14="http://schemas.microsoft.com/office/powerpoint/2010/main" val="16955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750D9-6DDA-48D9-81EC-09B5267E6ADD}"/>
              </a:ext>
            </a:extLst>
          </p:cNvPr>
          <p:cNvSpPr>
            <a:spLocks noGrp="1"/>
          </p:cNvSpPr>
          <p:nvPr>
            <p:ph idx="1"/>
          </p:nvPr>
        </p:nvSpPr>
        <p:spPr>
          <a:xfrm>
            <a:off x="1066800" y="523981"/>
            <a:ext cx="10058400" cy="5794625"/>
          </a:xfrm>
        </p:spPr>
        <p:txBody>
          <a:bodyPr/>
          <a:lstStyle/>
          <a:p>
            <a:pPr algn="l"/>
            <a:r>
              <a:rPr lang="en-US" dirty="0">
                <a:latin typeface="LMRoman10-Regular"/>
              </a:rPr>
              <a:t>D</a:t>
            </a:r>
            <a:r>
              <a:rPr lang="en-US" sz="1800" b="0" i="0" u="none" strike="noStrike" baseline="0" dirty="0">
                <a:latin typeface="LMRoman10-Regular"/>
              </a:rPr>
              <a:t>ue to the clear mapping between building, floor, and location identifiers and its corresponding one-hot-encoded categorical variable for the </a:t>
            </a:r>
            <a:r>
              <a:rPr lang="en-US" sz="1800" b="0" i="0" u="none" strike="noStrike" baseline="0" dirty="0" err="1">
                <a:latin typeface="LMRoman10-Regular"/>
              </a:rPr>
              <a:t>DNNbased</a:t>
            </a:r>
            <a:r>
              <a:rPr lang="en-US" dirty="0">
                <a:latin typeface="LMRoman10-Regular"/>
              </a:rPr>
              <a:t> </a:t>
            </a:r>
            <a:r>
              <a:rPr lang="en-US" sz="1800" b="0" i="0" u="none" strike="noStrike" baseline="0" dirty="0">
                <a:latin typeface="LMRoman10-Regular"/>
              </a:rPr>
              <a:t>multi-label classifier, it is easy to carry out different processing for parts of DNN outputs specifically for building, floor, and location.</a:t>
            </a:r>
          </a:p>
          <a:p>
            <a:pPr algn="l"/>
            <a:r>
              <a:rPr lang="en-US" dirty="0">
                <a:latin typeface="LMRoman10-Regular"/>
              </a:rPr>
              <a:t>T</a:t>
            </a:r>
            <a:r>
              <a:rPr lang="en-US" sz="1800" b="0" i="0" u="none" strike="noStrike" baseline="0" dirty="0">
                <a:latin typeface="LMRoman10-Regular"/>
              </a:rPr>
              <a:t>he use of multiple elements in estimating location coordinates is a huge advantage in terms of computational complexity because trained </a:t>
            </a:r>
            <a:r>
              <a:rPr lang="en-IN" sz="1800" b="0" i="0" u="none" strike="noStrike" baseline="0" dirty="0">
                <a:latin typeface="LMRoman10-Regular"/>
              </a:rPr>
              <a:t>DNNs can generate multi-dimensional output values in parallel.</a:t>
            </a:r>
          </a:p>
          <a:p>
            <a:pPr algn="l"/>
            <a:endParaRPr lang="en-US" dirty="0">
              <a:latin typeface="LMRoman10-Regular"/>
            </a:endParaRPr>
          </a:p>
        </p:txBody>
      </p:sp>
      <p:pic>
        <p:nvPicPr>
          <p:cNvPr id="5" name="Picture 4">
            <a:extLst>
              <a:ext uri="{FF2B5EF4-FFF2-40B4-BE49-F238E27FC236}">
                <a16:creationId xmlns:a16="http://schemas.microsoft.com/office/drawing/2014/main" id="{96BB5A11-1A7A-4EFD-9F09-19F887B827A6}"/>
              </a:ext>
            </a:extLst>
          </p:cNvPr>
          <p:cNvPicPr>
            <a:picLocks noChangeAspect="1"/>
          </p:cNvPicPr>
          <p:nvPr/>
        </p:nvPicPr>
        <p:blipFill>
          <a:blip r:embed="rId2"/>
          <a:stretch>
            <a:fillRect/>
          </a:stretch>
        </p:blipFill>
        <p:spPr>
          <a:xfrm>
            <a:off x="2790834" y="2279101"/>
            <a:ext cx="5692481" cy="4054918"/>
          </a:xfrm>
          <a:prstGeom prst="rect">
            <a:avLst/>
          </a:prstGeom>
        </p:spPr>
      </p:pic>
    </p:spTree>
    <p:extLst>
      <p:ext uri="{BB962C8B-B14F-4D97-AF65-F5344CB8AC3E}">
        <p14:creationId xmlns:p14="http://schemas.microsoft.com/office/powerpoint/2010/main" val="2815220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307</TotalTime>
  <Words>1834</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16</vt:i4>
      </vt:variant>
    </vt:vector>
  </HeadingPairs>
  <TitlesOfParts>
    <vt:vector size="36" baseType="lpstr">
      <vt:lpstr>Arial</vt:lpstr>
      <vt:lpstr>Arial Black</vt:lpstr>
      <vt:lpstr>Berlin Sans FB Demi</vt:lpstr>
      <vt:lpstr>CiscoSans</vt:lpstr>
      <vt:lpstr>Garamond</vt:lpstr>
      <vt:lpstr>LMMathItalic10-Bold</vt:lpstr>
      <vt:lpstr>LMMathItalic10-Regular</vt:lpstr>
      <vt:lpstr>LMMathItalic5-Regular</vt:lpstr>
      <vt:lpstr>LMMathItalic7-Regular</vt:lpstr>
      <vt:lpstr>LMMathSymbols10-Regular</vt:lpstr>
      <vt:lpstr>LMRoman10-Italic</vt:lpstr>
      <vt:lpstr>LMRoman10-Regular</vt:lpstr>
      <vt:lpstr>LMRoman7-Regular</vt:lpstr>
      <vt:lpstr>LMSans10-Bold</vt:lpstr>
      <vt:lpstr>LMSans10-Oblique</vt:lpstr>
      <vt:lpstr>LMSans10-Regular</vt:lpstr>
      <vt:lpstr>LMSans12-Regular</vt:lpstr>
      <vt:lpstr>LMSans8-Regular</vt:lpstr>
      <vt:lpstr>times new roman</vt:lpstr>
      <vt:lpstr>Savon</vt:lpstr>
      <vt:lpstr>A Scalable Deep Neural Network Architecture for Multi-Building and Multi-Floor Indoor Localization Based on Wi-Fi Fingerprinting</vt:lpstr>
      <vt:lpstr>Abstract</vt:lpstr>
      <vt:lpstr>Introduction</vt:lpstr>
      <vt:lpstr>PowerPoint Presentation</vt:lpstr>
      <vt:lpstr>Introduction (contd..)</vt:lpstr>
      <vt:lpstr>A Scalable DNN Architecture for Multi-Building and Multi-Floor Indoor Localization</vt:lpstr>
      <vt:lpstr>PowerPoint Presentation</vt:lpstr>
      <vt:lpstr>PowerPoint Presentation</vt:lpstr>
      <vt:lpstr>PowerPoint Presentation</vt:lpstr>
      <vt:lpstr>Experiment</vt:lpstr>
      <vt:lpstr>PowerPoint Presentation</vt:lpstr>
      <vt:lpstr>Implementation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Deep Neural Network Architecture for Multi-Building and Multi-Floor Indoor Localization Based on Wi-Fi Fingerprinting</dc:title>
  <dc:creator>Shreya Goswami</dc:creator>
  <cp:lastModifiedBy>Shreya Goswami</cp:lastModifiedBy>
  <cp:revision>11</cp:revision>
  <dcterms:created xsi:type="dcterms:W3CDTF">2022-04-20T16:32:25Z</dcterms:created>
  <dcterms:modified xsi:type="dcterms:W3CDTF">2022-04-27T13:47:29Z</dcterms:modified>
</cp:coreProperties>
</file>