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273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63" r:id="rId23"/>
    <p:sldId id="302" r:id="rId24"/>
    <p:sldId id="267" r:id="rId25"/>
    <p:sldId id="268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 Goswami" initials="SG" lastIdx="1" clrIdx="0">
    <p:extLst>
      <p:ext uri="{19B8F6BF-5375-455C-9EA6-DF929625EA0E}">
        <p15:presenceInfo xmlns:p15="http://schemas.microsoft.com/office/powerpoint/2012/main" userId="9e7e116746716b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D"/>
    <a:srgbClr val="000000"/>
    <a:srgbClr val="D1D8B7"/>
    <a:srgbClr val="A09D79"/>
    <a:srgbClr val="AD5C4D"/>
    <a:srgbClr val="543E35"/>
    <a:srgbClr val="637700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Goswami" userId="9e7e116746716bc3" providerId="LiveId" clId="{D904D7C6-DD16-440A-810C-8718159A010F}"/>
    <pc:docChg chg="undo custSel addSld delSld modSld sldOrd">
      <pc:chgData name="Shreya Goswami" userId="9e7e116746716bc3" providerId="LiveId" clId="{D904D7C6-DD16-440A-810C-8718159A010F}" dt="2022-09-13T17:18:00.921" v="2341" actId="113"/>
      <pc:docMkLst>
        <pc:docMk/>
      </pc:docMkLst>
      <pc:sldChg chg="modSp mod modShow">
        <pc:chgData name="Shreya Goswami" userId="9e7e116746716bc3" providerId="LiveId" clId="{D904D7C6-DD16-440A-810C-8718159A010F}" dt="2022-09-13T16:11:02.216" v="2238"/>
        <pc:sldMkLst>
          <pc:docMk/>
          <pc:sldMk cId="1096717490" sldId="263"/>
        </pc:sldMkLst>
        <pc:spChg chg="mod">
          <ac:chgData name="Shreya Goswami" userId="9e7e116746716bc3" providerId="LiveId" clId="{D904D7C6-DD16-440A-810C-8718159A010F}" dt="2022-09-13T16:11:02.216" v="2238"/>
          <ac:spMkLst>
            <pc:docMk/>
            <pc:sldMk cId="1096717490" sldId="263"/>
            <ac:spMk id="3" creationId="{B1EFDBE1-8C88-4D39-6BA3-537373DFA091}"/>
          </ac:spMkLst>
        </pc:spChg>
      </pc:sldChg>
      <pc:sldChg chg="modSp mod">
        <pc:chgData name="Shreya Goswami" userId="9e7e116746716bc3" providerId="LiveId" clId="{D904D7C6-DD16-440A-810C-8718159A010F}" dt="2022-09-13T14:50:58.494" v="1221" actId="20577"/>
        <pc:sldMkLst>
          <pc:docMk/>
          <pc:sldMk cId="327257719" sldId="267"/>
        </pc:sldMkLst>
        <pc:spChg chg="mod">
          <ac:chgData name="Shreya Goswami" userId="9e7e116746716bc3" providerId="LiveId" clId="{D904D7C6-DD16-440A-810C-8718159A010F}" dt="2022-09-13T13:06:21.705" v="1138" actId="20577"/>
          <ac:spMkLst>
            <pc:docMk/>
            <pc:sldMk cId="327257719" sldId="267"/>
            <ac:spMk id="2" creationId="{BFD7679D-DC49-184B-33D7-D460C700C85D}"/>
          </ac:spMkLst>
        </pc:spChg>
        <pc:spChg chg="mod">
          <ac:chgData name="Shreya Goswami" userId="9e7e116746716bc3" providerId="LiveId" clId="{D904D7C6-DD16-440A-810C-8718159A010F}" dt="2022-09-13T13:05:00.357" v="1104" actId="20577"/>
          <ac:spMkLst>
            <pc:docMk/>
            <pc:sldMk cId="327257719" sldId="267"/>
            <ac:spMk id="8" creationId="{955CC3A7-DD9A-E887-A929-DE6D4C1E47B9}"/>
          </ac:spMkLst>
        </pc:spChg>
        <pc:spChg chg="mod">
          <ac:chgData name="Shreya Goswami" userId="9e7e116746716bc3" providerId="LiveId" clId="{D904D7C6-DD16-440A-810C-8718159A010F}" dt="2022-09-13T14:50:58.494" v="1221" actId="20577"/>
          <ac:spMkLst>
            <pc:docMk/>
            <pc:sldMk cId="327257719" sldId="267"/>
            <ac:spMk id="9" creationId="{EE754D37-3AA6-7249-76D8-52F85F4C158A}"/>
          </ac:spMkLst>
        </pc:spChg>
        <pc:spChg chg="mod">
          <ac:chgData name="Shreya Goswami" userId="9e7e116746716bc3" providerId="LiveId" clId="{D904D7C6-DD16-440A-810C-8718159A010F}" dt="2022-09-13T13:05:11.395" v="1110" actId="20577"/>
          <ac:spMkLst>
            <pc:docMk/>
            <pc:sldMk cId="327257719" sldId="267"/>
            <ac:spMk id="17" creationId="{21A076CC-9414-293E-8AB1-B8C2EA1C5FEE}"/>
          </ac:spMkLst>
        </pc:spChg>
        <pc:spChg chg="mod">
          <ac:chgData name="Shreya Goswami" userId="9e7e116746716bc3" providerId="LiveId" clId="{D904D7C6-DD16-440A-810C-8718159A010F}" dt="2022-09-13T13:05:50.203" v="1128" actId="20577"/>
          <ac:spMkLst>
            <pc:docMk/>
            <pc:sldMk cId="327257719" sldId="267"/>
            <ac:spMk id="18" creationId="{871694C6-64CB-2042-D079-8D98D610EDB0}"/>
          </ac:spMkLst>
        </pc:spChg>
        <pc:spChg chg="mod">
          <ac:chgData name="Shreya Goswami" userId="9e7e116746716bc3" providerId="LiveId" clId="{D904D7C6-DD16-440A-810C-8718159A010F}" dt="2022-09-13T13:05:40.411" v="1122" actId="20577"/>
          <ac:spMkLst>
            <pc:docMk/>
            <pc:sldMk cId="327257719" sldId="267"/>
            <ac:spMk id="26" creationId="{FFCA4FA2-1095-105E-5606-3D90E73136C3}"/>
          </ac:spMkLst>
        </pc:spChg>
      </pc:sldChg>
      <pc:sldChg chg="modSp mod">
        <pc:chgData name="Shreya Goswami" userId="9e7e116746716bc3" providerId="LiveId" clId="{D904D7C6-DD16-440A-810C-8718159A010F}" dt="2022-09-13T16:12:32.285" v="2266"/>
        <pc:sldMkLst>
          <pc:docMk/>
          <pc:sldMk cId="2759600390" sldId="268"/>
        </pc:sldMkLst>
        <pc:spChg chg="mod">
          <ac:chgData name="Shreya Goswami" userId="9e7e116746716bc3" providerId="LiveId" clId="{D904D7C6-DD16-440A-810C-8718159A010F}" dt="2022-09-13T14:53:36.072" v="1507" actId="20577"/>
          <ac:spMkLst>
            <pc:docMk/>
            <pc:sldMk cId="2759600390" sldId="268"/>
            <ac:spMk id="7" creationId="{BD1C6792-93C5-DED1-0872-50E165128229}"/>
          </ac:spMkLst>
        </pc:spChg>
        <pc:spChg chg="mod">
          <ac:chgData name="Shreya Goswami" userId="9e7e116746716bc3" providerId="LiveId" clId="{D904D7C6-DD16-440A-810C-8718159A010F}" dt="2022-09-13T16:12:32.285" v="2266"/>
          <ac:spMkLst>
            <pc:docMk/>
            <pc:sldMk cId="2759600390" sldId="268"/>
            <ac:spMk id="9" creationId="{B1185DEE-1419-7DB6-949B-929195894BC8}"/>
          </ac:spMkLst>
        </pc:spChg>
      </pc:sldChg>
      <pc:sldChg chg="modSp mod">
        <pc:chgData name="Shreya Goswami" userId="9e7e116746716bc3" providerId="LiveId" clId="{D904D7C6-DD16-440A-810C-8718159A010F}" dt="2022-09-13T14:49:57.566" v="1185" actId="20577"/>
        <pc:sldMkLst>
          <pc:docMk/>
          <pc:sldMk cId="417536504" sldId="272"/>
        </pc:sldMkLst>
        <pc:spChg chg="mod">
          <ac:chgData name="Shreya Goswami" userId="9e7e116746716bc3" providerId="LiveId" clId="{D904D7C6-DD16-440A-810C-8718159A010F}" dt="2022-09-13T14:49:57.566" v="1185" actId="20577"/>
          <ac:spMkLst>
            <pc:docMk/>
            <pc:sldMk cId="417536504" sldId="272"/>
            <ac:spMk id="2" creationId="{43B8BB83-CA62-C813-5584-9F9C32557A2B}"/>
          </ac:spMkLst>
        </pc:spChg>
      </pc:sldChg>
      <pc:sldChg chg="modSp mod">
        <pc:chgData name="Shreya Goswami" userId="9e7e116746716bc3" providerId="LiveId" clId="{D904D7C6-DD16-440A-810C-8718159A010F}" dt="2022-09-13T13:08:07.249" v="1140" actId="20577"/>
        <pc:sldMkLst>
          <pc:docMk/>
          <pc:sldMk cId="2577936335" sldId="281"/>
        </pc:sldMkLst>
        <pc:spChg chg="mod">
          <ac:chgData name="Shreya Goswami" userId="9e7e116746716bc3" providerId="LiveId" clId="{D904D7C6-DD16-440A-810C-8718159A010F}" dt="2022-09-13T13:08:07.249" v="1140" actId="20577"/>
          <ac:spMkLst>
            <pc:docMk/>
            <pc:sldMk cId="2577936335" sldId="281"/>
            <ac:spMk id="2" creationId="{34096D4E-8B4F-62B8-F551-56379B923E78}"/>
          </ac:spMkLst>
        </pc:spChg>
      </pc:sldChg>
      <pc:sldChg chg="addSp delSp modSp mod">
        <pc:chgData name="Shreya Goswami" userId="9e7e116746716bc3" providerId="LiveId" clId="{D904D7C6-DD16-440A-810C-8718159A010F}" dt="2022-09-13T16:12:39.171" v="2268"/>
        <pc:sldMkLst>
          <pc:docMk/>
          <pc:sldMk cId="1164941242" sldId="282"/>
        </pc:sldMkLst>
        <pc:spChg chg="add del mod">
          <ac:chgData name="Shreya Goswami" userId="9e7e116746716bc3" providerId="LiveId" clId="{D904D7C6-DD16-440A-810C-8718159A010F}" dt="2022-09-13T15:04:03.858" v="1752" actId="478"/>
          <ac:spMkLst>
            <pc:docMk/>
            <pc:sldMk cId="1164941242" sldId="282"/>
            <ac:spMk id="4" creationId="{A43731A4-74E6-EF64-4E79-E83202B9D474}"/>
          </ac:spMkLst>
        </pc:spChg>
        <pc:spChg chg="add mod">
          <ac:chgData name="Shreya Goswami" userId="9e7e116746716bc3" providerId="LiveId" clId="{D904D7C6-DD16-440A-810C-8718159A010F}" dt="2022-09-13T16:07:41.523" v="2200" actId="20577"/>
          <ac:spMkLst>
            <pc:docMk/>
            <pc:sldMk cId="1164941242" sldId="282"/>
            <ac:spMk id="5" creationId="{1ECD6217-7658-FF71-1743-397614B38ED6}"/>
          </ac:spMkLst>
        </pc:spChg>
        <pc:spChg chg="mod">
          <ac:chgData name="Shreya Goswami" userId="9e7e116746716bc3" providerId="LiveId" clId="{D904D7C6-DD16-440A-810C-8718159A010F}" dt="2022-09-13T16:12:39.171" v="2268"/>
          <ac:spMkLst>
            <pc:docMk/>
            <pc:sldMk cId="1164941242" sldId="282"/>
            <ac:spMk id="10" creationId="{766CF5CA-318D-F6B1-504B-3DF8E9542316}"/>
          </ac:spMkLst>
        </pc:spChg>
        <pc:spChg chg="del mod">
          <ac:chgData name="Shreya Goswami" userId="9e7e116746716bc3" providerId="LiveId" clId="{D904D7C6-DD16-440A-810C-8718159A010F}" dt="2022-09-13T15:03:59.365" v="1750" actId="478"/>
          <ac:spMkLst>
            <pc:docMk/>
            <pc:sldMk cId="1164941242" sldId="282"/>
            <ac:spMk id="23" creationId="{9EB0BC19-DD44-B579-8345-AEF334793ABB}"/>
          </ac:spMkLst>
        </pc:spChg>
      </pc:sldChg>
      <pc:sldChg chg="modSp mod">
        <pc:chgData name="Shreya Goswami" userId="9e7e116746716bc3" providerId="LiveId" clId="{D904D7C6-DD16-440A-810C-8718159A010F}" dt="2022-09-13T14:50:22.206" v="1208" actId="20577"/>
        <pc:sldMkLst>
          <pc:docMk/>
          <pc:sldMk cId="2458323514" sldId="283"/>
        </pc:sldMkLst>
        <pc:spChg chg="mod">
          <ac:chgData name="Shreya Goswami" userId="9e7e116746716bc3" providerId="LiveId" clId="{D904D7C6-DD16-440A-810C-8718159A010F}" dt="2022-09-13T14:50:22.206" v="1208" actId="20577"/>
          <ac:spMkLst>
            <pc:docMk/>
            <pc:sldMk cId="2458323514" sldId="283"/>
            <ac:spMk id="5" creationId="{B6483EF7-3668-37CD-5981-2BD648B96697}"/>
          </ac:spMkLst>
        </pc:spChg>
        <pc:spChg chg="mod">
          <ac:chgData name="Shreya Goswami" userId="9e7e116746716bc3" providerId="LiveId" clId="{D904D7C6-DD16-440A-810C-8718159A010F}" dt="2022-09-13T12:25:32.444" v="670" actId="113"/>
          <ac:spMkLst>
            <pc:docMk/>
            <pc:sldMk cId="2458323514" sldId="283"/>
            <ac:spMk id="9" creationId="{5445AABA-5ED2-769F-3ABB-D2BB23C3E3C3}"/>
          </ac:spMkLst>
        </pc:spChg>
      </pc:sldChg>
      <pc:sldChg chg="modSp mod">
        <pc:chgData name="Shreya Goswami" userId="9e7e116746716bc3" providerId="LiveId" clId="{D904D7C6-DD16-440A-810C-8718159A010F}" dt="2022-09-13T16:08:34.331" v="2202"/>
        <pc:sldMkLst>
          <pc:docMk/>
          <pc:sldMk cId="3291307265" sldId="284"/>
        </pc:sldMkLst>
        <pc:spChg chg="mod">
          <ac:chgData name="Shreya Goswami" userId="9e7e116746716bc3" providerId="LiveId" clId="{D904D7C6-DD16-440A-810C-8718159A010F}" dt="2022-09-13T12:31:45.151" v="756" actId="20577"/>
          <ac:spMkLst>
            <pc:docMk/>
            <pc:sldMk cId="3291307265" sldId="284"/>
            <ac:spMk id="3" creationId="{80E6C4D6-E41A-FF46-840E-EB6F7FD386CC}"/>
          </ac:spMkLst>
        </pc:spChg>
        <pc:spChg chg="mod">
          <ac:chgData name="Shreya Goswami" userId="9e7e116746716bc3" providerId="LiveId" clId="{D904D7C6-DD16-440A-810C-8718159A010F}" dt="2022-09-13T16:08:34.331" v="2202"/>
          <ac:spMkLst>
            <pc:docMk/>
            <pc:sldMk cId="3291307265" sldId="284"/>
            <ac:spMk id="5" creationId="{B7A3BF5E-8018-4BA2-F301-52A91A273A73}"/>
          </ac:spMkLst>
        </pc:spChg>
      </pc:sldChg>
      <pc:sldChg chg="modSp mod">
        <pc:chgData name="Shreya Goswami" userId="9e7e116746716bc3" providerId="LiveId" clId="{D904D7C6-DD16-440A-810C-8718159A010F}" dt="2022-09-13T16:08:41.673" v="2204"/>
        <pc:sldMkLst>
          <pc:docMk/>
          <pc:sldMk cId="3919945514" sldId="285"/>
        </pc:sldMkLst>
        <pc:spChg chg="mod">
          <ac:chgData name="Shreya Goswami" userId="9e7e116746716bc3" providerId="LiveId" clId="{D904D7C6-DD16-440A-810C-8718159A010F}" dt="2022-09-13T12:32:45.241" v="769" actId="20577"/>
          <ac:spMkLst>
            <pc:docMk/>
            <pc:sldMk cId="3919945514" sldId="285"/>
            <ac:spMk id="2" creationId="{DC1639ED-53B1-66A3-E8A4-D8195A3A5632}"/>
          </ac:spMkLst>
        </pc:spChg>
        <pc:spChg chg="mod">
          <ac:chgData name="Shreya Goswami" userId="9e7e116746716bc3" providerId="LiveId" clId="{D904D7C6-DD16-440A-810C-8718159A010F}" dt="2022-09-13T12:34:53.983" v="770" actId="123"/>
          <ac:spMkLst>
            <pc:docMk/>
            <pc:sldMk cId="3919945514" sldId="285"/>
            <ac:spMk id="3" creationId="{B7D785D0-4EA5-197E-C9B5-46196535122A}"/>
          </ac:spMkLst>
        </pc:spChg>
        <pc:spChg chg="mod">
          <ac:chgData name="Shreya Goswami" userId="9e7e116746716bc3" providerId="LiveId" clId="{D904D7C6-DD16-440A-810C-8718159A010F}" dt="2022-09-13T16:08:41.673" v="2204"/>
          <ac:spMkLst>
            <pc:docMk/>
            <pc:sldMk cId="3919945514" sldId="285"/>
            <ac:spMk id="5" creationId="{F9F12E81-459E-67AF-CE46-DC49DF6C38AD}"/>
          </ac:spMkLst>
        </pc:spChg>
      </pc:sldChg>
      <pc:sldChg chg="modSp mod">
        <pc:chgData name="Shreya Goswami" userId="9e7e116746716bc3" providerId="LiveId" clId="{D904D7C6-DD16-440A-810C-8718159A010F}" dt="2022-09-13T16:08:49.462" v="2206"/>
        <pc:sldMkLst>
          <pc:docMk/>
          <pc:sldMk cId="3363923939" sldId="286"/>
        </pc:sldMkLst>
        <pc:spChg chg="mod">
          <ac:chgData name="Shreya Goswami" userId="9e7e116746716bc3" providerId="LiveId" clId="{D904D7C6-DD16-440A-810C-8718159A010F}" dt="2022-09-13T16:08:49.462" v="2206"/>
          <ac:spMkLst>
            <pc:docMk/>
            <pc:sldMk cId="3363923939" sldId="286"/>
            <ac:spMk id="3" creationId="{AB2F3BC5-C7DE-D6A7-8D78-AAACD03048E1}"/>
          </ac:spMkLst>
        </pc:spChg>
        <pc:spChg chg="mod">
          <ac:chgData name="Shreya Goswami" userId="9e7e116746716bc3" providerId="LiveId" clId="{D904D7C6-DD16-440A-810C-8718159A010F}" dt="2022-09-13T12:35:39.970" v="771" actId="123"/>
          <ac:spMkLst>
            <pc:docMk/>
            <pc:sldMk cId="3363923939" sldId="286"/>
            <ac:spMk id="6" creationId="{A87ECD37-2680-3692-5433-BEFDB8F13C3E}"/>
          </ac:spMkLst>
        </pc:spChg>
      </pc:sldChg>
      <pc:sldChg chg="modSp mod">
        <pc:chgData name="Shreya Goswami" userId="9e7e116746716bc3" providerId="LiveId" clId="{D904D7C6-DD16-440A-810C-8718159A010F}" dt="2022-09-13T16:08:57.594" v="2208"/>
        <pc:sldMkLst>
          <pc:docMk/>
          <pc:sldMk cId="2271300000" sldId="287"/>
        </pc:sldMkLst>
        <pc:spChg chg="mod">
          <ac:chgData name="Shreya Goswami" userId="9e7e116746716bc3" providerId="LiveId" clId="{D904D7C6-DD16-440A-810C-8718159A010F}" dt="2022-09-13T16:08:57.594" v="2208"/>
          <ac:spMkLst>
            <pc:docMk/>
            <pc:sldMk cId="2271300000" sldId="287"/>
            <ac:spMk id="5" creationId="{961F2AE3-B4F1-4308-38F6-4B7AB9F3DB18}"/>
          </ac:spMkLst>
        </pc:spChg>
      </pc:sldChg>
      <pc:sldChg chg="modSp mod">
        <pc:chgData name="Shreya Goswami" userId="9e7e116746716bc3" providerId="LiveId" clId="{D904D7C6-DD16-440A-810C-8718159A010F}" dt="2022-09-13T16:09:13.579" v="2210"/>
        <pc:sldMkLst>
          <pc:docMk/>
          <pc:sldMk cId="3414475100" sldId="288"/>
        </pc:sldMkLst>
        <pc:spChg chg="mod">
          <ac:chgData name="Shreya Goswami" userId="9e7e116746716bc3" providerId="LiveId" clId="{D904D7C6-DD16-440A-810C-8718159A010F}" dt="2022-09-13T16:09:13.579" v="2210"/>
          <ac:spMkLst>
            <pc:docMk/>
            <pc:sldMk cId="3414475100" sldId="288"/>
            <ac:spMk id="5" creationId="{71A2E953-19C5-3466-D557-80F1551944C6}"/>
          </ac:spMkLst>
        </pc:spChg>
      </pc:sldChg>
      <pc:sldChg chg="modSp mod">
        <pc:chgData name="Shreya Goswami" userId="9e7e116746716bc3" providerId="LiveId" clId="{D904D7C6-DD16-440A-810C-8718159A010F}" dt="2022-09-13T12:40:30.786" v="779" actId="1076"/>
        <pc:sldMkLst>
          <pc:docMk/>
          <pc:sldMk cId="3863337020" sldId="289"/>
        </pc:sldMkLst>
        <pc:spChg chg="mod">
          <ac:chgData name="Shreya Goswami" userId="9e7e116746716bc3" providerId="LiveId" clId="{D904D7C6-DD16-440A-810C-8718159A010F}" dt="2022-09-13T12:40:30.786" v="779" actId="1076"/>
          <ac:spMkLst>
            <pc:docMk/>
            <pc:sldMk cId="3863337020" sldId="289"/>
            <ac:spMk id="2" creationId="{00B2A5FC-6C97-915D-C7A6-D80BF41B1B4F}"/>
          </ac:spMkLst>
        </pc:spChg>
      </pc:sldChg>
      <pc:sldChg chg="modSp mod modShow">
        <pc:chgData name="Shreya Goswami" userId="9e7e116746716bc3" providerId="LiveId" clId="{D904D7C6-DD16-440A-810C-8718159A010F}" dt="2022-09-13T16:09:30.301" v="2214"/>
        <pc:sldMkLst>
          <pc:docMk/>
          <pc:sldMk cId="2693641116" sldId="290"/>
        </pc:sldMkLst>
        <pc:spChg chg="mod">
          <ac:chgData name="Shreya Goswami" userId="9e7e116746716bc3" providerId="LiveId" clId="{D904D7C6-DD16-440A-810C-8718159A010F}" dt="2022-09-13T16:09:30.301" v="2214"/>
          <ac:spMkLst>
            <pc:docMk/>
            <pc:sldMk cId="2693641116" sldId="290"/>
            <ac:spMk id="5" creationId="{646C0D9E-75B9-D176-4A4B-EF548A0A0458}"/>
          </ac:spMkLst>
        </pc:spChg>
      </pc:sldChg>
      <pc:sldChg chg="addSp modSp mod ord">
        <pc:chgData name="Shreya Goswami" userId="9e7e116746716bc3" providerId="LiveId" clId="{D904D7C6-DD16-440A-810C-8718159A010F}" dt="2022-09-13T16:09:23.980" v="2212"/>
        <pc:sldMkLst>
          <pc:docMk/>
          <pc:sldMk cId="2468117711" sldId="291"/>
        </pc:sldMkLst>
        <pc:spChg chg="mod">
          <ac:chgData name="Shreya Goswami" userId="9e7e116746716bc3" providerId="LiveId" clId="{D904D7C6-DD16-440A-810C-8718159A010F}" dt="2022-09-13T12:44:21.731" v="788" actId="123"/>
          <ac:spMkLst>
            <pc:docMk/>
            <pc:sldMk cId="2468117711" sldId="291"/>
            <ac:spMk id="3" creationId="{FFD980F6-9043-C4EB-493D-3AA73CA0EC04}"/>
          </ac:spMkLst>
        </pc:spChg>
        <pc:spChg chg="mod">
          <ac:chgData name="Shreya Goswami" userId="9e7e116746716bc3" providerId="LiveId" clId="{D904D7C6-DD16-440A-810C-8718159A010F}" dt="2022-09-13T16:09:23.980" v="2212"/>
          <ac:spMkLst>
            <pc:docMk/>
            <pc:sldMk cId="2468117711" sldId="291"/>
            <ac:spMk id="5" creationId="{D9F751A2-412F-4F19-7ED7-88C5D167507A}"/>
          </ac:spMkLst>
        </pc:spChg>
        <pc:spChg chg="add mod">
          <ac:chgData name="Shreya Goswami" userId="9e7e116746716bc3" providerId="LiveId" clId="{D904D7C6-DD16-440A-810C-8718159A010F}" dt="2022-09-13T15:20:14.056" v="1863" actId="1076"/>
          <ac:spMkLst>
            <pc:docMk/>
            <pc:sldMk cId="2468117711" sldId="291"/>
            <ac:spMk id="7" creationId="{7C3F74B8-8ED3-CDCE-AAA8-C1CCCCBA0718}"/>
          </ac:spMkLst>
        </pc:spChg>
      </pc:sldChg>
      <pc:sldChg chg="modSp mod">
        <pc:chgData name="Shreya Goswami" userId="9e7e116746716bc3" providerId="LiveId" clId="{D904D7C6-DD16-440A-810C-8718159A010F}" dt="2022-09-13T16:09:37.020" v="2216"/>
        <pc:sldMkLst>
          <pc:docMk/>
          <pc:sldMk cId="2831559805" sldId="292"/>
        </pc:sldMkLst>
        <pc:spChg chg="mod">
          <ac:chgData name="Shreya Goswami" userId="9e7e116746716bc3" providerId="LiveId" clId="{D904D7C6-DD16-440A-810C-8718159A010F}" dt="2022-09-13T16:09:37.020" v="2216"/>
          <ac:spMkLst>
            <pc:docMk/>
            <pc:sldMk cId="2831559805" sldId="292"/>
            <ac:spMk id="5" creationId="{70F05E83-110D-E8B1-427C-43ADC4F5C1AE}"/>
          </ac:spMkLst>
        </pc:spChg>
      </pc:sldChg>
      <pc:sldChg chg="modSp mod">
        <pc:chgData name="Shreya Goswami" userId="9e7e116746716bc3" providerId="LiveId" clId="{D904D7C6-DD16-440A-810C-8718159A010F}" dt="2022-09-13T16:09:43.438" v="2218"/>
        <pc:sldMkLst>
          <pc:docMk/>
          <pc:sldMk cId="3743813648" sldId="293"/>
        </pc:sldMkLst>
        <pc:spChg chg="mod">
          <ac:chgData name="Shreya Goswami" userId="9e7e116746716bc3" providerId="LiveId" clId="{D904D7C6-DD16-440A-810C-8718159A010F}" dt="2022-09-13T15:06:50.630" v="1793" actId="20577"/>
          <ac:spMkLst>
            <pc:docMk/>
            <pc:sldMk cId="3743813648" sldId="293"/>
            <ac:spMk id="3" creationId="{782CDCFC-0F09-4DEB-9AA2-9D324449B69D}"/>
          </ac:spMkLst>
        </pc:spChg>
        <pc:spChg chg="mod">
          <ac:chgData name="Shreya Goswami" userId="9e7e116746716bc3" providerId="LiveId" clId="{D904D7C6-DD16-440A-810C-8718159A010F}" dt="2022-09-13T16:09:43.438" v="2218"/>
          <ac:spMkLst>
            <pc:docMk/>
            <pc:sldMk cId="3743813648" sldId="293"/>
            <ac:spMk id="5" creationId="{2A99D28F-0998-CAAC-F165-296955FD4AC4}"/>
          </ac:spMkLst>
        </pc:spChg>
      </pc:sldChg>
      <pc:sldChg chg="addSp delSp modSp mod">
        <pc:chgData name="Shreya Goswami" userId="9e7e116746716bc3" providerId="LiveId" clId="{D904D7C6-DD16-440A-810C-8718159A010F}" dt="2022-09-13T16:06:17.936" v="2185" actId="20577"/>
        <pc:sldMkLst>
          <pc:docMk/>
          <pc:sldMk cId="3596232391" sldId="294"/>
        </pc:sldMkLst>
        <pc:spChg chg="add mod">
          <ac:chgData name="Shreya Goswami" userId="9e7e116746716bc3" providerId="LiveId" clId="{D904D7C6-DD16-440A-810C-8718159A010F}" dt="2022-09-13T16:06:17.936" v="2185" actId="20577"/>
          <ac:spMkLst>
            <pc:docMk/>
            <pc:sldMk cId="3596232391" sldId="294"/>
            <ac:spMk id="2" creationId="{E6613B29-65A7-7A4D-BF28-C694B4D2120B}"/>
          </ac:spMkLst>
        </pc:spChg>
        <pc:spChg chg="add del mod">
          <ac:chgData name="Shreya Goswami" userId="9e7e116746716bc3" providerId="LiveId" clId="{D904D7C6-DD16-440A-810C-8718159A010F}" dt="2022-09-12T19:23:37.317" v="22" actId="478"/>
          <ac:spMkLst>
            <pc:docMk/>
            <pc:sldMk cId="3596232391" sldId="294"/>
            <ac:spMk id="7" creationId="{79DDF2FC-A332-546A-3C91-47609FAC7DF1}"/>
          </ac:spMkLst>
        </pc:spChg>
        <pc:spChg chg="add mod">
          <ac:chgData name="Shreya Goswami" userId="9e7e116746716bc3" providerId="LiveId" clId="{D904D7C6-DD16-440A-810C-8718159A010F}" dt="2022-09-12T19:30:55.301" v="174" actId="3062"/>
          <ac:spMkLst>
            <pc:docMk/>
            <pc:sldMk cId="3596232391" sldId="294"/>
            <ac:spMk id="9" creationId="{1CAE5560-E739-F08E-9BAA-42B4364C8DC9}"/>
          </ac:spMkLst>
        </pc:spChg>
        <pc:spChg chg="add mod">
          <ac:chgData name="Shreya Goswami" userId="9e7e116746716bc3" providerId="LiveId" clId="{D904D7C6-DD16-440A-810C-8718159A010F}" dt="2022-09-13T12:49:34.114" v="809" actId="1076"/>
          <ac:spMkLst>
            <pc:docMk/>
            <pc:sldMk cId="3596232391" sldId="294"/>
            <ac:spMk id="10" creationId="{2E2B2A75-6DA2-9184-0EC5-DB6467B6BBE9}"/>
          </ac:spMkLst>
        </pc:spChg>
        <pc:graphicFrameChg chg="add mod modGraphic">
          <ac:chgData name="Shreya Goswami" userId="9e7e116746716bc3" providerId="LiveId" clId="{D904D7C6-DD16-440A-810C-8718159A010F}" dt="2022-09-13T04:54:22.632" v="212" actId="1076"/>
          <ac:graphicFrameMkLst>
            <pc:docMk/>
            <pc:sldMk cId="3596232391" sldId="294"/>
            <ac:graphicFrameMk id="8" creationId="{1F4A1183-008D-8703-AC0B-CD930E1A1181}"/>
          </ac:graphicFrameMkLst>
        </pc:graphicFrameChg>
        <pc:picChg chg="add mod">
          <ac:chgData name="Shreya Goswami" userId="9e7e116746716bc3" providerId="LiveId" clId="{D904D7C6-DD16-440A-810C-8718159A010F}" dt="2022-09-12T19:22:38.100" v="14" actId="1440"/>
          <ac:picMkLst>
            <pc:docMk/>
            <pc:sldMk cId="3596232391" sldId="294"/>
            <ac:picMk id="3" creationId="{A54C8434-5B86-5587-AA8C-42B0E59A509B}"/>
          </ac:picMkLst>
        </pc:picChg>
        <pc:picChg chg="mod">
          <ac:chgData name="Shreya Goswami" userId="9e7e116746716bc3" providerId="LiveId" clId="{D904D7C6-DD16-440A-810C-8718159A010F}" dt="2022-09-12T19:31:25.997" v="176" actId="1076"/>
          <ac:picMkLst>
            <pc:docMk/>
            <pc:sldMk cId="3596232391" sldId="294"/>
            <ac:picMk id="5" creationId="{315AC016-EB95-EF6F-CAB7-3CF60F43696A}"/>
          </ac:picMkLst>
        </pc:picChg>
        <pc:picChg chg="add del mod">
          <ac:chgData name="Shreya Goswami" userId="9e7e116746716bc3" providerId="LiveId" clId="{D904D7C6-DD16-440A-810C-8718159A010F}" dt="2022-09-12T19:23:58.489" v="23" actId="478"/>
          <ac:picMkLst>
            <pc:docMk/>
            <pc:sldMk cId="3596232391" sldId="294"/>
            <ac:picMk id="6" creationId="{4892B531-3A6D-252C-AD9F-B5219F774AC1}"/>
          </ac:picMkLst>
        </pc:picChg>
      </pc:sldChg>
      <pc:sldChg chg="addSp delSp modSp new mod addCm delCm">
        <pc:chgData name="Shreya Goswami" userId="9e7e116746716bc3" providerId="LiveId" clId="{D904D7C6-DD16-440A-810C-8718159A010F}" dt="2022-09-13T16:09:53.098" v="2220"/>
        <pc:sldMkLst>
          <pc:docMk/>
          <pc:sldMk cId="567534456" sldId="295"/>
        </pc:sldMkLst>
        <pc:spChg chg="mod">
          <ac:chgData name="Shreya Goswami" userId="9e7e116746716bc3" providerId="LiveId" clId="{D904D7C6-DD16-440A-810C-8718159A010F}" dt="2022-09-13T04:55:37.495" v="228" actId="20577"/>
          <ac:spMkLst>
            <pc:docMk/>
            <pc:sldMk cId="567534456" sldId="295"/>
            <ac:spMk id="2" creationId="{4CD3F6DD-4A6B-8F16-6687-98BD313D192F}"/>
          </ac:spMkLst>
        </pc:spChg>
        <pc:spChg chg="mod">
          <ac:chgData name="Shreya Goswami" userId="9e7e116746716bc3" providerId="LiveId" clId="{D904D7C6-DD16-440A-810C-8718159A010F}" dt="2022-09-13T12:56:53.164" v="1049" actId="20577"/>
          <ac:spMkLst>
            <pc:docMk/>
            <pc:sldMk cId="567534456" sldId="295"/>
            <ac:spMk id="3" creationId="{95735D32-3E57-9769-5AE5-D01595F803BB}"/>
          </ac:spMkLst>
        </pc:spChg>
        <pc:spChg chg="mod">
          <ac:chgData name="Shreya Goswami" userId="9e7e116746716bc3" providerId="LiveId" clId="{D904D7C6-DD16-440A-810C-8718159A010F}" dt="2022-09-13T16:09:53.098" v="2220"/>
          <ac:spMkLst>
            <pc:docMk/>
            <pc:sldMk cId="567534456" sldId="295"/>
            <ac:spMk id="5" creationId="{06734370-18AE-767F-35B8-F2D506B6C393}"/>
          </ac:spMkLst>
        </pc:spChg>
        <pc:spChg chg="add del mod">
          <ac:chgData name="Shreya Goswami" userId="9e7e116746716bc3" providerId="LiveId" clId="{D904D7C6-DD16-440A-810C-8718159A010F}" dt="2022-09-13T05:20:15.552" v="466" actId="478"/>
          <ac:spMkLst>
            <pc:docMk/>
            <pc:sldMk cId="567534456" sldId="295"/>
            <ac:spMk id="16" creationId="{C36FAACB-4C80-5DD9-F620-454338C3BCAF}"/>
          </ac:spMkLst>
        </pc:spChg>
        <pc:spChg chg="add mod">
          <ac:chgData name="Shreya Goswami" userId="9e7e116746716bc3" providerId="LiveId" clId="{D904D7C6-DD16-440A-810C-8718159A010F}" dt="2022-09-13T05:22:38.269" v="495" actId="207"/>
          <ac:spMkLst>
            <pc:docMk/>
            <pc:sldMk cId="567534456" sldId="295"/>
            <ac:spMk id="21" creationId="{9BA00F5F-D777-1388-BE07-CAADCBA837B4}"/>
          </ac:spMkLst>
        </pc:spChg>
        <pc:grpChg chg="mod">
          <ac:chgData name="Shreya Goswami" userId="9e7e116746716bc3" providerId="LiveId" clId="{D904D7C6-DD16-440A-810C-8718159A010F}" dt="2022-09-13T05:26:12.034" v="523"/>
          <ac:grpSpMkLst>
            <pc:docMk/>
            <pc:sldMk cId="567534456" sldId="295"/>
            <ac:grpSpMk id="33" creationId="{59C45E27-E9EA-A0BF-60D2-221100BABEE0}"/>
          </ac:grpSpMkLst>
        </pc:grpChg>
        <pc:graphicFrameChg chg="add del modGraphic">
          <ac:chgData name="Shreya Goswami" userId="9e7e116746716bc3" providerId="LiveId" clId="{D904D7C6-DD16-440A-810C-8718159A010F}" dt="2022-09-13T05:18:34.817" v="453" actId="1032"/>
          <ac:graphicFrameMkLst>
            <pc:docMk/>
            <pc:sldMk cId="567534456" sldId="295"/>
            <ac:graphicFrameMk id="10" creationId="{1F589FE0-FDB1-3B93-A19E-C30B83582D34}"/>
          </ac:graphicFrameMkLst>
        </pc:graphicFrameChg>
        <pc:picChg chg="add mod">
          <ac:chgData name="Shreya Goswami" userId="9e7e116746716bc3" providerId="LiveId" clId="{D904D7C6-DD16-440A-810C-8718159A010F}" dt="2022-09-13T05:23:09.518" v="496" actId="1076"/>
          <ac:picMkLst>
            <pc:docMk/>
            <pc:sldMk cId="567534456" sldId="295"/>
            <ac:picMk id="8" creationId="{DC3F1F93-6792-F53F-9869-857F8FA06AD0}"/>
          </ac:picMkLst>
        </pc:picChg>
        <pc:inkChg chg="add del">
          <ac:chgData name="Shreya Goswami" userId="9e7e116746716bc3" providerId="LiveId" clId="{D904D7C6-DD16-440A-810C-8718159A010F}" dt="2022-09-13T05:18:38.054" v="454" actId="9405"/>
          <ac:inkMkLst>
            <pc:docMk/>
            <pc:sldMk cId="567534456" sldId="295"/>
            <ac:inkMk id="9" creationId="{769773B2-57EA-9465-7B9F-0DE47FD1344E}"/>
          </ac:inkMkLst>
        </pc:inkChg>
        <pc:inkChg chg="add del">
          <ac:chgData name="Shreya Goswami" userId="9e7e116746716bc3" providerId="LiveId" clId="{D904D7C6-DD16-440A-810C-8718159A010F}" dt="2022-09-13T05:18:34.266" v="452" actId="9405"/>
          <ac:inkMkLst>
            <pc:docMk/>
            <pc:sldMk cId="567534456" sldId="295"/>
            <ac:inkMk id="11" creationId="{DB604A33-F214-9828-CD2A-0E78AD5C3036}"/>
          </ac:inkMkLst>
        </pc:inkChg>
        <pc:inkChg chg="add del">
          <ac:chgData name="Shreya Goswami" userId="9e7e116746716bc3" providerId="LiveId" clId="{D904D7C6-DD16-440A-810C-8718159A010F}" dt="2022-09-13T05:18:34.042" v="451" actId="9405"/>
          <ac:inkMkLst>
            <pc:docMk/>
            <pc:sldMk cId="567534456" sldId="295"/>
            <ac:inkMk id="12" creationId="{CC9446A4-1099-FC7F-85C7-2E4416FD6801}"/>
          </ac:inkMkLst>
        </pc:inkChg>
        <pc:inkChg chg="add del">
          <ac:chgData name="Shreya Goswami" userId="9e7e116746716bc3" providerId="LiveId" clId="{D904D7C6-DD16-440A-810C-8718159A010F}" dt="2022-09-13T05:18:33.599" v="450" actId="9405"/>
          <ac:inkMkLst>
            <pc:docMk/>
            <pc:sldMk cId="567534456" sldId="295"/>
            <ac:inkMk id="13" creationId="{3C2777EC-E87B-4AC9-9C3E-85176C686794}"/>
          </ac:inkMkLst>
        </pc:inkChg>
        <pc:inkChg chg="add del">
          <ac:chgData name="Shreya Goswami" userId="9e7e116746716bc3" providerId="LiveId" clId="{D904D7C6-DD16-440A-810C-8718159A010F}" dt="2022-09-13T05:18:32.912" v="449" actId="9405"/>
          <ac:inkMkLst>
            <pc:docMk/>
            <pc:sldMk cId="567534456" sldId="295"/>
            <ac:inkMk id="14" creationId="{C02B0F24-5EA4-E720-8D2A-30A8B8999189}"/>
          </ac:inkMkLst>
        </pc:inkChg>
        <pc:inkChg chg="add del">
          <ac:chgData name="Shreya Goswami" userId="9e7e116746716bc3" providerId="LiveId" clId="{D904D7C6-DD16-440A-810C-8718159A010F}" dt="2022-09-13T05:18:32" v="448" actId="9405"/>
          <ac:inkMkLst>
            <pc:docMk/>
            <pc:sldMk cId="567534456" sldId="295"/>
            <ac:inkMk id="15" creationId="{C184BF5A-2196-BEE5-1777-3671A7E896BF}"/>
          </ac:inkMkLst>
        </pc:inkChg>
        <pc:inkChg chg="add">
          <ac:chgData name="Shreya Goswami" userId="9e7e116746716bc3" providerId="LiveId" clId="{D904D7C6-DD16-440A-810C-8718159A010F}" dt="2022-09-13T05:20:26.576" v="467" actId="9405"/>
          <ac:inkMkLst>
            <pc:docMk/>
            <pc:sldMk cId="567534456" sldId="295"/>
            <ac:inkMk id="17" creationId="{F8377697-0448-035D-8D9B-574881D835DC}"/>
          </ac:inkMkLst>
        </pc:inkChg>
        <pc:inkChg chg="add del">
          <ac:chgData name="Shreya Goswami" userId="9e7e116746716bc3" providerId="LiveId" clId="{D904D7C6-DD16-440A-810C-8718159A010F}" dt="2022-09-13T05:20:35.559" v="469" actId="9405"/>
          <ac:inkMkLst>
            <pc:docMk/>
            <pc:sldMk cId="567534456" sldId="295"/>
            <ac:inkMk id="18" creationId="{4DD58FD4-CD47-7D17-4091-8FFA9C9B70C8}"/>
          </ac:inkMkLst>
        </pc:inkChg>
        <pc:inkChg chg="add">
          <ac:chgData name="Shreya Goswami" userId="9e7e116746716bc3" providerId="LiveId" clId="{D904D7C6-DD16-440A-810C-8718159A010F}" dt="2022-09-13T05:21:14.868" v="470" actId="9405"/>
          <ac:inkMkLst>
            <pc:docMk/>
            <pc:sldMk cId="567534456" sldId="295"/>
            <ac:inkMk id="19" creationId="{EE5D3D88-1AC5-1A4F-B726-F6505FF88668}"/>
          </ac:inkMkLst>
        </pc:inkChg>
        <pc:inkChg chg="add del">
          <ac:chgData name="Shreya Goswami" userId="9e7e116746716bc3" providerId="LiveId" clId="{D904D7C6-DD16-440A-810C-8718159A010F}" dt="2022-09-13T05:21:21.655" v="472" actId="9405"/>
          <ac:inkMkLst>
            <pc:docMk/>
            <pc:sldMk cId="567534456" sldId="295"/>
            <ac:inkMk id="20" creationId="{3FF0DDB8-795C-951C-2BAD-F700F9E3C511}"/>
          </ac:inkMkLst>
        </pc:inkChg>
        <pc:inkChg chg="add del">
          <ac:chgData name="Shreya Goswami" userId="9e7e116746716bc3" providerId="LiveId" clId="{D904D7C6-DD16-440A-810C-8718159A010F}" dt="2022-09-13T05:23:30.209" v="500" actId="9405"/>
          <ac:inkMkLst>
            <pc:docMk/>
            <pc:sldMk cId="567534456" sldId="295"/>
            <ac:inkMk id="22" creationId="{F0FBA71C-6D52-2F25-D556-A54361B3E017}"/>
          </ac:inkMkLst>
        </pc:inkChg>
        <pc:inkChg chg="add del">
          <ac:chgData name="Shreya Goswami" userId="9e7e116746716bc3" providerId="LiveId" clId="{D904D7C6-DD16-440A-810C-8718159A010F}" dt="2022-09-13T05:23:29.469" v="499" actId="9405"/>
          <ac:inkMkLst>
            <pc:docMk/>
            <pc:sldMk cId="567534456" sldId="295"/>
            <ac:inkMk id="23" creationId="{8C09760A-2433-7E73-10C0-C0EF009FE27C}"/>
          </ac:inkMkLst>
        </pc:inkChg>
        <pc:inkChg chg="add del">
          <ac:chgData name="Shreya Goswami" userId="9e7e116746716bc3" providerId="LiveId" clId="{D904D7C6-DD16-440A-810C-8718159A010F}" dt="2022-09-13T05:23:43.255" v="504" actId="9405"/>
          <ac:inkMkLst>
            <pc:docMk/>
            <pc:sldMk cId="567534456" sldId="295"/>
            <ac:inkMk id="24" creationId="{3271E7FC-213E-871E-8CC2-46CE9A52FFD8}"/>
          </ac:inkMkLst>
        </pc:inkChg>
        <pc:inkChg chg="add del">
          <ac:chgData name="Shreya Goswami" userId="9e7e116746716bc3" providerId="LiveId" clId="{D904D7C6-DD16-440A-810C-8718159A010F}" dt="2022-09-13T05:23:42.511" v="503" actId="9405"/>
          <ac:inkMkLst>
            <pc:docMk/>
            <pc:sldMk cId="567534456" sldId="295"/>
            <ac:inkMk id="25" creationId="{84D5443C-E91B-B0AE-C784-AC3403FB199E}"/>
          </ac:inkMkLst>
        </pc:inkChg>
        <pc:inkChg chg="add">
          <ac:chgData name="Shreya Goswami" userId="9e7e116746716bc3" providerId="LiveId" clId="{D904D7C6-DD16-440A-810C-8718159A010F}" dt="2022-09-13T05:23:48.571" v="505" actId="9405"/>
          <ac:inkMkLst>
            <pc:docMk/>
            <pc:sldMk cId="567534456" sldId="295"/>
            <ac:inkMk id="26" creationId="{A895B7C9-7BFF-9C5C-C992-E92B159B64B0}"/>
          </ac:inkMkLst>
        </pc:inkChg>
        <pc:inkChg chg="add">
          <ac:chgData name="Shreya Goswami" userId="9e7e116746716bc3" providerId="LiveId" clId="{D904D7C6-DD16-440A-810C-8718159A010F}" dt="2022-09-13T05:23:51.906" v="506" actId="9405"/>
          <ac:inkMkLst>
            <pc:docMk/>
            <pc:sldMk cId="567534456" sldId="295"/>
            <ac:inkMk id="27" creationId="{F6A9904E-48F7-2D4F-BADF-54F3829563FA}"/>
          </ac:inkMkLst>
        </pc:inkChg>
        <pc:inkChg chg="add">
          <ac:chgData name="Shreya Goswami" userId="9e7e116746716bc3" providerId="LiveId" clId="{D904D7C6-DD16-440A-810C-8718159A010F}" dt="2022-09-13T05:23:59.861" v="507" actId="9405"/>
          <ac:inkMkLst>
            <pc:docMk/>
            <pc:sldMk cId="567534456" sldId="295"/>
            <ac:inkMk id="28" creationId="{455C9720-58BF-4464-A451-0EBA36CBCFCA}"/>
          </ac:inkMkLst>
        </pc:inkChg>
        <pc:inkChg chg="add">
          <ac:chgData name="Shreya Goswami" userId="9e7e116746716bc3" providerId="LiveId" clId="{D904D7C6-DD16-440A-810C-8718159A010F}" dt="2022-09-13T05:26:09.379" v="519" actId="9405"/>
          <ac:inkMkLst>
            <pc:docMk/>
            <pc:sldMk cId="567534456" sldId="295"/>
            <ac:inkMk id="29" creationId="{727BAD79-6448-4388-CE33-436A562F22E0}"/>
          </ac:inkMkLst>
        </pc:inkChg>
        <pc:inkChg chg="add mod">
          <ac:chgData name="Shreya Goswami" userId="9e7e116746716bc3" providerId="LiveId" clId="{D904D7C6-DD16-440A-810C-8718159A010F}" dt="2022-09-13T05:26:12.034" v="523"/>
          <ac:inkMkLst>
            <pc:docMk/>
            <pc:sldMk cId="567534456" sldId="295"/>
            <ac:inkMk id="30" creationId="{DCFCBA2A-256B-2A9D-D3D8-CB08B4B9B3DD}"/>
          </ac:inkMkLst>
        </pc:inkChg>
        <pc:inkChg chg="add mod">
          <ac:chgData name="Shreya Goswami" userId="9e7e116746716bc3" providerId="LiveId" clId="{D904D7C6-DD16-440A-810C-8718159A010F}" dt="2022-09-13T05:26:12.034" v="523"/>
          <ac:inkMkLst>
            <pc:docMk/>
            <pc:sldMk cId="567534456" sldId="295"/>
            <ac:inkMk id="31" creationId="{C01BA61A-F0F2-E292-3191-765B94E53A51}"/>
          </ac:inkMkLst>
        </pc:inkChg>
        <pc:inkChg chg="add mod">
          <ac:chgData name="Shreya Goswami" userId="9e7e116746716bc3" providerId="LiveId" clId="{D904D7C6-DD16-440A-810C-8718159A010F}" dt="2022-09-13T05:26:12.034" v="523"/>
          <ac:inkMkLst>
            <pc:docMk/>
            <pc:sldMk cId="567534456" sldId="295"/>
            <ac:inkMk id="32" creationId="{F9BD1799-DD6E-B6A9-BD9E-76B60BDD22F1}"/>
          </ac:inkMkLst>
        </pc:inkChg>
        <pc:inkChg chg="add">
          <ac:chgData name="Shreya Goswami" userId="9e7e116746716bc3" providerId="LiveId" clId="{D904D7C6-DD16-440A-810C-8718159A010F}" dt="2022-09-13T05:26:22.275" v="524" actId="9405"/>
          <ac:inkMkLst>
            <pc:docMk/>
            <pc:sldMk cId="567534456" sldId="295"/>
            <ac:inkMk id="34" creationId="{C5C3941D-B6E2-73C5-78CC-794AE3E4E94F}"/>
          </ac:inkMkLst>
        </pc:inkChg>
      </pc:sldChg>
      <pc:sldChg chg="addSp modSp new mod ord modAnim">
        <pc:chgData name="Shreya Goswami" userId="9e7e116746716bc3" providerId="LiveId" clId="{D904D7C6-DD16-440A-810C-8718159A010F}" dt="2022-09-13T16:10:01.399" v="2222"/>
        <pc:sldMkLst>
          <pc:docMk/>
          <pc:sldMk cId="3692717406" sldId="296"/>
        </pc:sldMkLst>
        <pc:spChg chg="mod">
          <ac:chgData name="Shreya Goswami" userId="9e7e116746716bc3" providerId="LiveId" clId="{D904D7C6-DD16-440A-810C-8718159A010F}" dt="2022-09-13T15:14:38.346" v="1834" actId="27636"/>
          <ac:spMkLst>
            <pc:docMk/>
            <pc:sldMk cId="3692717406" sldId="296"/>
            <ac:spMk id="3" creationId="{ADE1A85D-FC24-DCB2-10F8-F6E035A1499A}"/>
          </ac:spMkLst>
        </pc:spChg>
        <pc:spChg chg="mod">
          <ac:chgData name="Shreya Goswami" userId="9e7e116746716bc3" providerId="LiveId" clId="{D904D7C6-DD16-440A-810C-8718159A010F}" dt="2022-09-13T16:10:01.399" v="2222"/>
          <ac:spMkLst>
            <pc:docMk/>
            <pc:sldMk cId="3692717406" sldId="296"/>
            <ac:spMk id="5" creationId="{4DB99716-BD84-EEFD-AC2F-20E564AB1A94}"/>
          </ac:spMkLst>
        </pc:spChg>
        <pc:spChg chg="add mod">
          <ac:chgData name="Shreya Goswami" userId="9e7e116746716bc3" providerId="LiveId" clId="{D904D7C6-DD16-440A-810C-8718159A010F}" dt="2022-09-13T15:26:26.308" v="1884" actId="20577"/>
          <ac:spMkLst>
            <pc:docMk/>
            <pc:sldMk cId="3692717406" sldId="296"/>
            <ac:spMk id="19" creationId="{514AB4C8-C83F-F728-9155-272F81A3DEB1}"/>
          </ac:spMkLst>
        </pc:spChg>
        <pc:grpChg chg="mod">
          <ac:chgData name="Shreya Goswami" userId="9e7e116746716bc3" providerId="LiveId" clId="{D904D7C6-DD16-440A-810C-8718159A010F}" dt="2022-09-13T05:25:44.861" v="513"/>
          <ac:grpSpMkLst>
            <pc:docMk/>
            <pc:sldMk cId="3692717406" sldId="296"/>
            <ac:grpSpMk id="11" creationId="{28BA8197-A76B-32E1-E852-9AA825952B73}"/>
          </ac:grpSpMkLst>
        </pc:grpChg>
        <pc:grpChg chg="mod">
          <ac:chgData name="Shreya Goswami" userId="9e7e116746716bc3" providerId="LiveId" clId="{D904D7C6-DD16-440A-810C-8718159A010F}" dt="2022-09-13T05:25:47.641" v="518"/>
          <ac:grpSpMkLst>
            <pc:docMk/>
            <pc:sldMk cId="3692717406" sldId="296"/>
            <ac:grpSpMk id="16" creationId="{D3294A39-B335-1519-62F7-65B76387BCFA}"/>
          </ac:grpSpMkLst>
        </pc:grpChg>
        <pc:picChg chg="add mod">
          <ac:chgData name="Shreya Goswami" userId="9e7e116746716bc3" providerId="LiveId" clId="{D904D7C6-DD16-440A-810C-8718159A010F}" dt="2022-09-13T15:25:07.237" v="1882" actId="1440"/>
          <ac:picMkLst>
            <pc:docMk/>
            <pc:sldMk cId="3692717406" sldId="296"/>
            <ac:picMk id="18" creationId="{5A7DEB04-D4F5-AC3A-D8B3-5782DAF5B114}"/>
          </ac:picMkLst>
        </pc:picChg>
        <pc:inkChg chg="add">
          <ac:chgData name="Shreya Goswami" userId="9e7e116746716bc3" providerId="LiveId" clId="{D904D7C6-DD16-440A-810C-8718159A010F}" dt="2022-09-13T05:25:41.516" v="509" actId="9405"/>
          <ac:inkMkLst>
            <pc:docMk/>
            <pc:sldMk cId="3692717406" sldId="296"/>
            <ac:inkMk id="7" creationId="{BA9CFF91-0C54-F53C-272B-8C6A789D88A2}"/>
          </ac:inkMkLst>
        </pc:inkChg>
        <pc:inkChg chg="add">
          <ac:chgData name="Shreya Goswami" userId="9e7e116746716bc3" providerId="LiveId" clId="{D904D7C6-DD16-440A-810C-8718159A010F}" dt="2022-09-13T05:25:42.905" v="510" actId="9405"/>
          <ac:inkMkLst>
            <pc:docMk/>
            <pc:sldMk cId="3692717406" sldId="296"/>
            <ac:inkMk id="8" creationId="{5F862EDE-E914-50D1-BD70-198991F67366}"/>
          </ac:inkMkLst>
        </pc:inkChg>
        <pc:inkChg chg="add mod">
          <ac:chgData name="Shreya Goswami" userId="9e7e116746716bc3" providerId="LiveId" clId="{D904D7C6-DD16-440A-810C-8718159A010F}" dt="2022-09-13T05:25:44.861" v="513"/>
          <ac:inkMkLst>
            <pc:docMk/>
            <pc:sldMk cId="3692717406" sldId="296"/>
            <ac:inkMk id="9" creationId="{27E417B9-A3D2-7006-C7F6-6300B11DF378}"/>
          </ac:inkMkLst>
        </pc:inkChg>
        <pc:inkChg chg="add mod">
          <ac:chgData name="Shreya Goswami" userId="9e7e116746716bc3" providerId="LiveId" clId="{D904D7C6-DD16-440A-810C-8718159A010F}" dt="2022-09-13T05:25:44.861" v="513"/>
          <ac:inkMkLst>
            <pc:docMk/>
            <pc:sldMk cId="3692717406" sldId="296"/>
            <ac:inkMk id="10" creationId="{482F6330-9EAB-D6C6-4216-522219FCA59A}"/>
          </ac:inkMkLst>
        </pc:inkChg>
        <pc:inkChg chg="add">
          <ac:chgData name="Shreya Goswami" userId="9e7e116746716bc3" providerId="LiveId" clId="{D904D7C6-DD16-440A-810C-8718159A010F}" dt="2022-09-13T05:25:45.189" v="514" actId="9405"/>
          <ac:inkMkLst>
            <pc:docMk/>
            <pc:sldMk cId="3692717406" sldId="296"/>
            <ac:inkMk id="12" creationId="{4ADFAA55-DABF-D98A-AC71-24BD7842EDF9}"/>
          </ac:inkMkLst>
        </pc:inkChg>
        <pc:inkChg chg="add mod">
          <ac:chgData name="Shreya Goswami" userId="9e7e116746716bc3" providerId="LiveId" clId="{D904D7C6-DD16-440A-810C-8718159A010F}" dt="2022-09-13T05:25:47.641" v="518"/>
          <ac:inkMkLst>
            <pc:docMk/>
            <pc:sldMk cId="3692717406" sldId="296"/>
            <ac:inkMk id="13" creationId="{7B554866-4010-E4A0-44C9-EB605F3BB27E}"/>
          </ac:inkMkLst>
        </pc:inkChg>
        <pc:inkChg chg="add mod">
          <ac:chgData name="Shreya Goswami" userId="9e7e116746716bc3" providerId="LiveId" clId="{D904D7C6-DD16-440A-810C-8718159A010F}" dt="2022-09-13T05:25:47.641" v="518"/>
          <ac:inkMkLst>
            <pc:docMk/>
            <pc:sldMk cId="3692717406" sldId="296"/>
            <ac:inkMk id="14" creationId="{AF57B28D-6AE4-D858-4951-40BCFAEEB6DD}"/>
          </ac:inkMkLst>
        </pc:inkChg>
        <pc:inkChg chg="add mod">
          <ac:chgData name="Shreya Goswami" userId="9e7e116746716bc3" providerId="LiveId" clId="{D904D7C6-DD16-440A-810C-8718159A010F}" dt="2022-09-13T05:25:47.641" v="518"/>
          <ac:inkMkLst>
            <pc:docMk/>
            <pc:sldMk cId="3692717406" sldId="296"/>
            <ac:inkMk id="15" creationId="{A7B6B567-3B1D-24E8-158B-03F6DE704317}"/>
          </ac:inkMkLst>
        </pc:inkChg>
      </pc:sldChg>
      <pc:sldChg chg="addSp delSp modSp mod ord delAnim modAnim modShow">
        <pc:chgData name="Shreya Goswami" userId="9e7e116746716bc3" providerId="LiveId" clId="{D904D7C6-DD16-440A-810C-8718159A010F}" dt="2022-09-13T17:18:00.921" v="2341" actId="113"/>
        <pc:sldMkLst>
          <pc:docMk/>
          <pc:sldMk cId="2788248928" sldId="297"/>
        </pc:sldMkLst>
        <pc:spChg chg="mod">
          <ac:chgData name="Shreya Goswami" userId="9e7e116746716bc3" providerId="LiveId" clId="{D904D7C6-DD16-440A-810C-8718159A010F}" dt="2022-09-13T17:12:52.874" v="2281" actId="1076"/>
          <ac:spMkLst>
            <pc:docMk/>
            <pc:sldMk cId="2788248928" sldId="297"/>
            <ac:spMk id="2" creationId="{2444A3C2-8280-74C6-5D79-23B802113A01}"/>
          </ac:spMkLst>
        </pc:spChg>
        <pc:spChg chg="mod">
          <ac:chgData name="Shreya Goswami" userId="9e7e116746716bc3" providerId="LiveId" clId="{D904D7C6-DD16-440A-810C-8718159A010F}" dt="2022-09-13T17:15:03.193" v="2308" actId="27636"/>
          <ac:spMkLst>
            <pc:docMk/>
            <pc:sldMk cId="2788248928" sldId="297"/>
            <ac:spMk id="3" creationId="{DD9C6734-311E-E356-02B4-6A11D298F7A9}"/>
          </ac:spMkLst>
        </pc:spChg>
        <pc:spChg chg="mod">
          <ac:chgData name="Shreya Goswami" userId="9e7e116746716bc3" providerId="LiveId" clId="{D904D7C6-DD16-440A-810C-8718159A010F}" dt="2022-09-13T16:10:10.120" v="2224"/>
          <ac:spMkLst>
            <pc:docMk/>
            <pc:sldMk cId="2788248928" sldId="297"/>
            <ac:spMk id="5" creationId="{E3819A8F-7CB2-D249-8145-C9175643A146}"/>
          </ac:spMkLst>
        </pc:spChg>
        <pc:spChg chg="add del mod">
          <ac:chgData name="Shreya Goswami" userId="9e7e116746716bc3" providerId="LiveId" clId="{D904D7C6-DD16-440A-810C-8718159A010F}" dt="2022-09-13T15:36:51.244" v="1971"/>
          <ac:spMkLst>
            <pc:docMk/>
            <pc:sldMk cId="2788248928" sldId="297"/>
            <ac:spMk id="10" creationId="{96EB11EE-C53D-CCE8-60A6-0D513A47504B}"/>
          </ac:spMkLst>
        </pc:spChg>
        <pc:spChg chg="add del mod">
          <ac:chgData name="Shreya Goswami" userId="9e7e116746716bc3" providerId="LiveId" clId="{D904D7C6-DD16-440A-810C-8718159A010F}" dt="2022-09-13T17:17:21.677" v="2316"/>
          <ac:spMkLst>
            <pc:docMk/>
            <pc:sldMk cId="2788248928" sldId="297"/>
            <ac:spMk id="13" creationId="{A2087F37-3F54-1F34-DF53-7C5ED0FEF4A7}"/>
          </ac:spMkLst>
        </pc:spChg>
        <pc:spChg chg="add del mod">
          <ac:chgData name="Shreya Goswami" userId="9e7e116746716bc3" providerId="LiveId" clId="{D904D7C6-DD16-440A-810C-8718159A010F}" dt="2022-09-13T17:17:21.678" v="2318"/>
          <ac:spMkLst>
            <pc:docMk/>
            <pc:sldMk cId="2788248928" sldId="297"/>
            <ac:spMk id="14" creationId="{9D18BFF1-DE12-1350-37FB-6CB7AF17D290}"/>
          </ac:spMkLst>
        </pc:spChg>
        <pc:spChg chg="add mod">
          <ac:chgData name="Shreya Goswami" userId="9e7e116746716bc3" providerId="LiveId" clId="{D904D7C6-DD16-440A-810C-8718159A010F}" dt="2022-09-13T17:18:00.921" v="2341" actId="113"/>
          <ac:spMkLst>
            <pc:docMk/>
            <pc:sldMk cId="2788248928" sldId="297"/>
            <ac:spMk id="16" creationId="{BBB30739-4EE3-D140-9726-85760A133EDD}"/>
          </ac:spMkLst>
        </pc:spChg>
        <pc:graphicFrameChg chg="add mod modGraphic">
          <ac:chgData name="Shreya Goswami" userId="9e7e116746716bc3" providerId="LiveId" clId="{D904D7C6-DD16-440A-810C-8718159A010F}" dt="2022-09-13T17:13:07.565" v="2283"/>
          <ac:graphicFrameMkLst>
            <pc:docMk/>
            <pc:sldMk cId="2788248928" sldId="297"/>
            <ac:graphicFrameMk id="9" creationId="{B5B2DC08-C017-105E-0B63-3162DEBCD60F}"/>
          </ac:graphicFrameMkLst>
        </pc:graphicFrameChg>
        <pc:graphicFrameChg chg="add del mod modGraphic">
          <ac:chgData name="Shreya Goswami" userId="9e7e116746716bc3" providerId="LiveId" clId="{D904D7C6-DD16-440A-810C-8718159A010F}" dt="2022-09-13T17:14:55.512" v="2306" actId="478"/>
          <ac:graphicFrameMkLst>
            <pc:docMk/>
            <pc:sldMk cId="2788248928" sldId="297"/>
            <ac:graphicFrameMk id="10" creationId="{A34E6A58-7CF1-22E6-FB2A-71E13DD5D8D4}"/>
          </ac:graphicFrameMkLst>
        </pc:graphicFrameChg>
        <pc:graphicFrameChg chg="add del mod modGraphic">
          <ac:chgData name="Shreya Goswami" userId="9e7e116746716bc3" providerId="LiveId" clId="{D904D7C6-DD16-440A-810C-8718159A010F}" dt="2022-09-13T15:51:04.900" v="2148" actId="478"/>
          <ac:graphicFrameMkLst>
            <pc:docMk/>
            <pc:sldMk cId="2788248928" sldId="297"/>
            <ac:graphicFrameMk id="11" creationId="{82D6B525-7664-460E-D038-170248102F86}"/>
          </ac:graphicFrameMkLst>
        </pc:graphicFrameChg>
        <pc:picChg chg="add del mod">
          <ac:chgData name="Shreya Goswami" userId="9e7e116746716bc3" providerId="LiveId" clId="{D904D7C6-DD16-440A-810C-8718159A010F}" dt="2022-09-13T15:14:03.317" v="1829" actId="478"/>
          <ac:picMkLst>
            <pc:docMk/>
            <pc:sldMk cId="2788248928" sldId="297"/>
            <ac:picMk id="8" creationId="{960D5A2C-79A0-41A6-B231-98327E756772}"/>
          </ac:picMkLst>
        </pc:picChg>
        <pc:picChg chg="add mod">
          <ac:chgData name="Shreya Goswami" userId="9e7e116746716bc3" providerId="LiveId" clId="{D904D7C6-DD16-440A-810C-8718159A010F}" dt="2022-09-13T17:17:19.878" v="2314" actId="1076"/>
          <ac:picMkLst>
            <pc:docMk/>
            <pc:sldMk cId="2788248928" sldId="297"/>
            <ac:picMk id="8" creationId="{D49E8A3A-D129-7B2E-54F3-583592E05894}"/>
          </ac:picMkLst>
        </pc:picChg>
        <pc:picChg chg="add mod">
          <ac:chgData name="Shreya Goswami" userId="9e7e116746716bc3" providerId="LiveId" clId="{D904D7C6-DD16-440A-810C-8718159A010F}" dt="2022-09-13T17:15:41.690" v="2311" actId="1076"/>
          <ac:picMkLst>
            <pc:docMk/>
            <pc:sldMk cId="2788248928" sldId="297"/>
            <ac:picMk id="12" creationId="{417E80FA-8FF7-7117-0CD9-F496D7F2BE7E}"/>
          </ac:picMkLst>
        </pc:picChg>
        <pc:picChg chg="del">
          <ac:chgData name="Shreya Goswami" userId="9e7e116746716bc3" providerId="LiveId" clId="{D904D7C6-DD16-440A-810C-8718159A010F}" dt="2022-09-13T15:06:10.784" v="1767" actId="478"/>
          <ac:picMkLst>
            <pc:docMk/>
            <pc:sldMk cId="2788248928" sldId="297"/>
            <ac:picMk id="12" creationId="{A8EE3F99-2DE3-3498-BE05-35E3BA47FC64}"/>
          </ac:picMkLst>
        </pc:picChg>
        <pc:picChg chg="del">
          <ac:chgData name="Shreya Goswami" userId="9e7e116746716bc3" providerId="LiveId" clId="{D904D7C6-DD16-440A-810C-8718159A010F}" dt="2022-09-13T15:06:14.661" v="1768" actId="478"/>
          <ac:picMkLst>
            <pc:docMk/>
            <pc:sldMk cId="2788248928" sldId="297"/>
            <ac:picMk id="14" creationId="{86195939-DABB-E6CA-2711-E7F72AEFAA73}"/>
          </ac:picMkLst>
        </pc:picChg>
        <pc:picChg chg="add mod">
          <ac:chgData name="Shreya Goswami" userId="9e7e116746716bc3" providerId="LiveId" clId="{D904D7C6-DD16-440A-810C-8718159A010F}" dt="2022-09-13T17:13:21.418" v="2287" actId="1076"/>
          <ac:picMkLst>
            <pc:docMk/>
            <pc:sldMk cId="2788248928" sldId="297"/>
            <ac:picMk id="15" creationId="{F3CA836A-97FE-970A-ADF8-C64967BC7E3C}"/>
          </ac:picMkLst>
        </pc:picChg>
        <pc:picChg chg="del">
          <ac:chgData name="Shreya Goswami" userId="9e7e116746716bc3" providerId="LiveId" clId="{D904D7C6-DD16-440A-810C-8718159A010F}" dt="2022-09-13T15:06:08.781" v="1766" actId="478"/>
          <ac:picMkLst>
            <pc:docMk/>
            <pc:sldMk cId="2788248928" sldId="297"/>
            <ac:picMk id="16" creationId="{AD37EE05-AF3D-8878-8437-9A33F1F00C07}"/>
          </ac:picMkLst>
        </pc:picChg>
        <pc:picChg chg="add mod">
          <ac:chgData name="Shreya Goswami" userId="9e7e116746716bc3" providerId="LiveId" clId="{D904D7C6-DD16-440A-810C-8718159A010F}" dt="2022-09-13T17:13:11.192" v="2284" actId="1076"/>
          <ac:picMkLst>
            <pc:docMk/>
            <pc:sldMk cId="2788248928" sldId="297"/>
            <ac:picMk id="18" creationId="{65D5528B-C9B9-DB5B-6535-4E7BBD1C7421}"/>
          </ac:picMkLst>
        </pc:picChg>
        <pc:picChg chg="add mod">
          <ac:chgData name="Shreya Goswami" userId="9e7e116746716bc3" providerId="LiveId" clId="{D904D7C6-DD16-440A-810C-8718159A010F}" dt="2022-09-13T17:13:14.733" v="2285" actId="1076"/>
          <ac:picMkLst>
            <pc:docMk/>
            <pc:sldMk cId="2788248928" sldId="297"/>
            <ac:picMk id="20" creationId="{DA60640C-4573-ACE3-6F57-7F100903B8FD}"/>
          </ac:picMkLst>
        </pc:picChg>
        <pc:picChg chg="add mod">
          <ac:chgData name="Shreya Goswami" userId="9e7e116746716bc3" providerId="LiveId" clId="{D904D7C6-DD16-440A-810C-8718159A010F}" dt="2022-09-13T17:13:24.653" v="2288" actId="1076"/>
          <ac:picMkLst>
            <pc:docMk/>
            <pc:sldMk cId="2788248928" sldId="297"/>
            <ac:picMk id="22" creationId="{25AC32FC-7483-E452-036E-ED610A3697DE}"/>
          </ac:picMkLst>
        </pc:picChg>
        <pc:picChg chg="add del mod">
          <ac:chgData name="Shreya Goswami" userId="9e7e116746716bc3" providerId="LiveId" clId="{D904D7C6-DD16-440A-810C-8718159A010F}" dt="2022-09-13T15:54:22.354" v="2167" actId="478"/>
          <ac:picMkLst>
            <pc:docMk/>
            <pc:sldMk cId="2788248928" sldId="297"/>
            <ac:picMk id="24" creationId="{8F527A53-0E21-F36C-502B-D1E0AB63244A}"/>
          </ac:picMkLst>
        </pc:picChg>
        <pc:picChg chg="add mod">
          <ac:chgData name="Shreya Goswami" userId="9e7e116746716bc3" providerId="LiveId" clId="{D904D7C6-DD16-440A-810C-8718159A010F}" dt="2022-09-13T17:13:18.348" v="2286" actId="1076"/>
          <ac:picMkLst>
            <pc:docMk/>
            <pc:sldMk cId="2788248928" sldId="297"/>
            <ac:picMk id="26" creationId="{B5F0151E-EFA1-E0C5-B427-99C1DD652C59}"/>
          </ac:picMkLst>
        </pc:picChg>
      </pc:sldChg>
      <pc:sldChg chg="modSp mod">
        <pc:chgData name="Shreya Goswami" userId="9e7e116746716bc3" providerId="LiveId" clId="{D904D7C6-DD16-440A-810C-8718159A010F}" dt="2022-09-13T16:10:33.115" v="2230" actId="20577"/>
        <pc:sldMkLst>
          <pc:docMk/>
          <pc:sldMk cId="3566310565" sldId="298"/>
        </pc:sldMkLst>
        <pc:spChg chg="mod">
          <ac:chgData name="Shreya Goswami" userId="9e7e116746716bc3" providerId="LiveId" clId="{D904D7C6-DD16-440A-810C-8718159A010F}" dt="2022-09-13T13:01:32.480" v="1072" actId="1036"/>
          <ac:spMkLst>
            <pc:docMk/>
            <pc:sldMk cId="3566310565" sldId="298"/>
            <ac:spMk id="2" creationId="{3363B2E3-0E0E-DFD0-E9CE-45AB1D106DF4}"/>
          </ac:spMkLst>
        </pc:spChg>
        <pc:spChg chg="mod">
          <ac:chgData name="Shreya Goswami" userId="9e7e116746716bc3" providerId="LiveId" clId="{D904D7C6-DD16-440A-810C-8718159A010F}" dt="2022-09-13T16:10:33.115" v="2230" actId="20577"/>
          <ac:spMkLst>
            <pc:docMk/>
            <pc:sldMk cId="3566310565" sldId="298"/>
            <ac:spMk id="3" creationId="{374634F3-005E-7487-267D-B12263E47387}"/>
          </ac:spMkLst>
        </pc:spChg>
        <pc:spChg chg="mod">
          <ac:chgData name="Shreya Goswami" userId="9e7e116746716bc3" providerId="LiveId" clId="{D904D7C6-DD16-440A-810C-8718159A010F}" dt="2022-09-13T16:10:16.350" v="2226"/>
          <ac:spMkLst>
            <pc:docMk/>
            <pc:sldMk cId="3566310565" sldId="298"/>
            <ac:spMk id="5" creationId="{AEC67EFD-27A2-DDFE-E948-A19E601F908F}"/>
          </ac:spMkLst>
        </pc:spChg>
      </pc:sldChg>
      <pc:sldChg chg="modSp mod">
        <pc:chgData name="Shreya Goswami" userId="9e7e116746716bc3" providerId="LiveId" clId="{D904D7C6-DD16-440A-810C-8718159A010F}" dt="2022-09-13T16:10:41.996" v="2232"/>
        <pc:sldMkLst>
          <pc:docMk/>
          <pc:sldMk cId="1847756317" sldId="299"/>
        </pc:sldMkLst>
        <pc:spChg chg="mod">
          <ac:chgData name="Shreya Goswami" userId="9e7e116746716bc3" providerId="LiveId" clId="{D904D7C6-DD16-440A-810C-8718159A010F}" dt="2022-09-13T16:10:41.996" v="2232"/>
          <ac:spMkLst>
            <pc:docMk/>
            <pc:sldMk cId="1847756317" sldId="299"/>
            <ac:spMk id="5" creationId="{CDF2AE45-7043-34A7-31B5-490A52DF8383}"/>
          </ac:spMkLst>
        </pc:spChg>
      </pc:sldChg>
      <pc:sldChg chg="modSp mod">
        <pc:chgData name="Shreya Goswami" userId="9e7e116746716bc3" providerId="LiveId" clId="{D904D7C6-DD16-440A-810C-8718159A010F}" dt="2022-09-13T16:10:48.158" v="2234"/>
        <pc:sldMkLst>
          <pc:docMk/>
          <pc:sldMk cId="522533139" sldId="300"/>
        </pc:sldMkLst>
        <pc:spChg chg="mod">
          <ac:chgData name="Shreya Goswami" userId="9e7e116746716bc3" providerId="LiveId" clId="{D904D7C6-DD16-440A-810C-8718159A010F}" dt="2022-09-13T16:10:48.158" v="2234"/>
          <ac:spMkLst>
            <pc:docMk/>
            <pc:sldMk cId="522533139" sldId="300"/>
            <ac:spMk id="5" creationId="{07C72CE6-DB88-FA81-F407-C81F4D26E063}"/>
          </ac:spMkLst>
        </pc:spChg>
      </pc:sldChg>
      <pc:sldChg chg="modSp mod">
        <pc:chgData name="Shreya Goswami" userId="9e7e116746716bc3" providerId="LiveId" clId="{D904D7C6-DD16-440A-810C-8718159A010F}" dt="2022-09-13T16:10:54.962" v="2236"/>
        <pc:sldMkLst>
          <pc:docMk/>
          <pc:sldMk cId="2020624147" sldId="301"/>
        </pc:sldMkLst>
        <pc:spChg chg="mod">
          <ac:chgData name="Shreya Goswami" userId="9e7e116746716bc3" providerId="LiveId" clId="{D904D7C6-DD16-440A-810C-8718159A010F}" dt="2022-09-13T16:10:54.962" v="2236"/>
          <ac:spMkLst>
            <pc:docMk/>
            <pc:sldMk cId="2020624147" sldId="301"/>
            <ac:spMk id="5" creationId="{5AD8BE09-6997-CCD3-8237-BE60817A873D}"/>
          </ac:spMkLst>
        </pc:spChg>
      </pc:sldChg>
      <pc:sldChg chg="addSp delSp modSp new mod">
        <pc:chgData name="Shreya Goswami" userId="9e7e116746716bc3" providerId="LiveId" clId="{D904D7C6-DD16-440A-810C-8718159A010F}" dt="2022-09-13T16:12:03.049" v="2264" actId="20577"/>
        <pc:sldMkLst>
          <pc:docMk/>
          <pc:sldMk cId="4202091184" sldId="302"/>
        </pc:sldMkLst>
        <pc:spChg chg="mod">
          <ac:chgData name="Shreya Goswami" userId="9e7e116746716bc3" providerId="LiveId" clId="{D904D7C6-DD16-440A-810C-8718159A010F}" dt="2022-09-13T14:55:19.180" v="1540" actId="20577"/>
          <ac:spMkLst>
            <pc:docMk/>
            <pc:sldMk cId="4202091184" sldId="302"/>
            <ac:spMk id="2" creationId="{6C57C56E-7431-5013-17C9-C462DCABD3DF}"/>
          </ac:spMkLst>
        </pc:spChg>
        <pc:spChg chg="mod">
          <ac:chgData name="Shreya Goswami" userId="9e7e116746716bc3" providerId="LiveId" clId="{D904D7C6-DD16-440A-810C-8718159A010F}" dt="2022-09-13T15:21:25.793" v="1879" actId="20577"/>
          <ac:spMkLst>
            <pc:docMk/>
            <pc:sldMk cId="4202091184" sldId="302"/>
            <ac:spMk id="3" creationId="{EEAA559E-8E1E-B6AF-BC94-BCB2E4CC23BB}"/>
          </ac:spMkLst>
        </pc:spChg>
        <pc:spChg chg="add del mod">
          <ac:chgData name="Shreya Goswami" userId="9e7e116746716bc3" providerId="LiveId" clId="{D904D7C6-DD16-440A-810C-8718159A010F}" dt="2022-09-13T16:12:03.049" v="2264" actId="20577"/>
          <ac:spMkLst>
            <pc:docMk/>
            <pc:sldMk cId="4202091184" sldId="302"/>
            <ac:spMk id="4" creationId="{DCFEBD1D-2D74-DA33-EAC7-DBD3AFDF92F9}"/>
          </ac:spMkLst>
        </pc:spChg>
        <pc:spChg chg="mod">
          <ac:chgData name="Shreya Goswami" userId="9e7e116746716bc3" providerId="LiveId" clId="{D904D7C6-DD16-440A-810C-8718159A010F}" dt="2022-09-13T16:11:45.536" v="2258" actId="1076"/>
          <ac:spMkLst>
            <pc:docMk/>
            <pc:sldMk cId="4202091184" sldId="302"/>
            <ac:spMk id="5" creationId="{F2BCA275-E28E-499F-E535-D28B6873A1CE}"/>
          </ac:spMkLst>
        </pc:spChg>
      </pc:sldChg>
      <pc:sldChg chg="modSp new del mod">
        <pc:chgData name="Shreya Goswami" userId="9e7e116746716bc3" providerId="LiveId" clId="{D904D7C6-DD16-440A-810C-8718159A010F}" dt="2022-09-13T15:15:29.387" v="1839" actId="2696"/>
        <pc:sldMkLst>
          <pc:docMk/>
          <pc:sldMk cId="881825496" sldId="303"/>
        </pc:sldMkLst>
        <pc:spChg chg="mod">
          <ac:chgData name="Shreya Goswami" userId="9e7e116746716bc3" providerId="LiveId" clId="{D904D7C6-DD16-440A-810C-8718159A010F}" dt="2022-09-13T15:15:24.097" v="1838" actId="21"/>
          <ac:spMkLst>
            <pc:docMk/>
            <pc:sldMk cId="881825496" sldId="303"/>
            <ac:spMk id="3" creationId="{0BF782B5-D286-BF67-9AEA-D36187F2560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B81-A2E4-7EAE37521E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B81-A2E4-7EAE37521E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B81-A2E4-7EAE37521E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B81-A2E4-7EAE37521E5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3D-46FD-9E64-C1F742631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B95BF-CD29-4539-A31F-A520834F2C86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D46395E6-4034-4999-834C-2EC09B175FB0}">
      <dgm:prSet phldrT="[Text]" custT="1"/>
      <dgm:spPr>
        <a:solidFill>
          <a:srgbClr val="92D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200" b="1" dirty="0">
              <a:solidFill>
                <a:srgbClr val="000000"/>
              </a:solidFill>
              <a:latin typeface="+mj-lt"/>
            </a:rPr>
            <a:t>Each s</a:t>
          </a:r>
          <a:r>
            <a:rPr lang="en-US" sz="1200" b="1" i="0" u="none" strike="noStrike" dirty="0">
              <a:solidFill>
                <a:srgbClr val="000000"/>
              </a:solidFill>
              <a:effectLst/>
              <a:latin typeface="+mj-lt"/>
            </a:rPr>
            <a:t>egment should be summarized well and have a representation in the final summary. </a:t>
          </a:r>
          <a:endParaRPr lang="en-IN" sz="1200" b="1" dirty="0"/>
        </a:p>
      </dgm:t>
    </dgm:pt>
    <dgm:pt modelId="{0CE11093-65DB-4F60-8ABA-52669E9AD090}" type="parTrans" cxnId="{B7F741ED-411A-48A3-887D-C462491ACB9F}">
      <dgm:prSet/>
      <dgm:spPr/>
      <dgm:t>
        <a:bodyPr/>
        <a:lstStyle/>
        <a:p>
          <a:endParaRPr lang="en-IN"/>
        </a:p>
      </dgm:t>
    </dgm:pt>
    <dgm:pt modelId="{62B20138-F937-4C94-BCAF-5EE27442342B}" type="sibTrans" cxnId="{B7F741ED-411A-48A3-887D-C462491ACB9F}">
      <dgm:prSet/>
      <dgm:spPr/>
      <dgm:t>
        <a:bodyPr/>
        <a:lstStyle/>
        <a:p>
          <a:endParaRPr lang="en-IN"/>
        </a:p>
      </dgm:t>
    </dgm:pt>
    <dgm:pt modelId="{9F62660C-2498-4D5F-84A0-3D600BAF8BA5}">
      <dgm:prSet phldrT="[Text]"/>
      <dgm:spPr>
        <a:solidFill>
          <a:srgbClr val="7030A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1" i="0" u="none" strike="noStrike" dirty="0">
              <a:solidFill>
                <a:srgbClr val="000000"/>
              </a:solidFill>
              <a:effectLst/>
              <a:latin typeface="+mj-lt"/>
            </a:rPr>
            <a:t>Important parts of each segment should be present in the summary. </a:t>
          </a:r>
          <a:endParaRPr lang="en-IN" b="1" dirty="0"/>
        </a:p>
      </dgm:t>
    </dgm:pt>
    <dgm:pt modelId="{D86BFC43-B3DE-4132-A0E7-C041D4F0724E}" type="parTrans" cxnId="{23077A20-61CB-42A1-8E6A-9DC4DB0030E6}">
      <dgm:prSet/>
      <dgm:spPr/>
      <dgm:t>
        <a:bodyPr/>
        <a:lstStyle/>
        <a:p>
          <a:endParaRPr lang="en-IN"/>
        </a:p>
      </dgm:t>
    </dgm:pt>
    <dgm:pt modelId="{8F31A076-186D-4123-9117-EE534A62EEB2}" type="sibTrans" cxnId="{23077A20-61CB-42A1-8E6A-9DC4DB0030E6}">
      <dgm:prSet/>
      <dgm:spPr/>
      <dgm:t>
        <a:bodyPr/>
        <a:lstStyle/>
        <a:p>
          <a:endParaRPr lang="en-IN"/>
        </a:p>
      </dgm:t>
    </dgm:pt>
    <dgm:pt modelId="{B2151765-A637-40C1-9A04-8AF27EE2544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b="1" dirty="0">
              <a:solidFill>
                <a:srgbClr val="000000"/>
              </a:solidFill>
            </a:rPr>
            <a:t>Final Summary</a:t>
          </a:r>
        </a:p>
      </dgm:t>
    </dgm:pt>
    <dgm:pt modelId="{DB8C1B1C-3A66-4C04-B1A9-3E611B76E603}" type="parTrans" cxnId="{C470293F-C07B-46C4-8CBD-400BA3B32AE7}">
      <dgm:prSet/>
      <dgm:spPr/>
      <dgm:t>
        <a:bodyPr/>
        <a:lstStyle/>
        <a:p>
          <a:endParaRPr lang="en-IN"/>
        </a:p>
      </dgm:t>
    </dgm:pt>
    <dgm:pt modelId="{28086527-B742-43E1-AD90-D2AF7CDE1FFC}" type="sibTrans" cxnId="{C470293F-C07B-46C4-8CBD-400BA3B32AE7}">
      <dgm:prSet/>
      <dgm:spPr/>
      <dgm:t>
        <a:bodyPr/>
        <a:lstStyle/>
        <a:p>
          <a:endParaRPr lang="en-IN"/>
        </a:p>
      </dgm:t>
    </dgm:pt>
    <dgm:pt modelId="{1A5EBFB5-B33F-4642-8FC7-5899AAB6C382}" type="pres">
      <dgm:prSet presAssocID="{9D0B95BF-CD29-4539-A31F-A520834F2C86}" presName="Name0" presStyleCnt="0">
        <dgm:presLayoutVars>
          <dgm:dir/>
          <dgm:resizeHandles val="exact"/>
        </dgm:presLayoutVars>
      </dgm:prSet>
      <dgm:spPr/>
    </dgm:pt>
    <dgm:pt modelId="{A0ADD63E-E855-4E59-BB39-C0FF3CAB9967}" type="pres">
      <dgm:prSet presAssocID="{9D0B95BF-CD29-4539-A31F-A520834F2C86}" presName="vNodes" presStyleCnt="0"/>
      <dgm:spPr/>
    </dgm:pt>
    <dgm:pt modelId="{8F2A9325-0769-41CB-92ED-39E0E7D33C93}" type="pres">
      <dgm:prSet presAssocID="{D46395E6-4034-4999-834C-2EC09B175FB0}" presName="node" presStyleLbl="node1" presStyleIdx="0" presStyleCnt="3" custScaleX="123635" custScaleY="117255">
        <dgm:presLayoutVars>
          <dgm:bulletEnabled val="1"/>
        </dgm:presLayoutVars>
      </dgm:prSet>
      <dgm:spPr/>
    </dgm:pt>
    <dgm:pt modelId="{51E9395D-7AD5-4C6D-B590-F446906D5138}" type="pres">
      <dgm:prSet presAssocID="{62B20138-F937-4C94-BCAF-5EE27442342B}" presName="spacerT" presStyleCnt="0"/>
      <dgm:spPr/>
    </dgm:pt>
    <dgm:pt modelId="{3F2480FE-FB66-474A-8172-B39181455840}" type="pres">
      <dgm:prSet presAssocID="{62B20138-F937-4C94-BCAF-5EE27442342B}" presName="sibTrans" presStyleLbl="sibTrans2D1" presStyleIdx="0" presStyleCnt="2"/>
      <dgm:spPr/>
    </dgm:pt>
    <dgm:pt modelId="{18E8F923-AB56-4A4D-936F-E5B9EFDADB0D}" type="pres">
      <dgm:prSet presAssocID="{62B20138-F937-4C94-BCAF-5EE27442342B}" presName="spacerB" presStyleCnt="0"/>
      <dgm:spPr/>
    </dgm:pt>
    <dgm:pt modelId="{C700BACD-FBAA-4CC8-AD31-549F0CF540C5}" type="pres">
      <dgm:prSet presAssocID="{9F62660C-2498-4D5F-84A0-3D600BAF8BA5}" presName="node" presStyleLbl="node1" presStyleIdx="1" presStyleCnt="3" custScaleX="116150" custScaleY="123707">
        <dgm:presLayoutVars>
          <dgm:bulletEnabled val="1"/>
        </dgm:presLayoutVars>
      </dgm:prSet>
      <dgm:spPr/>
    </dgm:pt>
    <dgm:pt modelId="{35AC4A49-9534-413E-BA16-7AC9E127D28F}" type="pres">
      <dgm:prSet presAssocID="{9D0B95BF-CD29-4539-A31F-A520834F2C86}" presName="sibTransLast" presStyleLbl="sibTrans2D1" presStyleIdx="1" presStyleCnt="2"/>
      <dgm:spPr/>
    </dgm:pt>
    <dgm:pt modelId="{BD997EB5-D6E7-4E1C-83AA-F5F160DD9D84}" type="pres">
      <dgm:prSet presAssocID="{9D0B95BF-CD29-4539-A31F-A520834F2C86}" presName="connectorText" presStyleLbl="sibTrans2D1" presStyleIdx="1" presStyleCnt="2"/>
      <dgm:spPr/>
    </dgm:pt>
    <dgm:pt modelId="{9F83A3F7-9F62-48FF-A697-1EEE89B17CFD}" type="pres">
      <dgm:prSet presAssocID="{9D0B95BF-CD29-4539-A31F-A520834F2C86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3077A20-61CB-42A1-8E6A-9DC4DB0030E6}" srcId="{9D0B95BF-CD29-4539-A31F-A520834F2C86}" destId="{9F62660C-2498-4D5F-84A0-3D600BAF8BA5}" srcOrd="1" destOrd="0" parTransId="{D86BFC43-B3DE-4132-A0E7-C041D4F0724E}" sibTransId="{8F31A076-186D-4123-9117-EE534A62EEB2}"/>
    <dgm:cxn modelId="{6BA60526-10B9-42B3-9D45-815B373D4102}" type="presOf" srcId="{62B20138-F937-4C94-BCAF-5EE27442342B}" destId="{3F2480FE-FB66-474A-8172-B39181455840}" srcOrd="0" destOrd="0" presId="urn:microsoft.com/office/officeart/2005/8/layout/equation2"/>
    <dgm:cxn modelId="{C470293F-C07B-46C4-8CBD-400BA3B32AE7}" srcId="{9D0B95BF-CD29-4539-A31F-A520834F2C86}" destId="{B2151765-A637-40C1-9A04-8AF27EE25441}" srcOrd="2" destOrd="0" parTransId="{DB8C1B1C-3A66-4C04-B1A9-3E611B76E603}" sibTransId="{28086527-B742-43E1-AD90-D2AF7CDE1FFC}"/>
    <dgm:cxn modelId="{4E20E743-0EA7-4932-A35C-3BDC2B689AC1}" type="presOf" srcId="{D46395E6-4034-4999-834C-2EC09B175FB0}" destId="{8F2A9325-0769-41CB-92ED-39E0E7D33C93}" srcOrd="0" destOrd="0" presId="urn:microsoft.com/office/officeart/2005/8/layout/equation2"/>
    <dgm:cxn modelId="{8354B167-AB4C-480C-AE0D-97AB17368A7A}" type="presOf" srcId="{9F62660C-2498-4D5F-84A0-3D600BAF8BA5}" destId="{C700BACD-FBAA-4CC8-AD31-549F0CF540C5}" srcOrd="0" destOrd="0" presId="urn:microsoft.com/office/officeart/2005/8/layout/equation2"/>
    <dgm:cxn modelId="{8A321D86-9D92-4573-9E55-FAF76138EEF1}" type="presOf" srcId="{B2151765-A637-40C1-9A04-8AF27EE25441}" destId="{9F83A3F7-9F62-48FF-A697-1EEE89B17CFD}" srcOrd="0" destOrd="0" presId="urn:microsoft.com/office/officeart/2005/8/layout/equation2"/>
    <dgm:cxn modelId="{8B627D94-3FB5-461C-8FFC-252EC9975F7F}" type="presOf" srcId="{8F31A076-186D-4123-9117-EE534A62EEB2}" destId="{BD997EB5-D6E7-4E1C-83AA-F5F160DD9D84}" srcOrd="1" destOrd="0" presId="urn:microsoft.com/office/officeart/2005/8/layout/equation2"/>
    <dgm:cxn modelId="{1CC235DA-7F19-4BD7-9BB1-90F23981962C}" type="presOf" srcId="{9D0B95BF-CD29-4539-A31F-A520834F2C86}" destId="{1A5EBFB5-B33F-4642-8FC7-5899AAB6C382}" srcOrd="0" destOrd="0" presId="urn:microsoft.com/office/officeart/2005/8/layout/equation2"/>
    <dgm:cxn modelId="{B7F741ED-411A-48A3-887D-C462491ACB9F}" srcId="{9D0B95BF-CD29-4539-A31F-A520834F2C86}" destId="{D46395E6-4034-4999-834C-2EC09B175FB0}" srcOrd="0" destOrd="0" parTransId="{0CE11093-65DB-4F60-8ABA-52669E9AD090}" sibTransId="{62B20138-F937-4C94-BCAF-5EE27442342B}"/>
    <dgm:cxn modelId="{818003FF-5DE0-49C8-8249-9A4A51E0F03B}" type="presOf" srcId="{8F31A076-186D-4123-9117-EE534A62EEB2}" destId="{35AC4A49-9534-413E-BA16-7AC9E127D28F}" srcOrd="0" destOrd="0" presId="urn:microsoft.com/office/officeart/2005/8/layout/equation2"/>
    <dgm:cxn modelId="{B2597FB9-0D54-4D5B-B584-78259943132D}" type="presParOf" srcId="{1A5EBFB5-B33F-4642-8FC7-5899AAB6C382}" destId="{A0ADD63E-E855-4E59-BB39-C0FF3CAB9967}" srcOrd="0" destOrd="0" presId="urn:microsoft.com/office/officeart/2005/8/layout/equation2"/>
    <dgm:cxn modelId="{3BD2EF80-E774-4C75-9B10-FABB73E63446}" type="presParOf" srcId="{A0ADD63E-E855-4E59-BB39-C0FF3CAB9967}" destId="{8F2A9325-0769-41CB-92ED-39E0E7D33C93}" srcOrd="0" destOrd="0" presId="urn:microsoft.com/office/officeart/2005/8/layout/equation2"/>
    <dgm:cxn modelId="{C0627417-1AEE-4585-B0DA-FF918368B541}" type="presParOf" srcId="{A0ADD63E-E855-4E59-BB39-C0FF3CAB9967}" destId="{51E9395D-7AD5-4C6D-B590-F446906D5138}" srcOrd="1" destOrd="0" presId="urn:microsoft.com/office/officeart/2005/8/layout/equation2"/>
    <dgm:cxn modelId="{CBAFE562-9DB1-4123-9D66-6BE3F412C707}" type="presParOf" srcId="{A0ADD63E-E855-4E59-BB39-C0FF3CAB9967}" destId="{3F2480FE-FB66-474A-8172-B39181455840}" srcOrd="2" destOrd="0" presId="urn:microsoft.com/office/officeart/2005/8/layout/equation2"/>
    <dgm:cxn modelId="{9AA9FDB8-B6FC-4BC6-95D9-A93AE2B7A7CC}" type="presParOf" srcId="{A0ADD63E-E855-4E59-BB39-C0FF3CAB9967}" destId="{18E8F923-AB56-4A4D-936F-E5B9EFDADB0D}" srcOrd="3" destOrd="0" presId="urn:microsoft.com/office/officeart/2005/8/layout/equation2"/>
    <dgm:cxn modelId="{6F13CB17-F72F-4702-8460-FDFAD6438B30}" type="presParOf" srcId="{A0ADD63E-E855-4E59-BB39-C0FF3CAB9967}" destId="{C700BACD-FBAA-4CC8-AD31-549F0CF540C5}" srcOrd="4" destOrd="0" presId="urn:microsoft.com/office/officeart/2005/8/layout/equation2"/>
    <dgm:cxn modelId="{0E58A481-C8C9-4DFF-9230-B8DB59A8BAEB}" type="presParOf" srcId="{1A5EBFB5-B33F-4642-8FC7-5899AAB6C382}" destId="{35AC4A49-9534-413E-BA16-7AC9E127D28F}" srcOrd="1" destOrd="0" presId="urn:microsoft.com/office/officeart/2005/8/layout/equation2"/>
    <dgm:cxn modelId="{C582AC6B-269B-4B4D-B255-B3B609384247}" type="presParOf" srcId="{35AC4A49-9534-413E-BA16-7AC9E127D28F}" destId="{BD997EB5-D6E7-4E1C-83AA-F5F160DD9D84}" srcOrd="0" destOrd="0" presId="urn:microsoft.com/office/officeart/2005/8/layout/equation2"/>
    <dgm:cxn modelId="{13F6E326-738B-4A6E-8FB7-CA81645EC45B}" type="presParOf" srcId="{1A5EBFB5-B33F-4642-8FC7-5899AAB6C382}" destId="{9F83A3F7-9F62-48FF-A697-1EEE89B17CF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4B758-225A-4348-BC06-CFDD1BC174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0290DB-B5E3-4582-B59E-E2EF0D812F0F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Review-rebuttal</a:t>
          </a:r>
          <a:r>
            <a:rPr lang="en-US" b="1" baseline="0" dirty="0">
              <a:solidFill>
                <a:srgbClr val="FF0000"/>
              </a:solidFill>
            </a:rPr>
            <a:t> Pair</a:t>
          </a:r>
          <a:endParaRPr lang="en-IN" b="1" dirty="0">
            <a:solidFill>
              <a:srgbClr val="FF0000"/>
            </a:solidFill>
          </a:endParaRPr>
        </a:p>
      </dgm:t>
    </dgm:pt>
    <dgm:pt modelId="{543C6691-D968-4E44-BE76-86E1E50DB424}" type="parTrans" cxnId="{166168A8-A72C-487C-B865-F306D928E55A}">
      <dgm:prSet/>
      <dgm:spPr/>
      <dgm:t>
        <a:bodyPr/>
        <a:lstStyle/>
        <a:p>
          <a:endParaRPr lang="en-IN"/>
        </a:p>
      </dgm:t>
    </dgm:pt>
    <dgm:pt modelId="{9AD573DD-329D-4345-A478-09D5CB90E4BF}" type="sibTrans" cxnId="{166168A8-A72C-487C-B865-F306D928E55A}">
      <dgm:prSet/>
      <dgm:spPr/>
      <dgm:t>
        <a:bodyPr/>
        <a:lstStyle/>
        <a:p>
          <a:endParaRPr lang="en-IN"/>
        </a:p>
      </dgm:t>
    </dgm:pt>
    <dgm:pt modelId="{C6FFB6B2-ACBA-4A75-BA93-643BFC2E0DC8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Decision Prediction</a:t>
          </a:r>
          <a:endParaRPr lang="en-IN" b="1" dirty="0">
            <a:solidFill>
              <a:srgbClr val="FF0000"/>
            </a:solidFill>
          </a:endParaRPr>
        </a:p>
      </dgm:t>
    </dgm:pt>
    <dgm:pt modelId="{3B2F2BDA-7694-45E1-9591-3815820574E8}" type="parTrans" cxnId="{C93F2FDB-8F53-4A44-B300-36245B3F9F91}">
      <dgm:prSet/>
      <dgm:spPr/>
      <dgm:t>
        <a:bodyPr/>
        <a:lstStyle/>
        <a:p>
          <a:endParaRPr lang="en-IN"/>
        </a:p>
      </dgm:t>
    </dgm:pt>
    <dgm:pt modelId="{73C95DB4-8B04-4FEB-ADF4-AD9D3DAA52C7}" type="sibTrans" cxnId="{C93F2FDB-8F53-4A44-B300-36245B3F9F91}">
      <dgm:prSet/>
      <dgm:spPr/>
      <dgm:t>
        <a:bodyPr/>
        <a:lstStyle/>
        <a:p>
          <a:endParaRPr lang="en-IN"/>
        </a:p>
      </dgm:t>
    </dgm:pt>
    <dgm:pt modelId="{39C069D6-EED6-485A-82EF-CE31B9D2961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Meta-review generation</a:t>
          </a:r>
          <a:endParaRPr lang="en-IN" b="1" dirty="0">
            <a:solidFill>
              <a:srgbClr val="FF0000"/>
            </a:solidFill>
          </a:endParaRPr>
        </a:p>
      </dgm:t>
    </dgm:pt>
    <dgm:pt modelId="{D27305A9-A36A-4B19-8B76-12C8560FA0B1}" type="parTrans" cxnId="{D4A8CFE6-62BF-4655-B762-59380779A96A}">
      <dgm:prSet/>
      <dgm:spPr/>
      <dgm:t>
        <a:bodyPr/>
        <a:lstStyle/>
        <a:p>
          <a:endParaRPr lang="en-IN"/>
        </a:p>
      </dgm:t>
    </dgm:pt>
    <dgm:pt modelId="{DF5CDA82-AF9A-41F2-879A-77E6BE6571C2}" type="sibTrans" cxnId="{D4A8CFE6-62BF-4655-B762-59380779A96A}">
      <dgm:prSet/>
      <dgm:spPr/>
      <dgm:t>
        <a:bodyPr/>
        <a:lstStyle/>
        <a:p>
          <a:endParaRPr lang="en-IN"/>
        </a:p>
      </dgm:t>
    </dgm:pt>
    <dgm:pt modelId="{371728C6-ED31-4C33-9E26-A0F940B8BC85}" type="pres">
      <dgm:prSet presAssocID="{7424B758-225A-4348-BC06-CFDD1BC17443}" presName="Name0" presStyleCnt="0">
        <dgm:presLayoutVars>
          <dgm:dir/>
          <dgm:resizeHandles val="exact"/>
        </dgm:presLayoutVars>
      </dgm:prSet>
      <dgm:spPr/>
    </dgm:pt>
    <dgm:pt modelId="{9DE4FC5D-57CA-4CFF-A1BE-76477958CE3B}" type="pres">
      <dgm:prSet presAssocID="{3A0290DB-B5E3-4582-B59E-E2EF0D812F0F}" presName="node" presStyleLbl="node1" presStyleIdx="0" presStyleCnt="3" custLinFactNeighborX="-33729" custLinFactNeighborY="-3706">
        <dgm:presLayoutVars>
          <dgm:bulletEnabled val="1"/>
        </dgm:presLayoutVars>
      </dgm:prSet>
      <dgm:spPr/>
    </dgm:pt>
    <dgm:pt modelId="{6AC99A59-A6E5-4154-9441-3E24136FDA1E}" type="pres">
      <dgm:prSet presAssocID="{9AD573DD-329D-4345-A478-09D5CB90E4BF}" presName="sibTrans" presStyleLbl="sibTrans2D1" presStyleIdx="0" presStyleCnt="2"/>
      <dgm:spPr/>
    </dgm:pt>
    <dgm:pt modelId="{68011068-FC81-41FA-96C2-84C10FB5022F}" type="pres">
      <dgm:prSet presAssocID="{9AD573DD-329D-4345-A478-09D5CB90E4BF}" presName="connectorText" presStyleLbl="sibTrans2D1" presStyleIdx="0" presStyleCnt="2"/>
      <dgm:spPr/>
    </dgm:pt>
    <dgm:pt modelId="{215A717B-98DA-47D7-9F02-A74175640FD7}" type="pres">
      <dgm:prSet presAssocID="{C6FFB6B2-ACBA-4A75-BA93-643BFC2E0DC8}" presName="node" presStyleLbl="node1" presStyleIdx="1" presStyleCnt="3" custLinFactNeighborX="-21825" custLinFactNeighborY="-3706">
        <dgm:presLayoutVars>
          <dgm:bulletEnabled val="1"/>
        </dgm:presLayoutVars>
      </dgm:prSet>
      <dgm:spPr/>
    </dgm:pt>
    <dgm:pt modelId="{4BF46810-8986-43DA-9507-D51F8B337034}" type="pres">
      <dgm:prSet presAssocID="{73C95DB4-8B04-4FEB-ADF4-AD9D3DAA52C7}" presName="sibTrans" presStyleLbl="sibTrans2D1" presStyleIdx="1" presStyleCnt="2"/>
      <dgm:spPr/>
    </dgm:pt>
    <dgm:pt modelId="{BE8093D5-D631-477B-A868-070257C296B2}" type="pres">
      <dgm:prSet presAssocID="{73C95DB4-8B04-4FEB-ADF4-AD9D3DAA52C7}" presName="connectorText" presStyleLbl="sibTrans2D1" presStyleIdx="1" presStyleCnt="2"/>
      <dgm:spPr/>
    </dgm:pt>
    <dgm:pt modelId="{0D4A0AA3-86A9-4B0F-9F57-EDDB062FE2C5}" type="pres">
      <dgm:prSet presAssocID="{39C069D6-EED6-485A-82EF-CE31B9D29618}" presName="node" presStyleLbl="node1" presStyleIdx="2" presStyleCnt="3">
        <dgm:presLayoutVars>
          <dgm:bulletEnabled val="1"/>
        </dgm:presLayoutVars>
      </dgm:prSet>
      <dgm:spPr/>
    </dgm:pt>
  </dgm:ptLst>
  <dgm:cxnLst>
    <dgm:cxn modelId="{6148C505-D524-4157-9E10-8D2FB5A45C22}" type="presOf" srcId="{3A0290DB-B5E3-4582-B59E-E2EF0D812F0F}" destId="{9DE4FC5D-57CA-4CFF-A1BE-76477958CE3B}" srcOrd="0" destOrd="0" presId="urn:microsoft.com/office/officeart/2005/8/layout/process1"/>
    <dgm:cxn modelId="{92AE5C0A-8B52-4A9A-ACE1-6022C6AF92D2}" type="presOf" srcId="{73C95DB4-8B04-4FEB-ADF4-AD9D3DAA52C7}" destId="{4BF46810-8986-43DA-9507-D51F8B337034}" srcOrd="0" destOrd="0" presId="urn:microsoft.com/office/officeart/2005/8/layout/process1"/>
    <dgm:cxn modelId="{7EF2E53A-47A7-4F74-941B-A0BCDC744D6D}" type="presOf" srcId="{39C069D6-EED6-485A-82EF-CE31B9D29618}" destId="{0D4A0AA3-86A9-4B0F-9F57-EDDB062FE2C5}" srcOrd="0" destOrd="0" presId="urn:microsoft.com/office/officeart/2005/8/layout/process1"/>
    <dgm:cxn modelId="{19567140-0B86-4099-BCB1-7E60BCEE19E0}" type="presOf" srcId="{9AD573DD-329D-4345-A478-09D5CB90E4BF}" destId="{6AC99A59-A6E5-4154-9441-3E24136FDA1E}" srcOrd="0" destOrd="0" presId="urn:microsoft.com/office/officeart/2005/8/layout/process1"/>
    <dgm:cxn modelId="{C2E9DA6E-7173-4162-8089-89E9E2459191}" type="presOf" srcId="{C6FFB6B2-ACBA-4A75-BA93-643BFC2E0DC8}" destId="{215A717B-98DA-47D7-9F02-A74175640FD7}" srcOrd="0" destOrd="0" presId="urn:microsoft.com/office/officeart/2005/8/layout/process1"/>
    <dgm:cxn modelId="{71540F91-A552-4064-ADAC-53409F52ABC7}" type="presOf" srcId="{73C95DB4-8B04-4FEB-ADF4-AD9D3DAA52C7}" destId="{BE8093D5-D631-477B-A868-070257C296B2}" srcOrd="1" destOrd="0" presId="urn:microsoft.com/office/officeart/2005/8/layout/process1"/>
    <dgm:cxn modelId="{D760489D-7F66-4035-9410-3A8C12F6CABF}" type="presOf" srcId="{9AD573DD-329D-4345-A478-09D5CB90E4BF}" destId="{68011068-FC81-41FA-96C2-84C10FB5022F}" srcOrd="1" destOrd="0" presId="urn:microsoft.com/office/officeart/2005/8/layout/process1"/>
    <dgm:cxn modelId="{166168A8-A72C-487C-B865-F306D928E55A}" srcId="{7424B758-225A-4348-BC06-CFDD1BC17443}" destId="{3A0290DB-B5E3-4582-B59E-E2EF0D812F0F}" srcOrd="0" destOrd="0" parTransId="{543C6691-D968-4E44-BE76-86E1E50DB424}" sibTransId="{9AD573DD-329D-4345-A478-09D5CB90E4BF}"/>
    <dgm:cxn modelId="{8475F2C3-F52F-4CDC-A121-D446D6D2EF35}" type="presOf" srcId="{7424B758-225A-4348-BC06-CFDD1BC17443}" destId="{371728C6-ED31-4C33-9E26-A0F940B8BC85}" srcOrd="0" destOrd="0" presId="urn:microsoft.com/office/officeart/2005/8/layout/process1"/>
    <dgm:cxn modelId="{C93F2FDB-8F53-4A44-B300-36245B3F9F91}" srcId="{7424B758-225A-4348-BC06-CFDD1BC17443}" destId="{C6FFB6B2-ACBA-4A75-BA93-643BFC2E0DC8}" srcOrd="1" destOrd="0" parTransId="{3B2F2BDA-7694-45E1-9591-3815820574E8}" sibTransId="{73C95DB4-8B04-4FEB-ADF4-AD9D3DAA52C7}"/>
    <dgm:cxn modelId="{D4A8CFE6-62BF-4655-B762-59380779A96A}" srcId="{7424B758-225A-4348-BC06-CFDD1BC17443}" destId="{39C069D6-EED6-485A-82EF-CE31B9D29618}" srcOrd="2" destOrd="0" parTransId="{D27305A9-A36A-4B19-8B76-12C8560FA0B1}" sibTransId="{DF5CDA82-AF9A-41F2-879A-77E6BE6571C2}"/>
    <dgm:cxn modelId="{5AF992C7-4C0B-41D2-834B-3A9BB2FADD98}" type="presParOf" srcId="{371728C6-ED31-4C33-9E26-A0F940B8BC85}" destId="{9DE4FC5D-57CA-4CFF-A1BE-76477958CE3B}" srcOrd="0" destOrd="0" presId="urn:microsoft.com/office/officeart/2005/8/layout/process1"/>
    <dgm:cxn modelId="{9F235267-D9A7-4403-85BE-91FCB31ACDA5}" type="presParOf" srcId="{371728C6-ED31-4C33-9E26-A0F940B8BC85}" destId="{6AC99A59-A6E5-4154-9441-3E24136FDA1E}" srcOrd="1" destOrd="0" presId="urn:microsoft.com/office/officeart/2005/8/layout/process1"/>
    <dgm:cxn modelId="{5FB6DC50-D881-4D5D-8B43-D7CB7F203606}" type="presParOf" srcId="{6AC99A59-A6E5-4154-9441-3E24136FDA1E}" destId="{68011068-FC81-41FA-96C2-84C10FB5022F}" srcOrd="0" destOrd="0" presId="urn:microsoft.com/office/officeart/2005/8/layout/process1"/>
    <dgm:cxn modelId="{CCF2D105-96AB-44C6-A7BE-F20F19D431E3}" type="presParOf" srcId="{371728C6-ED31-4C33-9E26-A0F940B8BC85}" destId="{215A717B-98DA-47D7-9F02-A74175640FD7}" srcOrd="2" destOrd="0" presId="urn:microsoft.com/office/officeart/2005/8/layout/process1"/>
    <dgm:cxn modelId="{3EA3F9A1-6925-4A2B-927A-A7723A41C546}" type="presParOf" srcId="{371728C6-ED31-4C33-9E26-A0F940B8BC85}" destId="{4BF46810-8986-43DA-9507-D51F8B337034}" srcOrd="3" destOrd="0" presId="urn:microsoft.com/office/officeart/2005/8/layout/process1"/>
    <dgm:cxn modelId="{7F145BAA-8BFB-4504-B4EF-3744E95D6100}" type="presParOf" srcId="{4BF46810-8986-43DA-9507-D51F8B337034}" destId="{BE8093D5-D631-477B-A868-070257C296B2}" srcOrd="0" destOrd="0" presId="urn:microsoft.com/office/officeart/2005/8/layout/process1"/>
    <dgm:cxn modelId="{B0415A57-0737-4D0B-9D83-A8334F6C8735}" type="presParOf" srcId="{371728C6-ED31-4C33-9E26-A0F940B8BC85}" destId="{0D4A0AA3-86A9-4B0F-9F57-EDDB062FE2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DC60D-DCBF-4EFD-B094-6AC2FBEFCE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DC68F9-3EAA-4E2E-992D-AE453E6EEB4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IN" sz="1600" b="1" dirty="0">
              <a:solidFill>
                <a:srgbClr val="000000"/>
              </a:solidFill>
            </a:rPr>
            <a:t>Facts</a:t>
          </a:r>
        </a:p>
      </dgm:t>
    </dgm:pt>
    <dgm:pt modelId="{AC09A769-BB27-42FD-ADB7-3EF9F9469155}" type="parTrans" cxnId="{E56FCFE1-77E4-4A7A-A89C-0986E3F27B85}">
      <dgm:prSet/>
      <dgm:spPr/>
      <dgm:t>
        <a:bodyPr/>
        <a:lstStyle/>
        <a:p>
          <a:endParaRPr lang="en-IN"/>
        </a:p>
      </dgm:t>
    </dgm:pt>
    <dgm:pt modelId="{DD980CE5-CF4E-41D7-98BF-8230D2696A80}" type="sibTrans" cxnId="{E56FCFE1-77E4-4A7A-A89C-0986E3F27B85}">
      <dgm:prSet/>
      <dgm:spPr/>
      <dgm:t>
        <a:bodyPr/>
        <a:lstStyle/>
        <a:p>
          <a:endParaRPr lang="en-IN"/>
        </a:p>
      </dgm:t>
    </dgm:pt>
    <dgm:pt modelId="{403BC59C-9B1D-4037-856D-B05200FE2D00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b="1" dirty="0">
              <a:solidFill>
                <a:srgbClr val="000000"/>
              </a:solidFill>
            </a:rPr>
            <a:t>Issue</a:t>
          </a:r>
        </a:p>
      </dgm:t>
    </dgm:pt>
    <dgm:pt modelId="{816696E6-FD3F-495D-AA70-8BA2ED62831A}" type="parTrans" cxnId="{710050A4-9CA4-45ED-8240-A9E593478132}">
      <dgm:prSet/>
      <dgm:spPr/>
      <dgm:t>
        <a:bodyPr/>
        <a:lstStyle/>
        <a:p>
          <a:endParaRPr lang="en-IN"/>
        </a:p>
      </dgm:t>
    </dgm:pt>
    <dgm:pt modelId="{EA2CD81D-FA79-4316-A04F-35C7F491E04E}" type="sibTrans" cxnId="{710050A4-9CA4-45ED-8240-A9E593478132}">
      <dgm:prSet/>
      <dgm:spPr/>
      <dgm:t>
        <a:bodyPr/>
        <a:lstStyle/>
        <a:p>
          <a:endParaRPr lang="en-IN"/>
        </a:p>
      </dgm:t>
    </dgm:pt>
    <dgm:pt modelId="{1A7543AF-B87A-415B-8E13-7F679712DFE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IN" sz="1600" b="1" dirty="0">
              <a:solidFill>
                <a:srgbClr val="000000"/>
              </a:solidFill>
            </a:rPr>
            <a:t>Final Judgement</a:t>
          </a:r>
          <a:endParaRPr lang="en-IN" sz="1600" b="1" dirty="0"/>
        </a:p>
      </dgm:t>
    </dgm:pt>
    <dgm:pt modelId="{4A9AA570-AB3E-4125-8F23-A86BC81590CD}" type="parTrans" cxnId="{AAAD35F8-0F95-41EB-B55B-23CC78253E84}">
      <dgm:prSet/>
      <dgm:spPr/>
      <dgm:t>
        <a:bodyPr/>
        <a:lstStyle/>
        <a:p>
          <a:endParaRPr lang="en-IN"/>
        </a:p>
      </dgm:t>
    </dgm:pt>
    <dgm:pt modelId="{6BD1B4B7-B19D-42BE-98C9-2DA2E5C6F1AC}" type="sibTrans" cxnId="{AAAD35F8-0F95-41EB-B55B-23CC78253E84}">
      <dgm:prSet/>
      <dgm:spPr/>
      <dgm:t>
        <a:bodyPr/>
        <a:lstStyle/>
        <a:p>
          <a:endParaRPr lang="en-IN"/>
        </a:p>
      </dgm:t>
    </dgm:pt>
    <dgm:pt modelId="{EE62A8B5-9231-4181-9977-717AFFC9DED2}">
      <dgm:prSet phldrT="[Text]"/>
      <dgm:spPr/>
      <dgm:t>
        <a:bodyPr/>
        <a:lstStyle/>
        <a:p>
          <a:r>
            <a:rPr lang="en-IN" b="1" dirty="0">
              <a:solidFill>
                <a:srgbClr val="000000"/>
              </a:solidFill>
            </a:rPr>
            <a:t>Optimize with evolutionary Algorithm</a:t>
          </a:r>
        </a:p>
      </dgm:t>
    </dgm:pt>
    <dgm:pt modelId="{CD9C9676-F216-4A6B-80FC-A71EDF836A5B}" type="parTrans" cxnId="{E23E6B00-9927-4D67-9827-A90915F6D836}">
      <dgm:prSet/>
      <dgm:spPr/>
      <dgm:t>
        <a:bodyPr/>
        <a:lstStyle/>
        <a:p>
          <a:endParaRPr lang="en-IN"/>
        </a:p>
      </dgm:t>
    </dgm:pt>
    <dgm:pt modelId="{A808953A-5EE1-4F6C-86ED-BBC160DFDFDD}" type="sibTrans" cxnId="{E23E6B00-9927-4D67-9827-A90915F6D836}">
      <dgm:prSet/>
      <dgm:spPr/>
      <dgm:t>
        <a:bodyPr/>
        <a:lstStyle/>
        <a:p>
          <a:endParaRPr lang="en-IN"/>
        </a:p>
      </dgm:t>
    </dgm:pt>
    <dgm:pt modelId="{A995E241-1F01-4DD4-8899-4E19CFFB110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1400" b="1" dirty="0">
              <a:solidFill>
                <a:srgbClr val="000000"/>
              </a:solidFill>
            </a:rPr>
            <a:t>Abstractive summary</a:t>
          </a:r>
        </a:p>
      </dgm:t>
    </dgm:pt>
    <dgm:pt modelId="{1D9E0327-FB26-48C9-B60E-80338F7BBFB4}" type="parTrans" cxnId="{915928C1-655D-4224-9489-3034BCDA2CF1}">
      <dgm:prSet/>
      <dgm:spPr/>
      <dgm:t>
        <a:bodyPr/>
        <a:lstStyle/>
        <a:p>
          <a:endParaRPr lang="en-IN"/>
        </a:p>
      </dgm:t>
    </dgm:pt>
    <dgm:pt modelId="{12CBFB24-E338-478A-9A5F-A1D7D168F727}" type="sibTrans" cxnId="{915928C1-655D-4224-9489-3034BCDA2CF1}">
      <dgm:prSet/>
      <dgm:spPr/>
      <dgm:t>
        <a:bodyPr/>
        <a:lstStyle/>
        <a:p>
          <a:endParaRPr lang="en-IN"/>
        </a:p>
      </dgm:t>
    </dgm:pt>
    <dgm:pt modelId="{D50C805F-68BB-4984-9AC9-E0B804DD1D1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sz="1400" b="1" dirty="0">
              <a:solidFill>
                <a:srgbClr val="000000"/>
              </a:solidFill>
            </a:rPr>
            <a:t>Extractive Summary</a:t>
          </a:r>
        </a:p>
      </dgm:t>
    </dgm:pt>
    <dgm:pt modelId="{F4E0A99C-3BC9-4C69-B704-8B73E0FD8B27}" type="parTrans" cxnId="{84E67143-068C-4FDE-9E6C-0B92152595FF}">
      <dgm:prSet/>
      <dgm:spPr/>
      <dgm:t>
        <a:bodyPr/>
        <a:lstStyle/>
        <a:p>
          <a:endParaRPr lang="en-IN"/>
        </a:p>
      </dgm:t>
    </dgm:pt>
    <dgm:pt modelId="{346D0F8C-634F-4BAE-A138-47E016442BD7}" type="sibTrans" cxnId="{84E67143-068C-4FDE-9E6C-0B92152595FF}">
      <dgm:prSet/>
      <dgm:spPr/>
      <dgm:t>
        <a:bodyPr/>
        <a:lstStyle/>
        <a:p>
          <a:endParaRPr lang="en-IN"/>
        </a:p>
      </dgm:t>
    </dgm:pt>
    <dgm:pt modelId="{5EF4331D-0FE2-40DA-9C2D-1D5D3AFA8C2E}" type="pres">
      <dgm:prSet presAssocID="{AADDC60D-DCBF-4EFD-B094-6AC2FBEFCE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27A4FBC-747A-4F8F-9405-368DBD86920B}" type="pres">
      <dgm:prSet presAssocID="{AADDC60D-DCBF-4EFD-B094-6AC2FBEFCED1}" presName="cycle" presStyleCnt="0"/>
      <dgm:spPr/>
    </dgm:pt>
    <dgm:pt modelId="{BF6FBCFA-AD72-4FBB-B6E2-26191D3BC940}" type="pres">
      <dgm:prSet presAssocID="{AADDC60D-DCBF-4EFD-B094-6AC2FBEFCED1}" presName="centerShape" presStyleCnt="0"/>
      <dgm:spPr/>
    </dgm:pt>
    <dgm:pt modelId="{F003C0A3-915E-4ADA-96B5-D02998A96B21}" type="pres">
      <dgm:prSet presAssocID="{AADDC60D-DCBF-4EFD-B094-6AC2FBEFCED1}" presName="connSite" presStyleLbl="node1" presStyleIdx="0" presStyleCnt="7"/>
      <dgm:spPr/>
    </dgm:pt>
    <dgm:pt modelId="{3C41DD21-377B-46BE-8148-3F5F57E32398}" type="pres">
      <dgm:prSet presAssocID="{AADDC60D-DCBF-4EFD-B094-6AC2FBEFCED1}" presName="visible" presStyleLbl="node1" presStyleIdx="0" presStyleCnt="7" custAng="0" custScaleX="160296" custScaleY="174319" custLinFactX="20096" custLinFactNeighborX="100000" custLinFactNeighborY="-18362"/>
      <dgm:spPr/>
    </dgm:pt>
    <dgm:pt modelId="{2A090B06-67EB-4FD7-AB2D-5E5CBBE2A279}" type="pres">
      <dgm:prSet presAssocID="{AC09A769-BB27-42FD-ADB7-3EF9F9469155}" presName="Name25" presStyleLbl="parChTrans1D1" presStyleIdx="0" presStyleCnt="6"/>
      <dgm:spPr/>
    </dgm:pt>
    <dgm:pt modelId="{BA396183-0EC7-4F64-B847-A567763D5D4E}" type="pres">
      <dgm:prSet presAssocID="{E3DC68F9-3EAA-4E2E-992D-AE453E6EEB43}" presName="node" presStyleCnt="0"/>
      <dgm:spPr/>
    </dgm:pt>
    <dgm:pt modelId="{B8D78150-226E-4D1F-95E3-C71B4CD7FD3B}" type="pres">
      <dgm:prSet presAssocID="{E3DC68F9-3EAA-4E2E-992D-AE453E6EEB43}" presName="parentNode" presStyleLbl="node1" presStyleIdx="1" presStyleCnt="7" custScaleX="176189" custScaleY="202979" custLinFactX="-86485" custLinFactNeighborX="-100000" custLinFactNeighborY="52667">
        <dgm:presLayoutVars>
          <dgm:chMax val="1"/>
          <dgm:bulletEnabled val="1"/>
        </dgm:presLayoutVars>
      </dgm:prSet>
      <dgm:spPr/>
    </dgm:pt>
    <dgm:pt modelId="{F5B7CA57-E794-4ED3-A9ED-899CAC337D80}" type="pres">
      <dgm:prSet presAssocID="{E3DC68F9-3EAA-4E2E-992D-AE453E6EEB43}" presName="childNode" presStyleLbl="revTx" presStyleIdx="0" presStyleCnt="0">
        <dgm:presLayoutVars>
          <dgm:bulletEnabled val="1"/>
        </dgm:presLayoutVars>
      </dgm:prSet>
      <dgm:spPr/>
    </dgm:pt>
    <dgm:pt modelId="{B896E097-ED31-4FFC-A164-F16AB369FBA1}" type="pres">
      <dgm:prSet presAssocID="{816696E6-FD3F-495D-AA70-8BA2ED62831A}" presName="Name25" presStyleLbl="parChTrans1D1" presStyleIdx="1" presStyleCnt="6"/>
      <dgm:spPr/>
    </dgm:pt>
    <dgm:pt modelId="{659E1CCB-2B0C-47FC-B71D-0A1A7C4ECB68}" type="pres">
      <dgm:prSet presAssocID="{403BC59C-9B1D-4037-856D-B05200FE2D00}" presName="node" presStyleCnt="0"/>
      <dgm:spPr/>
    </dgm:pt>
    <dgm:pt modelId="{2DFF0152-ED91-4494-9FA8-5D9E15A7C97B}" type="pres">
      <dgm:prSet presAssocID="{403BC59C-9B1D-4037-856D-B05200FE2D00}" presName="parentNode" presStyleLbl="node1" presStyleIdx="2" presStyleCnt="7" custScaleX="179584" custScaleY="182285" custLinFactX="-184460" custLinFactY="50403" custLinFactNeighborX="-200000" custLinFactNeighborY="100000">
        <dgm:presLayoutVars>
          <dgm:chMax val="1"/>
          <dgm:bulletEnabled val="1"/>
        </dgm:presLayoutVars>
      </dgm:prSet>
      <dgm:spPr/>
    </dgm:pt>
    <dgm:pt modelId="{59C81EA1-ABF3-47C1-9EEA-98DB09FA4EEF}" type="pres">
      <dgm:prSet presAssocID="{403BC59C-9B1D-4037-856D-B05200FE2D00}" presName="childNode" presStyleLbl="revTx" presStyleIdx="0" presStyleCnt="0">
        <dgm:presLayoutVars>
          <dgm:bulletEnabled val="1"/>
        </dgm:presLayoutVars>
      </dgm:prSet>
      <dgm:spPr/>
    </dgm:pt>
    <dgm:pt modelId="{B09B7B0F-66E0-486D-B439-7055F80EE676}" type="pres">
      <dgm:prSet presAssocID="{4A9AA570-AB3E-4125-8F23-A86BC81590CD}" presName="Name25" presStyleLbl="parChTrans1D1" presStyleIdx="2" presStyleCnt="6"/>
      <dgm:spPr/>
    </dgm:pt>
    <dgm:pt modelId="{9DA8084D-0496-4C49-B6A7-93EB46988506}" type="pres">
      <dgm:prSet presAssocID="{1A7543AF-B87A-415B-8E13-7F679712DFE3}" presName="node" presStyleCnt="0"/>
      <dgm:spPr/>
    </dgm:pt>
    <dgm:pt modelId="{D10E3074-1027-4704-AD95-E983DB6C3336}" type="pres">
      <dgm:prSet presAssocID="{1A7543AF-B87A-415B-8E13-7F679712DFE3}" presName="parentNode" presStyleLbl="node1" presStyleIdx="3" presStyleCnt="7" custScaleX="175185" custScaleY="200060" custLinFactX="-160824" custLinFactY="100000" custLinFactNeighborX="-200000" custLinFactNeighborY="148159">
        <dgm:presLayoutVars>
          <dgm:chMax val="1"/>
          <dgm:bulletEnabled val="1"/>
        </dgm:presLayoutVars>
      </dgm:prSet>
      <dgm:spPr/>
    </dgm:pt>
    <dgm:pt modelId="{15322CC6-13AE-48AF-B81D-2CCB44F5F937}" type="pres">
      <dgm:prSet presAssocID="{1A7543AF-B87A-415B-8E13-7F679712DFE3}" presName="childNode" presStyleLbl="revTx" presStyleIdx="0" presStyleCnt="0">
        <dgm:presLayoutVars>
          <dgm:bulletEnabled val="1"/>
        </dgm:presLayoutVars>
      </dgm:prSet>
      <dgm:spPr/>
    </dgm:pt>
    <dgm:pt modelId="{686CEC20-47B4-4DA3-BEB2-D6D9548D6B1F}" type="pres">
      <dgm:prSet presAssocID="{CD9C9676-F216-4A6B-80FC-A71EDF836A5B}" presName="Name25" presStyleLbl="parChTrans1D1" presStyleIdx="3" presStyleCnt="6"/>
      <dgm:spPr/>
    </dgm:pt>
    <dgm:pt modelId="{F6B98642-B4D3-4386-83E5-EB52AFED7B3F}" type="pres">
      <dgm:prSet presAssocID="{EE62A8B5-9231-4181-9977-717AFFC9DED2}" presName="node" presStyleCnt="0"/>
      <dgm:spPr/>
    </dgm:pt>
    <dgm:pt modelId="{E2EE6FC4-A71F-4DBB-BF49-CE54C9E30C2A}" type="pres">
      <dgm:prSet presAssocID="{EE62A8B5-9231-4181-9977-717AFFC9DED2}" presName="parentNode" presStyleLbl="node1" presStyleIdx="4" presStyleCnt="7" custScaleX="219456" custScaleY="200064" custLinFactX="-52610" custLinFactY="-5816" custLinFactNeighborX="-100000" custLinFactNeighborY="-100000">
        <dgm:presLayoutVars>
          <dgm:chMax val="1"/>
          <dgm:bulletEnabled val="1"/>
        </dgm:presLayoutVars>
      </dgm:prSet>
      <dgm:spPr/>
    </dgm:pt>
    <dgm:pt modelId="{446B1740-03F5-4CA2-9631-EB3E82865346}" type="pres">
      <dgm:prSet presAssocID="{EE62A8B5-9231-4181-9977-717AFFC9DED2}" presName="childNode" presStyleLbl="revTx" presStyleIdx="0" presStyleCnt="0">
        <dgm:presLayoutVars>
          <dgm:bulletEnabled val="1"/>
        </dgm:presLayoutVars>
      </dgm:prSet>
      <dgm:spPr/>
    </dgm:pt>
    <dgm:pt modelId="{2E53013E-FC39-45E7-9B5F-2CCF930BC2EC}" type="pres">
      <dgm:prSet presAssocID="{1D9E0327-FB26-48C9-B60E-80338F7BBFB4}" presName="Name25" presStyleLbl="parChTrans1D1" presStyleIdx="4" presStyleCnt="6"/>
      <dgm:spPr/>
    </dgm:pt>
    <dgm:pt modelId="{36CB705B-247E-4442-9E7D-7E70A2A894C4}" type="pres">
      <dgm:prSet presAssocID="{A995E241-1F01-4DD4-8899-4E19CFFB110B}" presName="node" presStyleCnt="0"/>
      <dgm:spPr/>
    </dgm:pt>
    <dgm:pt modelId="{294D6A31-A245-4DC7-808C-FD80F561E892}" type="pres">
      <dgm:prSet presAssocID="{A995E241-1F01-4DD4-8899-4E19CFFB110B}" presName="parentNode" presStyleLbl="node1" presStyleIdx="5" presStyleCnt="7" custScaleX="229617" custScaleY="251900" custLinFactX="87488" custLinFactY="-159740" custLinFactNeighborX="100000" custLinFactNeighborY="-200000">
        <dgm:presLayoutVars>
          <dgm:chMax val="1"/>
          <dgm:bulletEnabled val="1"/>
        </dgm:presLayoutVars>
      </dgm:prSet>
      <dgm:spPr/>
    </dgm:pt>
    <dgm:pt modelId="{63862B68-EE5F-4F7C-AFA3-CEEBD063FC4D}" type="pres">
      <dgm:prSet presAssocID="{A995E241-1F01-4DD4-8899-4E19CFFB110B}" presName="childNode" presStyleLbl="revTx" presStyleIdx="0" presStyleCnt="0">
        <dgm:presLayoutVars>
          <dgm:bulletEnabled val="1"/>
        </dgm:presLayoutVars>
      </dgm:prSet>
      <dgm:spPr/>
    </dgm:pt>
    <dgm:pt modelId="{674325AA-FC97-47C6-8FB8-63BAE7784A1D}" type="pres">
      <dgm:prSet presAssocID="{F4E0A99C-3BC9-4C69-B704-8B73E0FD8B27}" presName="Name25" presStyleLbl="parChTrans1D1" presStyleIdx="5" presStyleCnt="6"/>
      <dgm:spPr/>
    </dgm:pt>
    <dgm:pt modelId="{4884E44C-9143-484C-ABD0-9975751C2248}" type="pres">
      <dgm:prSet presAssocID="{D50C805F-68BB-4984-9AC9-E0B804DD1D1F}" presName="node" presStyleCnt="0"/>
      <dgm:spPr/>
    </dgm:pt>
    <dgm:pt modelId="{E417FD1E-FA62-4303-AF40-9FF12D7C8243}" type="pres">
      <dgm:prSet presAssocID="{D50C805F-68BB-4984-9AC9-E0B804DD1D1F}" presName="parentNode" presStyleLbl="node1" presStyleIdx="6" presStyleCnt="7" custScaleX="231790" custScaleY="253346" custLinFactX="100000" custLinFactY="-100000" custLinFactNeighborX="171877" custLinFactNeighborY="-108931">
        <dgm:presLayoutVars>
          <dgm:chMax val="1"/>
          <dgm:bulletEnabled val="1"/>
        </dgm:presLayoutVars>
      </dgm:prSet>
      <dgm:spPr/>
    </dgm:pt>
    <dgm:pt modelId="{BD78D568-A299-4A7E-A255-12BC162F88B4}" type="pres">
      <dgm:prSet presAssocID="{D50C805F-68BB-4984-9AC9-E0B804DD1D1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23E6B00-9927-4D67-9827-A90915F6D836}" srcId="{AADDC60D-DCBF-4EFD-B094-6AC2FBEFCED1}" destId="{EE62A8B5-9231-4181-9977-717AFFC9DED2}" srcOrd="3" destOrd="0" parTransId="{CD9C9676-F216-4A6B-80FC-A71EDF836A5B}" sibTransId="{A808953A-5EE1-4F6C-86ED-BBC160DFDFDD}"/>
    <dgm:cxn modelId="{101E8420-3ADF-4FD9-B0B4-718FCF19D447}" type="presOf" srcId="{F4E0A99C-3BC9-4C69-B704-8B73E0FD8B27}" destId="{674325AA-FC97-47C6-8FB8-63BAE7784A1D}" srcOrd="0" destOrd="0" presId="urn:microsoft.com/office/officeart/2005/8/layout/radial2"/>
    <dgm:cxn modelId="{1E5E953F-2457-43EA-9526-237A6E92B19A}" type="presOf" srcId="{1D9E0327-FB26-48C9-B60E-80338F7BBFB4}" destId="{2E53013E-FC39-45E7-9B5F-2CCF930BC2EC}" srcOrd="0" destOrd="0" presId="urn:microsoft.com/office/officeart/2005/8/layout/radial2"/>
    <dgm:cxn modelId="{F8248F5D-BE04-4B06-BC6A-D4E95C15DA7F}" type="presOf" srcId="{AADDC60D-DCBF-4EFD-B094-6AC2FBEFCED1}" destId="{5EF4331D-0FE2-40DA-9C2D-1D5D3AFA8C2E}" srcOrd="0" destOrd="0" presId="urn:microsoft.com/office/officeart/2005/8/layout/radial2"/>
    <dgm:cxn modelId="{9F8EF442-B7DD-47B1-AA90-746F42988732}" type="presOf" srcId="{403BC59C-9B1D-4037-856D-B05200FE2D00}" destId="{2DFF0152-ED91-4494-9FA8-5D9E15A7C97B}" srcOrd="0" destOrd="0" presId="urn:microsoft.com/office/officeart/2005/8/layout/radial2"/>
    <dgm:cxn modelId="{84E67143-068C-4FDE-9E6C-0B92152595FF}" srcId="{AADDC60D-DCBF-4EFD-B094-6AC2FBEFCED1}" destId="{D50C805F-68BB-4984-9AC9-E0B804DD1D1F}" srcOrd="5" destOrd="0" parTransId="{F4E0A99C-3BC9-4C69-B704-8B73E0FD8B27}" sibTransId="{346D0F8C-634F-4BAE-A138-47E016442BD7}"/>
    <dgm:cxn modelId="{69A2876B-0104-4171-B2D8-A3E352EB6629}" type="presOf" srcId="{816696E6-FD3F-495D-AA70-8BA2ED62831A}" destId="{B896E097-ED31-4FFC-A164-F16AB369FBA1}" srcOrd="0" destOrd="0" presId="urn:microsoft.com/office/officeart/2005/8/layout/radial2"/>
    <dgm:cxn modelId="{216CC68D-0C61-4EA3-A070-54FBBCC44584}" type="presOf" srcId="{4A9AA570-AB3E-4125-8F23-A86BC81590CD}" destId="{B09B7B0F-66E0-486D-B439-7055F80EE676}" srcOrd="0" destOrd="0" presId="urn:microsoft.com/office/officeart/2005/8/layout/radial2"/>
    <dgm:cxn modelId="{710050A4-9CA4-45ED-8240-A9E593478132}" srcId="{AADDC60D-DCBF-4EFD-B094-6AC2FBEFCED1}" destId="{403BC59C-9B1D-4037-856D-B05200FE2D00}" srcOrd="1" destOrd="0" parTransId="{816696E6-FD3F-495D-AA70-8BA2ED62831A}" sibTransId="{EA2CD81D-FA79-4316-A04F-35C7F491E04E}"/>
    <dgm:cxn modelId="{E5E11BA9-8C17-4451-8177-B6A54D5E1AA4}" type="presOf" srcId="{E3DC68F9-3EAA-4E2E-992D-AE453E6EEB43}" destId="{B8D78150-226E-4D1F-95E3-C71B4CD7FD3B}" srcOrd="0" destOrd="0" presId="urn:microsoft.com/office/officeart/2005/8/layout/radial2"/>
    <dgm:cxn modelId="{915928C1-655D-4224-9489-3034BCDA2CF1}" srcId="{AADDC60D-DCBF-4EFD-B094-6AC2FBEFCED1}" destId="{A995E241-1F01-4DD4-8899-4E19CFFB110B}" srcOrd="4" destOrd="0" parTransId="{1D9E0327-FB26-48C9-B60E-80338F7BBFB4}" sibTransId="{12CBFB24-E338-478A-9A5F-A1D7D168F727}"/>
    <dgm:cxn modelId="{90D2D2D6-FFA8-4312-98F2-637D4B3938D9}" type="presOf" srcId="{EE62A8B5-9231-4181-9977-717AFFC9DED2}" destId="{E2EE6FC4-A71F-4DBB-BF49-CE54C9E30C2A}" srcOrd="0" destOrd="0" presId="urn:microsoft.com/office/officeart/2005/8/layout/radial2"/>
    <dgm:cxn modelId="{049C9BD8-9177-40CF-B599-7950C66BE6D9}" type="presOf" srcId="{1A7543AF-B87A-415B-8E13-7F679712DFE3}" destId="{D10E3074-1027-4704-AD95-E983DB6C3336}" srcOrd="0" destOrd="0" presId="urn:microsoft.com/office/officeart/2005/8/layout/radial2"/>
    <dgm:cxn modelId="{DB56CDDD-2C1B-4284-B997-163113E48D44}" type="presOf" srcId="{A995E241-1F01-4DD4-8899-4E19CFFB110B}" destId="{294D6A31-A245-4DC7-808C-FD80F561E892}" srcOrd="0" destOrd="0" presId="urn:microsoft.com/office/officeart/2005/8/layout/radial2"/>
    <dgm:cxn modelId="{E56FCFE1-77E4-4A7A-A89C-0986E3F27B85}" srcId="{AADDC60D-DCBF-4EFD-B094-6AC2FBEFCED1}" destId="{E3DC68F9-3EAA-4E2E-992D-AE453E6EEB43}" srcOrd="0" destOrd="0" parTransId="{AC09A769-BB27-42FD-ADB7-3EF9F9469155}" sibTransId="{DD980CE5-CF4E-41D7-98BF-8230D2696A80}"/>
    <dgm:cxn modelId="{186801EC-99AB-4674-8E1E-80932B7501A6}" type="presOf" srcId="{D50C805F-68BB-4984-9AC9-E0B804DD1D1F}" destId="{E417FD1E-FA62-4303-AF40-9FF12D7C8243}" srcOrd="0" destOrd="0" presId="urn:microsoft.com/office/officeart/2005/8/layout/radial2"/>
    <dgm:cxn modelId="{951662F5-3DFA-4F87-8A7B-9CC36DD9DA2F}" type="presOf" srcId="{CD9C9676-F216-4A6B-80FC-A71EDF836A5B}" destId="{686CEC20-47B4-4DA3-BEB2-D6D9548D6B1F}" srcOrd="0" destOrd="0" presId="urn:microsoft.com/office/officeart/2005/8/layout/radial2"/>
    <dgm:cxn modelId="{AAAD35F8-0F95-41EB-B55B-23CC78253E84}" srcId="{AADDC60D-DCBF-4EFD-B094-6AC2FBEFCED1}" destId="{1A7543AF-B87A-415B-8E13-7F679712DFE3}" srcOrd="2" destOrd="0" parTransId="{4A9AA570-AB3E-4125-8F23-A86BC81590CD}" sibTransId="{6BD1B4B7-B19D-42BE-98C9-2DA2E5C6F1AC}"/>
    <dgm:cxn modelId="{9C29C9FE-0DF3-4DE9-8784-D5477EC36D08}" type="presOf" srcId="{AC09A769-BB27-42FD-ADB7-3EF9F9469155}" destId="{2A090B06-67EB-4FD7-AB2D-5E5CBBE2A279}" srcOrd="0" destOrd="0" presId="urn:microsoft.com/office/officeart/2005/8/layout/radial2"/>
    <dgm:cxn modelId="{EB4F0976-4DDB-41D2-9DDC-40ABF569EF1A}" type="presParOf" srcId="{5EF4331D-0FE2-40DA-9C2D-1D5D3AFA8C2E}" destId="{127A4FBC-747A-4F8F-9405-368DBD86920B}" srcOrd="0" destOrd="0" presId="urn:microsoft.com/office/officeart/2005/8/layout/radial2"/>
    <dgm:cxn modelId="{F6E8B187-6C17-4FC0-A4AB-05685182E006}" type="presParOf" srcId="{127A4FBC-747A-4F8F-9405-368DBD86920B}" destId="{BF6FBCFA-AD72-4FBB-B6E2-26191D3BC940}" srcOrd="0" destOrd="0" presId="urn:microsoft.com/office/officeart/2005/8/layout/radial2"/>
    <dgm:cxn modelId="{BDB0BAD4-3B07-4731-9FB7-4202363A4DB9}" type="presParOf" srcId="{BF6FBCFA-AD72-4FBB-B6E2-26191D3BC940}" destId="{F003C0A3-915E-4ADA-96B5-D02998A96B21}" srcOrd="0" destOrd="0" presId="urn:microsoft.com/office/officeart/2005/8/layout/radial2"/>
    <dgm:cxn modelId="{F2155D1E-A6C2-44CF-BC63-BFEEAFE9D959}" type="presParOf" srcId="{BF6FBCFA-AD72-4FBB-B6E2-26191D3BC940}" destId="{3C41DD21-377B-46BE-8148-3F5F57E32398}" srcOrd="1" destOrd="0" presId="urn:microsoft.com/office/officeart/2005/8/layout/radial2"/>
    <dgm:cxn modelId="{6A34D53A-CEE4-414E-B9C0-54EED364DE08}" type="presParOf" srcId="{127A4FBC-747A-4F8F-9405-368DBD86920B}" destId="{2A090B06-67EB-4FD7-AB2D-5E5CBBE2A279}" srcOrd="1" destOrd="0" presId="urn:microsoft.com/office/officeart/2005/8/layout/radial2"/>
    <dgm:cxn modelId="{19EE8D4B-43CB-40C2-A084-9CD50F782FA0}" type="presParOf" srcId="{127A4FBC-747A-4F8F-9405-368DBD86920B}" destId="{BA396183-0EC7-4F64-B847-A567763D5D4E}" srcOrd="2" destOrd="0" presId="urn:microsoft.com/office/officeart/2005/8/layout/radial2"/>
    <dgm:cxn modelId="{4379EA0F-60CB-4E94-91EB-96C7A1A0FD0E}" type="presParOf" srcId="{BA396183-0EC7-4F64-B847-A567763D5D4E}" destId="{B8D78150-226E-4D1F-95E3-C71B4CD7FD3B}" srcOrd="0" destOrd="0" presId="urn:microsoft.com/office/officeart/2005/8/layout/radial2"/>
    <dgm:cxn modelId="{BF917D03-FF57-4CA6-B6AE-44E24C6DFA7F}" type="presParOf" srcId="{BA396183-0EC7-4F64-B847-A567763D5D4E}" destId="{F5B7CA57-E794-4ED3-A9ED-899CAC337D80}" srcOrd="1" destOrd="0" presId="urn:microsoft.com/office/officeart/2005/8/layout/radial2"/>
    <dgm:cxn modelId="{36F9ACDD-3958-4B5B-81CF-D34F9CE7EC89}" type="presParOf" srcId="{127A4FBC-747A-4F8F-9405-368DBD86920B}" destId="{B896E097-ED31-4FFC-A164-F16AB369FBA1}" srcOrd="3" destOrd="0" presId="urn:microsoft.com/office/officeart/2005/8/layout/radial2"/>
    <dgm:cxn modelId="{3CFC89FE-3FE0-462B-A72B-EEA0E38D9815}" type="presParOf" srcId="{127A4FBC-747A-4F8F-9405-368DBD86920B}" destId="{659E1CCB-2B0C-47FC-B71D-0A1A7C4ECB68}" srcOrd="4" destOrd="0" presId="urn:microsoft.com/office/officeart/2005/8/layout/radial2"/>
    <dgm:cxn modelId="{AA6491DB-5AC9-47DF-BBF9-953355F95779}" type="presParOf" srcId="{659E1CCB-2B0C-47FC-B71D-0A1A7C4ECB68}" destId="{2DFF0152-ED91-4494-9FA8-5D9E15A7C97B}" srcOrd="0" destOrd="0" presId="urn:microsoft.com/office/officeart/2005/8/layout/radial2"/>
    <dgm:cxn modelId="{28FB00DD-FE41-4ABA-AA1D-B36B39BABB7F}" type="presParOf" srcId="{659E1CCB-2B0C-47FC-B71D-0A1A7C4ECB68}" destId="{59C81EA1-ABF3-47C1-9EEA-98DB09FA4EEF}" srcOrd="1" destOrd="0" presId="urn:microsoft.com/office/officeart/2005/8/layout/radial2"/>
    <dgm:cxn modelId="{C88A6328-11AF-4580-9296-D7F693EA5F2E}" type="presParOf" srcId="{127A4FBC-747A-4F8F-9405-368DBD86920B}" destId="{B09B7B0F-66E0-486D-B439-7055F80EE676}" srcOrd="5" destOrd="0" presId="urn:microsoft.com/office/officeart/2005/8/layout/radial2"/>
    <dgm:cxn modelId="{E2C7285E-8FC6-481C-8F9F-0B0C42478FD3}" type="presParOf" srcId="{127A4FBC-747A-4F8F-9405-368DBD86920B}" destId="{9DA8084D-0496-4C49-B6A7-93EB46988506}" srcOrd="6" destOrd="0" presId="urn:microsoft.com/office/officeart/2005/8/layout/radial2"/>
    <dgm:cxn modelId="{2F938E5C-FC98-4BE3-81E4-C4DD6049AAB1}" type="presParOf" srcId="{9DA8084D-0496-4C49-B6A7-93EB46988506}" destId="{D10E3074-1027-4704-AD95-E983DB6C3336}" srcOrd="0" destOrd="0" presId="urn:microsoft.com/office/officeart/2005/8/layout/radial2"/>
    <dgm:cxn modelId="{1FC45A0E-824C-43F5-AFCE-38A3C628D53A}" type="presParOf" srcId="{9DA8084D-0496-4C49-B6A7-93EB46988506}" destId="{15322CC6-13AE-48AF-B81D-2CCB44F5F937}" srcOrd="1" destOrd="0" presId="urn:microsoft.com/office/officeart/2005/8/layout/radial2"/>
    <dgm:cxn modelId="{2DCF37D2-C7CD-499D-B908-909BAB3A0E96}" type="presParOf" srcId="{127A4FBC-747A-4F8F-9405-368DBD86920B}" destId="{686CEC20-47B4-4DA3-BEB2-D6D9548D6B1F}" srcOrd="7" destOrd="0" presId="urn:microsoft.com/office/officeart/2005/8/layout/radial2"/>
    <dgm:cxn modelId="{65260D5D-DC28-4726-9CFE-8BA6553890B7}" type="presParOf" srcId="{127A4FBC-747A-4F8F-9405-368DBD86920B}" destId="{F6B98642-B4D3-4386-83E5-EB52AFED7B3F}" srcOrd="8" destOrd="0" presId="urn:microsoft.com/office/officeart/2005/8/layout/radial2"/>
    <dgm:cxn modelId="{0C0A5E05-917D-4D72-94D1-1A2D7C23E267}" type="presParOf" srcId="{F6B98642-B4D3-4386-83E5-EB52AFED7B3F}" destId="{E2EE6FC4-A71F-4DBB-BF49-CE54C9E30C2A}" srcOrd="0" destOrd="0" presId="urn:microsoft.com/office/officeart/2005/8/layout/radial2"/>
    <dgm:cxn modelId="{B81E32BE-5B43-4D3D-858E-0EFF01213AFB}" type="presParOf" srcId="{F6B98642-B4D3-4386-83E5-EB52AFED7B3F}" destId="{446B1740-03F5-4CA2-9631-EB3E82865346}" srcOrd="1" destOrd="0" presId="urn:microsoft.com/office/officeart/2005/8/layout/radial2"/>
    <dgm:cxn modelId="{A7165142-3DD1-4834-8C0F-43FC55D0D2BA}" type="presParOf" srcId="{127A4FBC-747A-4F8F-9405-368DBD86920B}" destId="{2E53013E-FC39-45E7-9B5F-2CCF930BC2EC}" srcOrd="9" destOrd="0" presId="urn:microsoft.com/office/officeart/2005/8/layout/radial2"/>
    <dgm:cxn modelId="{2BBA18E1-E278-4689-A842-ED698BC53DEA}" type="presParOf" srcId="{127A4FBC-747A-4F8F-9405-368DBD86920B}" destId="{36CB705B-247E-4442-9E7D-7E70A2A894C4}" srcOrd="10" destOrd="0" presId="urn:microsoft.com/office/officeart/2005/8/layout/radial2"/>
    <dgm:cxn modelId="{28047B7E-68D0-481E-AE45-805102195F02}" type="presParOf" srcId="{36CB705B-247E-4442-9E7D-7E70A2A894C4}" destId="{294D6A31-A245-4DC7-808C-FD80F561E892}" srcOrd="0" destOrd="0" presId="urn:microsoft.com/office/officeart/2005/8/layout/radial2"/>
    <dgm:cxn modelId="{CC9BBDC2-A4BD-46A4-A1DA-B10A4BE2D06A}" type="presParOf" srcId="{36CB705B-247E-4442-9E7D-7E70A2A894C4}" destId="{63862B68-EE5F-4F7C-AFA3-CEEBD063FC4D}" srcOrd="1" destOrd="0" presId="urn:microsoft.com/office/officeart/2005/8/layout/radial2"/>
    <dgm:cxn modelId="{8EB702F9-18D1-4DB3-8B4C-5ECDFB98B85B}" type="presParOf" srcId="{127A4FBC-747A-4F8F-9405-368DBD86920B}" destId="{674325AA-FC97-47C6-8FB8-63BAE7784A1D}" srcOrd="11" destOrd="0" presId="urn:microsoft.com/office/officeart/2005/8/layout/radial2"/>
    <dgm:cxn modelId="{2D13822F-AEC8-4078-9F6E-3AB351B3D3C5}" type="presParOf" srcId="{127A4FBC-747A-4F8F-9405-368DBD86920B}" destId="{4884E44C-9143-484C-ABD0-9975751C2248}" srcOrd="12" destOrd="0" presId="urn:microsoft.com/office/officeart/2005/8/layout/radial2"/>
    <dgm:cxn modelId="{8B272A19-F7E2-4F6A-9EE3-B2EF52AD1E5D}" type="presParOf" srcId="{4884E44C-9143-484C-ABD0-9975751C2248}" destId="{E417FD1E-FA62-4303-AF40-9FF12D7C8243}" srcOrd="0" destOrd="0" presId="urn:microsoft.com/office/officeart/2005/8/layout/radial2"/>
    <dgm:cxn modelId="{D7FCE477-A44D-4715-B0B6-84117F5384E6}" type="presParOf" srcId="{4884E44C-9143-484C-ABD0-9975751C2248}" destId="{BD78D568-A299-4A7E-A255-12BC162F88B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A9325-0769-41CB-92ED-39E0E7D33C93}">
      <dsp:nvSpPr>
        <dsp:cNvPr id="0" name=""/>
        <dsp:cNvSpPr/>
      </dsp:nvSpPr>
      <dsp:spPr>
        <a:xfrm>
          <a:off x="1076972" y="773"/>
          <a:ext cx="1829457" cy="1735050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>
              <a:solidFill>
                <a:srgbClr val="000000"/>
              </a:solidFill>
              <a:latin typeface="+mj-lt"/>
            </a:rPr>
            <a:t>Each s</a:t>
          </a:r>
          <a:r>
            <a:rPr lang="en-US" sz="1200" b="1" i="0" u="none" strike="noStrike" kern="1200" dirty="0">
              <a:solidFill>
                <a:srgbClr val="000000"/>
              </a:solidFill>
              <a:effectLst/>
              <a:latin typeface="+mj-lt"/>
            </a:rPr>
            <a:t>egment should be summarized well and have a representation in the final summary. </a:t>
          </a:r>
          <a:endParaRPr lang="en-IN" sz="1200" b="1" kern="1200" dirty="0"/>
        </a:p>
      </dsp:txBody>
      <dsp:txXfrm>
        <a:off x="1344890" y="254865"/>
        <a:ext cx="1293621" cy="1226866"/>
      </dsp:txXfrm>
    </dsp:sp>
    <dsp:sp modelId="{3F2480FE-FB66-474A-8172-B39181455840}">
      <dsp:nvSpPr>
        <dsp:cNvPr id="0" name=""/>
        <dsp:cNvSpPr/>
      </dsp:nvSpPr>
      <dsp:spPr>
        <a:xfrm>
          <a:off x="1562581" y="1855978"/>
          <a:ext cx="858240" cy="85824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676341" y="2184169"/>
        <a:ext cx="630720" cy="201858"/>
      </dsp:txXfrm>
    </dsp:sp>
    <dsp:sp modelId="{C700BACD-FBAA-4CC8-AD31-549F0CF540C5}">
      <dsp:nvSpPr>
        <dsp:cNvPr id="0" name=""/>
        <dsp:cNvSpPr/>
      </dsp:nvSpPr>
      <dsp:spPr>
        <a:xfrm>
          <a:off x="1132351" y="2834371"/>
          <a:ext cx="1718699" cy="1830522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u="none" strike="noStrike" kern="1200" dirty="0">
              <a:solidFill>
                <a:srgbClr val="000000"/>
              </a:solidFill>
              <a:effectLst/>
              <a:latin typeface="+mj-lt"/>
            </a:rPr>
            <a:t>Important parts of each segment should be present in the summary. </a:t>
          </a:r>
          <a:endParaRPr lang="en-IN" sz="1300" b="1" kern="1200" dirty="0"/>
        </a:p>
      </dsp:txBody>
      <dsp:txXfrm>
        <a:off x="1384049" y="3102445"/>
        <a:ext cx="1215303" cy="1294374"/>
      </dsp:txXfrm>
    </dsp:sp>
    <dsp:sp modelId="{35AC4A49-9534-413E-BA16-7AC9E127D28F}">
      <dsp:nvSpPr>
        <dsp:cNvPr id="0" name=""/>
        <dsp:cNvSpPr/>
      </dsp:nvSpPr>
      <dsp:spPr>
        <a:xfrm>
          <a:off x="3128388" y="2057605"/>
          <a:ext cx="470552" cy="550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128388" y="2167696"/>
        <a:ext cx="329386" cy="330275"/>
      </dsp:txXfrm>
    </dsp:sp>
    <dsp:sp modelId="{9F83A3F7-9F62-48FF-A697-1EEE89B17CFD}">
      <dsp:nvSpPr>
        <dsp:cNvPr id="0" name=""/>
        <dsp:cNvSpPr/>
      </dsp:nvSpPr>
      <dsp:spPr>
        <a:xfrm>
          <a:off x="3794264" y="853109"/>
          <a:ext cx="2959448" cy="2959448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1" kern="1200" dirty="0">
              <a:solidFill>
                <a:srgbClr val="000000"/>
              </a:solidFill>
            </a:rPr>
            <a:t>Final Summary</a:t>
          </a:r>
        </a:p>
      </dsp:txBody>
      <dsp:txXfrm>
        <a:off x="4227665" y="1286510"/>
        <a:ext cx="2092646" cy="2092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4FC5D-57CA-4CFF-A1BE-76477958CE3B}">
      <dsp:nvSpPr>
        <dsp:cNvPr id="0" name=""/>
        <dsp:cNvSpPr/>
      </dsp:nvSpPr>
      <dsp:spPr>
        <a:xfrm>
          <a:off x="0" y="1663346"/>
          <a:ext cx="1294607" cy="776764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</a:rPr>
            <a:t>Review-rebuttal</a:t>
          </a:r>
          <a:r>
            <a:rPr lang="en-US" sz="1800" b="1" kern="1200" baseline="0" dirty="0">
              <a:solidFill>
                <a:srgbClr val="FF0000"/>
              </a:solidFill>
            </a:rPr>
            <a:t> Pair</a:t>
          </a:r>
          <a:endParaRPr lang="en-IN" sz="1800" b="1" kern="1200" dirty="0">
            <a:solidFill>
              <a:srgbClr val="FF0000"/>
            </a:solidFill>
          </a:endParaRPr>
        </a:p>
      </dsp:txBody>
      <dsp:txXfrm>
        <a:off x="22751" y="1686097"/>
        <a:ext cx="1249105" cy="731262"/>
      </dsp:txXfrm>
    </dsp:sp>
    <dsp:sp modelId="{6AC99A59-A6E5-4154-9441-3E24136FDA1E}">
      <dsp:nvSpPr>
        <dsp:cNvPr id="0" name=""/>
        <dsp:cNvSpPr/>
      </dsp:nvSpPr>
      <dsp:spPr>
        <a:xfrm>
          <a:off x="1396895" y="1891197"/>
          <a:ext cx="216852" cy="321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396895" y="1955409"/>
        <a:ext cx="151796" cy="192638"/>
      </dsp:txXfrm>
    </dsp:sp>
    <dsp:sp modelId="{215A717B-98DA-47D7-9F02-A74175640FD7}">
      <dsp:nvSpPr>
        <dsp:cNvPr id="0" name=""/>
        <dsp:cNvSpPr/>
      </dsp:nvSpPr>
      <dsp:spPr>
        <a:xfrm>
          <a:off x="1703762" y="1663346"/>
          <a:ext cx="1294607" cy="77676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</a:rPr>
            <a:t>Decision Prediction</a:t>
          </a:r>
          <a:endParaRPr lang="en-IN" sz="1800" b="1" kern="1200" dirty="0">
            <a:solidFill>
              <a:srgbClr val="FF0000"/>
            </a:solidFill>
          </a:endParaRPr>
        </a:p>
      </dsp:txBody>
      <dsp:txXfrm>
        <a:off x="1726513" y="1686097"/>
        <a:ext cx="1249105" cy="731262"/>
      </dsp:txXfrm>
    </dsp:sp>
    <dsp:sp modelId="{4BF46810-8986-43DA-9507-D51F8B337034}">
      <dsp:nvSpPr>
        <dsp:cNvPr id="0" name=""/>
        <dsp:cNvSpPr/>
      </dsp:nvSpPr>
      <dsp:spPr>
        <a:xfrm rot="51392">
          <a:off x="3156066" y="1905732"/>
          <a:ext cx="334394" cy="3210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156071" y="1969224"/>
        <a:ext cx="238075" cy="192638"/>
      </dsp:txXfrm>
    </dsp:sp>
    <dsp:sp modelId="{0D4A0AA3-86A9-4B0F-9F57-EDDB062FE2C5}">
      <dsp:nvSpPr>
        <dsp:cNvPr id="0" name=""/>
        <dsp:cNvSpPr/>
      </dsp:nvSpPr>
      <dsp:spPr>
        <a:xfrm>
          <a:off x="3629231" y="1692133"/>
          <a:ext cx="1294607" cy="77676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</a:rPr>
            <a:t>Meta-review generation</a:t>
          </a:r>
          <a:endParaRPr lang="en-IN" sz="1800" b="1" kern="1200" dirty="0">
            <a:solidFill>
              <a:srgbClr val="FF0000"/>
            </a:solidFill>
          </a:endParaRPr>
        </a:p>
      </dsp:txBody>
      <dsp:txXfrm>
        <a:off x="3651982" y="1714884"/>
        <a:ext cx="1249105" cy="731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325AA-FC97-47C6-8FB8-63BAE7784A1D}">
      <dsp:nvSpPr>
        <dsp:cNvPr id="0" name=""/>
        <dsp:cNvSpPr/>
      </dsp:nvSpPr>
      <dsp:spPr>
        <a:xfrm rot="706252">
          <a:off x="1552556" y="2762402"/>
          <a:ext cx="2267795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2267795" y="18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3013E-FC39-45E7-9B5F-2CCF930BC2EC}">
      <dsp:nvSpPr>
        <dsp:cNvPr id="0" name=""/>
        <dsp:cNvSpPr/>
      </dsp:nvSpPr>
      <dsp:spPr>
        <a:xfrm rot="20494128">
          <a:off x="1516280" y="1936658"/>
          <a:ext cx="2344063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2344063" y="18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EC20-47B4-4DA3-BEB2-D6D9548D6B1F}">
      <dsp:nvSpPr>
        <dsp:cNvPr id="0" name=""/>
        <dsp:cNvSpPr/>
      </dsp:nvSpPr>
      <dsp:spPr>
        <a:xfrm rot="20919791">
          <a:off x="1574983" y="2347811"/>
          <a:ext cx="145302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145302" y="18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B7B0F-66E0-486D-B439-7055F80EE676}">
      <dsp:nvSpPr>
        <dsp:cNvPr id="0" name=""/>
        <dsp:cNvSpPr/>
      </dsp:nvSpPr>
      <dsp:spPr>
        <a:xfrm rot="5725903">
          <a:off x="1038939" y="2935436"/>
          <a:ext cx="154993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154993" y="18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6E097-ED31-4FFC-A164-F16AB369FBA1}">
      <dsp:nvSpPr>
        <dsp:cNvPr id="0" name=""/>
        <dsp:cNvSpPr/>
      </dsp:nvSpPr>
      <dsp:spPr>
        <a:xfrm rot="1993230">
          <a:off x="708612" y="2312163"/>
          <a:ext cx="503368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503368" y="18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90B06-67EB-4FD7-AB2D-5E5CBBE2A279}">
      <dsp:nvSpPr>
        <dsp:cNvPr id="0" name=""/>
        <dsp:cNvSpPr/>
      </dsp:nvSpPr>
      <dsp:spPr>
        <a:xfrm rot="16652625">
          <a:off x="911167" y="1681704"/>
          <a:ext cx="705966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705966" y="18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1DD21-377B-46BE-8148-3F5F57E32398}">
      <dsp:nvSpPr>
        <dsp:cNvPr id="0" name=""/>
        <dsp:cNvSpPr/>
      </dsp:nvSpPr>
      <dsp:spPr>
        <a:xfrm>
          <a:off x="1634833" y="1216836"/>
          <a:ext cx="1892993" cy="2058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78150-226E-4D1F-95E3-C71B4CD7FD3B}">
      <dsp:nvSpPr>
        <dsp:cNvPr id="0" name=""/>
        <dsp:cNvSpPr/>
      </dsp:nvSpPr>
      <dsp:spPr>
        <a:xfrm>
          <a:off x="780430" y="-80212"/>
          <a:ext cx="1248407" cy="143823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rgbClr val="000000"/>
              </a:solidFill>
            </a:rPr>
            <a:t>Facts</a:t>
          </a:r>
        </a:p>
      </dsp:txBody>
      <dsp:txXfrm>
        <a:off x="963255" y="130412"/>
        <a:ext cx="882757" cy="1016983"/>
      </dsp:txXfrm>
    </dsp:sp>
    <dsp:sp modelId="{2DFF0152-ED91-4494-9FA8-5D9E15A7C97B}">
      <dsp:nvSpPr>
        <dsp:cNvPr id="0" name=""/>
        <dsp:cNvSpPr/>
      </dsp:nvSpPr>
      <dsp:spPr>
        <a:xfrm>
          <a:off x="0" y="1472151"/>
          <a:ext cx="1272463" cy="1291601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rgbClr val="000000"/>
              </a:solidFill>
            </a:rPr>
            <a:t>Issue</a:t>
          </a:r>
        </a:p>
      </dsp:txBody>
      <dsp:txXfrm>
        <a:off x="186348" y="1661302"/>
        <a:ext cx="899767" cy="913299"/>
      </dsp:txXfrm>
    </dsp:sp>
    <dsp:sp modelId="{D10E3074-1027-4704-AD95-E983DB6C3336}">
      <dsp:nvSpPr>
        <dsp:cNvPr id="0" name=""/>
        <dsp:cNvSpPr/>
      </dsp:nvSpPr>
      <dsp:spPr>
        <a:xfrm>
          <a:off x="421452" y="3026461"/>
          <a:ext cx="1241293" cy="1417548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rgbClr val="000000"/>
              </a:solidFill>
            </a:rPr>
            <a:t>Final Judgement</a:t>
          </a:r>
          <a:endParaRPr lang="en-IN" sz="1600" b="1" kern="1200" dirty="0"/>
        </a:p>
      </dsp:txBody>
      <dsp:txXfrm>
        <a:off x="603235" y="3234056"/>
        <a:ext cx="877727" cy="1002358"/>
      </dsp:txXfrm>
    </dsp:sp>
    <dsp:sp modelId="{E2EE6FC4-A71F-4DBB-BF49-CE54C9E30C2A}">
      <dsp:nvSpPr>
        <dsp:cNvPr id="0" name=""/>
        <dsp:cNvSpPr/>
      </dsp:nvSpPr>
      <dsp:spPr>
        <a:xfrm>
          <a:off x="1700722" y="1490519"/>
          <a:ext cx="1554981" cy="1417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rgbClr val="000000"/>
              </a:solidFill>
            </a:rPr>
            <a:t>Optimize with evolutionary Algorithm</a:t>
          </a:r>
        </a:p>
      </dsp:txBody>
      <dsp:txXfrm>
        <a:off x="1928444" y="1698118"/>
        <a:ext cx="1099537" cy="1002378"/>
      </dsp:txXfrm>
    </dsp:sp>
    <dsp:sp modelId="{294D6A31-A245-4DC7-808C-FD80F561E892}">
      <dsp:nvSpPr>
        <dsp:cNvPr id="0" name=""/>
        <dsp:cNvSpPr/>
      </dsp:nvSpPr>
      <dsp:spPr>
        <a:xfrm>
          <a:off x="3765100" y="432287"/>
          <a:ext cx="1626978" cy="178486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rgbClr val="000000"/>
              </a:solidFill>
            </a:rPr>
            <a:t>Abstractive summary</a:t>
          </a:r>
        </a:p>
      </dsp:txBody>
      <dsp:txXfrm>
        <a:off x="4003365" y="693675"/>
        <a:ext cx="1150448" cy="1262090"/>
      </dsp:txXfrm>
    </dsp:sp>
    <dsp:sp modelId="{E417FD1E-FA62-4303-AF40-9FF12D7C8243}">
      <dsp:nvSpPr>
        <dsp:cNvPr id="0" name=""/>
        <dsp:cNvSpPr/>
      </dsp:nvSpPr>
      <dsp:spPr>
        <a:xfrm>
          <a:off x="3781978" y="2282268"/>
          <a:ext cx="1642375" cy="179511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rgbClr val="000000"/>
              </a:solidFill>
            </a:rPr>
            <a:t>Extractive Summary</a:t>
          </a:r>
        </a:p>
      </dsp:txBody>
      <dsp:txXfrm>
        <a:off x="4022498" y="2545156"/>
        <a:ext cx="1161335" cy="1269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0.2599</cdr:x>
      <cdr:y>0.20028</cdr:y>
    </cdr:from>
    <cdr:to>
      <cdr:x>0.37566</cdr:x>
      <cdr:y>0.3081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7AF2C64-821C-EDC2-2727-D7B160CBA23E}"/>
            </a:ext>
          </a:extLst>
        </cdr:cNvPr>
        <cdr:cNvSpPr txBox="1"/>
      </cdr:nvSpPr>
      <cdr:spPr>
        <a:xfrm xmlns:a="http://schemas.openxmlformats.org/drawingml/2006/main">
          <a:off x="2112479" y="1085248"/>
          <a:ext cx="940869" cy="5842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/>
            <a:t>No manual writing </a:t>
          </a:r>
        </a:p>
      </cdr:txBody>
    </cdr:sp>
  </cdr:relSizeAnchor>
  <cdr:relSizeAnchor xmlns:cdr="http://schemas.openxmlformats.org/drawingml/2006/chartDrawing">
    <cdr:from>
      <cdr:x>0.38</cdr:x>
      <cdr:y>0.07887</cdr:y>
    </cdr:from>
    <cdr:to>
      <cdr:x>0.47711</cdr:x>
      <cdr:y>0.18012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7D7C225-B5D0-802F-F588-262D470EBFE0}"/>
            </a:ext>
          </a:extLst>
        </cdr:cNvPr>
        <cdr:cNvSpPr txBox="1"/>
      </cdr:nvSpPr>
      <cdr:spPr>
        <a:xfrm xmlns:a="http://schemas.openxmlformats.org/drawingml/2006/main">
          <a:off x="3088640" y="427362"/>
          <a:ext cx="789271" cy="5486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/>
            <a:t>Faster  method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0:2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6:22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5:41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5:4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5:4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5:4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5:45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5:4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5:4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5:4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1:1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3:4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1098 24575,'-1'-1'0,"-1"1"0,1-1 0,0 1 0,0-1 0,0 0 0,-1 1 0,1-1 0,0 0 0,0 0 0,0 0 0,0 0 0,0 0 0,1 0 0,-1 0 0,0 0 0,-1-2 0,-12-22 0,13 23 0,-16-31 0,2-2 0,-16-51 0,26 61 0,1 0 0,2 0 0,0 0 0,1 0 0,4-28 0,-2-1 0,0 37 0,0 1 0,5-28 0,-4 38 0,-1-1 0,1 1 0,0 0 0,1 0 0,-1 0 0,1 0 0,0 0 0,1 0 0,6-8 0,-1 3 0,-1-1 0,0 0 0,0-1 0,9-23 0,-12 25 0,0-1 0,1 1 0,1 1 0,-1-1 0,2 1 0,-1 0 0,14-13 0,224-178 0,-222 184 0,-10 7 0,0 0 0,1 1 0,0 1 0,0 0 0,30-12 0,-28 15 83,-9 4-214,0-1-1,-1 0 0,1 0 1,-1-1-1,1 0 0,-1 0 1,0 0-1,0-1 0,0 0 1,9-8-1,-6-1-6694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3:5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24575,'535'0'0,"-531"0"0,0 0 0,0 0 0,1 1 0,-1-1 0,0 1 0,0 0 0,-1 0 0,1 0 0,0 0 0,0 1 0,0-1 0,-1 1 0,1 0 0,3 3 0,-5-3 0,-1 0 0,1 0 0,0 0 0,-1 0 0,1 1 0,-1-1 0,0 0 0,0 1 0,0-1 0,0 1 0,0 0 0,0-1 0,-1 1 0,1 0 0,-1-1 0,0 1 0,0 0 0,0-1 0,0 1 0,0 0 0,0 0 0,-2 2 0,-8 51 0,-3 25 0,10-61 85,-1 1 0,-1-1-1,-11 30 1,8-28-653,2-1 0,-7 36 0,10-32-6258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3:5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6:0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6:1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6:1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5:26:1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General_knowledg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image" Target="../media/image190.png"/><Relationship Id="rId12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image" Target="../media/image180.png"/><Relationship Id="rId9" Type="http://schemas.openxmlformats.org/officeDocument/2006/relationships/image" Target="../media/image20.png"/><Relationship Id="rId1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80.png"/><Relationship Id="rId7" Type="http://schemas.openxmlformats.org/officeDocument/2006/relationships/customXml" Target="../ink/ink15.xml"/><Relationship Id="rId12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4.xml"/><Relationship Id="rId11" Type="http://schemas.openxmlformats.org/officeDocument/2006/relationships/customXml" Target="../ink/ink18.xml"/><Relationship Id="rId5" Type="http://schemas.openxmlformats.org/officeDocument/2006/relationships/customXml" Target="../ink/ink13.xml"/><Relationship Id="rId10" Type="http://schemas.openxmlformats.org/officeDocument/2006/relationships/image" Target="../media/image21.png"/><Relationship Id="rId4" Type="http://schemas.openxmlformats.org/officeDocument/2006/relationships/customXml" Target="../ink/ink12.xml"/><Relationship Id="rId9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6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common_subsequence_problem" TargetMode="External"/><Relationship Id="rId2" Type="http://schemas.openxmlformats.org/officeDocument/2006/relationships/hyperlink" Target="https://en.wikipedia.org/wiki/N-gra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462757.3466092" TargetMode="External"/><Relationship Id="rId2" Type="http://schemas.openxmlformats.org/officeDocument/2006/relationships/hyperlink" Target="https://doi.org/10.1016/j.neucom.2020.11.004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i.org/10.1007/s10506-010-9087-7" TargetMode="External"/><Relationship Id="rId5" Type="http://schemas.openxmlformats.org/officeDocument/2006/relationships/hyperlink" Target="https://doi.org/10.1007/s10506-021-09304-5" TargetMode="External"/><Relationship Id="rId4" Type="http://schemas.openxmlformats.org/officeDocument/2006/relationships/hyperlink" Target="https://doi.org/10.1016/j.ipm.2022.103069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Presented By</a:t>
            </a:r>
            <a:r>
              <a:rPr lang="en-US" dirty="0"/>
              <a:t>:  </a:t>
            </a:r>
            <a:r>
              <a:rPr lang="en-US" dirty="0">
                <a:latin typeface="Bahnschrift SemiBold" panose="020B0502040204020203" pitchFamily="34" charset="0"/>
              </a:rPr>
              <a:t>Shreya Goswami 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MCS21023</a:t>
            </a:r>
          </a:p>
          <a:p>
            <a:r>
              <a:rPr lang="en-US" dirty="0">
                <a:latin typeface="Arial Black" panose="020B0A04020102020204" pitchFamily="34" charset="0"/>
              </a:rPr>
              <a:t>Under the Supervision of</a:t>
            </a:r>
            <a:r>
              <a:rPr lang="en-US" dirty="0"/>
              <a:t>:</a:t>
            </a:r>
          </a:p>
          <a:p>
            <a:r>
              <a:rPr lang="en-US" dirty="0" err="1">
                <a:latin typeface="Bahnschrift SemiBold" panose="020B0502040204020203" pitchFamily="34" charset="0"/>
              </a:rPr>
              <a:t>Dr.Naveen</a:t>
            </a:r>
            <a:r>
              <a:rPr lang="en-US" dirty="0">
                <a:latin typeface="Bahnschrift SemiBold" panose="020B0502040204020203" pitchFamily="34" charset="0"/>
              </a:rPr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8AFB-B9B5-343B-7FB9-DC548AC6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observed in State-of-the-Art Techniques/Works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80F6-9043-C4EB-493D-3AA73CA0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5805477" cy="3877056"/>
          </a:xfrm>
        </p:spPr>
        <p:txBody>
          <a:bodyPr>
            <a:normAutofit lnSpcReduction="10000"/>
          </a:bodyPr>
          <a:lstStyle/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Existing algorithms do 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not use legal domain-specific knowledge systematically.</a:t>
            </a:r>
          </a:p>
          <a:p>
            <a:pPr marL="342900" indent="-342900" algn="just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Supervised methods are expected to 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learn these rules automatically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and 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scarcity of expert-written summaries in large amounts to be used as training data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342900" indent="-342900" algn="just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Summary requirement may 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vary for different stakeholders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and therefore huge amounts of training data for each type needs to be gathered.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C3D4-FE47-0794-25D4-CB8042FF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51A2-412F-4F19-7ED7-88C5D16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5BEA-4DD8-3609-EC83-33F94236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6EDCF-B8A3-6781-3E18-80E063F9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49" y="1901952"/>
            <a:ext cx="5707781" cy="3719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F74B8-8ED3-CDCE-AAA8-C1CCCCBA0718}"/>
              </a:ext>
            </a:extLst>
          </p:cNvPr>
          <p:cNvSpPr txBox="1"/>
          <p:nvPr/>
        </p:nvSpPr>
        <p:spPr>
          <a:xfrm>
            <a:off x="859536" y="5677614"/>
            <a:ext cx="664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Note: 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Domain knowledge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nowledge"/>
              </a:rPr>
              <a:t>knowledge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specific, specialized discipline or field, in contrast to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General knowledge"/>
              </a:rPr>
              <a:t>general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(or domain-independent) knowledge. 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681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7D42-757C-EB65-4FE6-97A5961F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223F-5D7D-BE05-E52B-F81F11F5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5651473" cy="38770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Existing legal systems employ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attorneys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/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para-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legals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 to manually write summaries.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Legal text are </a:t>
            </a:r>
            <a:r>
              <a:rPr lang="en-US" sz="2200" b="1" dirty="0">
                <a:solidFill>
                  <a:srgbClr val="000000"/>
                </a:solidFill>
                <a:latin typeface="+mj-lt"/>
              </a:rPr>
              <a:t>l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engthy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free-flowing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unstructured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 and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dense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 which makes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reading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 and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comprehending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full documents difficult even for lawyers. 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0" indent="0" algn="just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Automatic summarization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systems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 i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mproves the overall legal understanding with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+mj-lt"/>
              </a:rPr>
              <a:t>lesser dependence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upon experts.</a:t>
            </a:r>
            <a:endParaRPr lang="en-US" sz="2200" b="0" dirty="0"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200" dirty="0">
                <a:latin typeface="+mj-lt"/>
              </a:rPr>
            </a:br>
            <a:endParaRPr lang="en-US" sz="22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200" dirty="0">
                <a:latin typeface="+mj-lt"/>
              </a:rPr>
            </a:b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3E18-8213-A8D5-F373-3D49236C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0D9E-75B9-D176-4A4B-EF548A0A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8013-A203-AC63-3CFD-86DE4395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16C7C-052E-8D75-8B3A-CE33FBF7C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43330"/>
              </p:ext>
            </p:extLst>
          </p:nvPr>
        </p:nvGraphicFramePr>
        <p:xfrm>
          <a:off x="4871453" y="68916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C498CA0-E0A9-B914-8198-93C8B2D1E931}"/>
              </a:ext>
            </a:extLst>
          </p:cNvPr>
          <p:cNvSpPr txBox="1"/>
          <p:nvPr/>
        </p:nvSpPr>
        <p:spPr>
          <a:xfrm>
            <a:off x="9509759" y="3128211"/>
            <a:ext cx="169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Improves understanding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6A744-DB2E-807F-B722-1918852B04C6}"/>
              </a:ext>
            </a:extLst>
          </p:cNvPr>
          <p:cNvSpPr txBox="1"/>
          <p:nvPr/>
        </p:nvSpPr>
        <p:spPr>
          <a:xfrm>
            <a:off x="6622181" y="3301465"/>
            <a:ext cx="1568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Lesser dependence upon experts</a:t>
            </a:r>
          </a:p>
        </p:txBody>
      </p:sp>
    </p:spTree>
    <p:extLst>
      <p:ext uri="{BB962C8B-B14F-4D97-AF65-F5344CB8AC3E}">
        <p14:creationId xmlns:p14="http://schemas.microsoft.com/office/powerpoint/2010/main" val="269364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A77-23AE-1B85-FC28-12871B00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Exact 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183D-7FD2-DDF1-EDA6-45A3AF49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Developing an </a:t>
            </a:r>
            <a:r>
              <a:rPr lang="en-US" sz="26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unsupervised extractive vs. abstractive</a:t>
            </a:r>
            <a:r>
              <a:rPr lang="en-US" sz="2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en-US" sz="26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Legal Case Summarization 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system by using </a:t>
            </a:r>
            <a:r>
              <a:rPr lang="en-US" sz="26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Legal Domain Knowledge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A0F1-B41E-F706-A0A1-8CC18AB0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5E83-110D-E8B1-427C-43ADC4F5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0AD6-4EF0-B801-48B6-97C91C5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CDB20-87D5-640D-3EF4-EFC89970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3888"/>
            <a:ext cx="5136681" cy="324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5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7720-1C81-EEF0-449E-D8764C16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of work done in second semester and current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DCFC-0F09-4DEB-9AA2-9D324449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In the second semester, 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Dr. Muskaan Singh 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was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my Supervisor and under her supervision, my thesis was on “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Decision Prediction and Meta-review Generation of Research articles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” .</a:t>
            </a:r>
          </a:p>
          <a:p>
            <a:pPr algn="just"/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This semester, under the supervision of </a:t>
            </a:r>
            <a:r>
              <a:rPr lang="en-US" sz="2200" b="1" i="0" u="none" strike="noStrike" dirty="0" err="1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Dr.Naveen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 Saini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, I am 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Investigating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ext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ummarization of Legal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ase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</a:t>
            </a:r>
            <a:r>
              <a:rPr lang="en-US" sz="2200" b="1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ocuments using Domain Knowledge 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by applying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 different AI/ML algorithms.</a:t>
            </a: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5565-97C8-ABAA-BE44-2F66190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28F-0998-CAAC-F165-296955FD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1477-DD79-AD63-0F67-B34BD1BA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1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AC016-EB95-EF6F-CAB7-3CF60F43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6" y="113560"/>
            <a:ext cx="6876731" cy="3886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4C8434-5B86-5587-AA8C-42B0E59A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72" y="4109663"/>
            <a:ext cx="10371565" cy="2613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F4A1183-008D-8703-AC0B-CD930E1A1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084413"/>
              </p:ext>
            </p:extLst>
          </p:nvPr>
        </p:nvGraphicFramePr>
        <p:xfrm>
          <a:off x="7208341" y="310173"/>
          <a:ext cx="4928170" cy="4161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CAE5560-E739-F08E-9BAA-42B4364C8DC9}"/>
              </a:ext>
            </a:extLst>
          </p:cNvPr>
          <p:cNvSpPr/>
          <p:nvPr/>
        </p:nvSpPr>
        <p:spPr>
          <a:xfrm>
            <a:off x="7208341" y="3330172"/>
            <a:ext cx="2254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B2A75-6DA2-9184-0EC5-DB6467B6BBE9}"/>
              </a:ext>
            </a:extLst>
          </p:cNvPr>
          <p:cNvSpPr/>
          <p:nvPr/>
        </p:nvSpPr>
        <p:spPr>
          <a:xfrm>
            <a:off x="6942078" y="102967"/>
            <a:ext cx="519443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Flow Diagram of previous work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13B29-65A7-7A4D-BF28-C694B4D2120B}"/>
              </a:ext>
            </a:extLst>
          </p:cNvPr>
          <p:cNvSpPr txBox="1"/>
          <p:nvPr/>
        </p:nvSpPr>
        <p:spPr>
          <a:xfrm>
            <a:off x="6456961" y="134425"/>
            <a:ext cx="6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59623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F6DD-4A6B-8F16-6687-98BD313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5D32-3E57-9769-5AE5-D01595F8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4785200" cy="38770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200" dirty="0">
                <a:latin typeface="+mj-lt"/>
              </a:rPr>
              <a:t>Incorporating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Legal Domain Knowledge </a:t>
            </a:r>
            <a:r>
              <a:rPr lang="en-IN" sz="2200" dirty="0">
                <a:latin typeface="+mj-lt"/>
              </a:rPr>
              <a:t>in developing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extractive/abstractive </a:t>
            </a:r>
            <a:r>
              <a:rPr lang="en-IN" sz="2200" dirty="0">
                <a:latin typeface="+mj-lt"/>
              </a:rPr>
              <a:t>summarization system. </a:t>
            </a:r>
          </a:p>
          <a:p>
            <a:pPr algn="just"/>
            <a:r>
              <a:rPr lang="en-IN" sz="2200" dirty="0">
                <a:latin typeface="+mj-lt"/>
              </a:rPr>
              <a:t>In the base paper, the summary is generated using the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(weighted) sum approach</a:t>
            </a:r>
            <a:r>
              <a:rPr lang="en-IN" sz="2200" dirty="0">
                <a:latin typeface="+mj-lt"/>
              </a:rPr>
              <a:t>.  But in our approach we want to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optimize them simultaneously</a:t>
            </a:r>
            <a:r>
              <a:rPr lang="en-IN" sz="2200" dirty="0">
                <a:latin typeface="+mj-lt"/>
              </a:rPr>
              <a:t>. </a:t>
            </a:r>
          </a:p>
          <a:p>
            <a:pPr algn="just"/>
            <a:r>
              <a:rPr lang="en-IN" sz="2200" dirty="0">
                <a:latin typeface="+mj-lt"/>
              </a:rPr>
              <a:t>Use of an 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evolutionary technique </a:t>
            </a:r>
            <a:r>
              <a:rPr lang="en-IN" sz="2200" dirty="0">
                <a:latin typeface="+mj-lt"/>
              </a:rPr>
              <a:t>as the underlying optimization technique.  This task is still unexplored. </a:t>
            </a:r>
          </a:p>
          <a:p>
            <a:endParaRPr lang="en-IN" sz="2200" dirty="0">
              <a:latin typeface="+mj-lt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F190-E0B0-9746-1846-528F7B6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4370-18AE-767F-35B8-F2D506B6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61C2-D8EE-B323-5220-2175D37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F1F93-6792-F53F-9869-857F8FA0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533" y="1311068"/>
            <a:ext cx="6155864" cy="4912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377697-0448-035D-8D9B-574881D835DC}"/>
                  </a:ext>
                </a:extLst>
              </p14:cNvPr>
              <p14:cNvContentPartPr/>
              <p14:nvPr/>
            </p14:nvContentPartPr>
            <p14:xfrm>
              <a:off x="-443179" y="158792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377697-0448-035D-8D9B-574881D835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51819" y="15792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5D3D88-1AC5-1A4F-B726-F6505FF88668}"/>
                  </a:ext>
                </a:extLst>
              </p14:cNvPr>
              <p14:cNvContentPartPr/>
              <p14:nvPr/>
            </p14:nvContentPartPr>
            <p14:xfrm>
              <a:off x="-1039699" y="84704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5D3D88-1AC5-1A4F-B726-F6505FF886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48339" y="8380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BA00F5F-D777-1388-BE07-CAADCBA837B4}"/>
              </a:ext>
            </a:extLst>
          </p:cNvPr>
          <p:cNvSpPr txBox="1"/>
          <p:nvPr/>
        </p:nvSpPr>
        <p:spPr>
          <a:xfrm>
            <a:off x="6096000" y="5082139"/>
            <a:ext cx="124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Used in base paper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95B7C9-7BFF-9C5C-C992-E92B159B64B0}"/>
                  </a:ext>
                </a:extLst>
              </p14:cNvPr>
              <p14:cNvContentPartPr/>
              <p14:nvPr/>
            </p14:nvContentPartPr>
            <p14:xfrm>
              <a:off x="6014141" y="4840882"/>
              <a:ext cx="231840" cy="39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95B7C9-7BFF-9C5C-C992-E92B159B64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5141" y="4832242"/>
                <a:ext cx="2494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A9904E-48F7-2D4F-BADF-54F3829563FA}"/>
                  </a:ext>
                </a:extLst>
              </p14:cNvPr>
              <p14:cNvContentPartPr/>
              <p14:nvPr/>
            </p14:nvContentPartPr>
            <p14:xfrm>
              <a:off x="6073541" y="4802722"/>
              <a:ext cx="222120" cy="162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A9904E-48F7-2D4F-BADF-54F3829563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4901" y="4793722"/>
                <a:ext cx="2397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5C9720-58BF-4464-A451-0EBA36CBCFCA}"/>
                  </a:ext>
                </a:extLst>
              </p14:cNvPr>
              <p14:cNvContentPartPr/>
              <p14:nvPr/>
            </p14:nvContentPartPr>
            <p14:xfrm>
              <a:off x="-952939" y="2502682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5C9720-58BF-4464-A451-0EBA36CBCF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61579" y="2493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7BAD79-6448-4388-CE33-436A562F22E0}"/>
                  </a:ext>
                </a:extLst>
              </p14:cNvPr>
              <p14:cNvContentPartPr/>
              <p14:nvPr/>
            </p14:nvContentPartPr>
            <p14:xfrm>
              <a:off x="1529981" y="5178202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7BAD79-6448-4388-CE33-436A562F2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341" y="516920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9C45E27-E9EA-A0BF-60D2-221100BABEE0}"/>
              </a:ext>
            </a:extLst>
          </p:cNvPr>
          <p:cNvGrpSpPr/>
          <p:nvPr/>
        </p:nvGrpSpPr>
        <p:grpSpPr>
          <a:xfrm>
            <a:off x="2002301" y="5063002"/>
            <a:ext cx="360" cy="360"/>
            <a:chOff x="2002301" y="506300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FCBA2A-256B-2A9D-D3D8-CB08B4B9B3DD}"/>
                    </a:ext>
                  </a:extLst>
                </p14:cNvPr>
                <p14:cNvContentPartPr/>
                <p14:nvPr/>
              </p14:nvContentPartPr>
              <p14:xfrm>
                <a:off x="2002301" y="506300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FCBA2A-256B-2A9D-D3D8-CB08B4B9B3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3301" y="5054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1BA61A-F0F2-E292-3191-765B94E53A51}"/>
                    </a:ext>
                  </a:extLst>
                </p14:cNvPr>
                <p14:cNvContentPartPr/>
                <p14:nvPr/>
              </p14:nvContentPartPr>
              <p14:xfrm>
                <a:off x="2002301" y="5063002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1BA61A-F0F2-E292-3191-765B94E53A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3301" y="5054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BD1799-DD6E-B6A9-BD9E-76B60BDD22F1}"/>
                    </a:ext>
                  </a:extLst>
                </p14:cNvPr>
                <p14:cNvContentPartPr/>
                <p14:nvPr/>
              </p14:nvContentPartPr>
              <p14:xfrm>
                <a:off x="2002301" y="5063002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BD1799-DD6E-B6A9-BD9E-76B60BDD22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3301" y="5054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5C3941D-B6E2-73C5-78CC-794AE3E4E94F}"/>
                  </a:ext>
                </a:extLst>
              </p14:cNvPr>
              <p14:cNvContentPartPr/>
              <p14:nvPr/>
            </p14:nvContentPartPr>
            <p14:xfrm>
              <a:off x="1703501" y="458168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5C3941D-B6E2-73C5-78CC-794AE3E4E9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4861" y="45726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53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759F-291C-9919-CC1A-A2DABF1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A85D-FC24-DCB2-10F8-F6E035A1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96793"/>
            <a:ext cx="5612616" cy="4346484"/>
          </a:xfrm>
        </p:spPr>
        <p:txBody>
          <a:bodyPr>
            <a:normAutofit fontScale="92500"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In general, the summary should contain representations from all segments of a case document. The relative importance of segments in a summary should be:</a:t>
            </a: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2200" b="1" i="0" u="none" strike="noStrike" dirty="0">
                <a:solidFill>
                  <a:srgbClr val="4472C4"/>
                </a:solidFill>
                <a:effectLst/>
                <a:latin typeface="+mj-lt"/>
              </a:rPr>
              <a:t>Final judgment &gt; Issue &gt; Fact &gt; (Statute, Precedent, Ratio) &gt; Argument</a:t>
            </a:r>
          </a:p>
          <a:p>
            <a:pPr algn="just"/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Informativeness of a sentence I(</a:t>
            </a: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  <a:r>
              <a:rPr lang="en-US" sz="2200" dirty="0">
                <a:latin typeface="+mj-lt"/>
              </a:rPr>
              <a:t> : amount of important information contained in a sentence</a:t>
            </a:r>
          </a:p>
          <a:p>
            <a:pPr algn="just"/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Content words</a:t>
            </a:r>
            <a:r>
              <a:rPr lang="en-US" sz="2200" dirty="0">
                <a:latin typeface="+mj-lt"/>
              </a:rPr>
              <a:t>: Content words signify domain-specific vocabulary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</a:rPr>
              <a:t>    Score ( j ) = importance of each    content word j</a:t>
            </a: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n-US" sz="2200" b="1" i="0" u="none" strike="noStrike" dirty="0">
              <a:solidFill>
                <a:srgbClr val="4472C4"/>
              </a:solidFill>
              <a:effectLst/>
              <a:latin typeface="+mj-lt"/>
            </a:endParaRP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n-US" sz="2200" b="1" dirty="0"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F1EA-8F94-CCAC-02C2-8C0D6DC1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99716-BD84-EEFD-AC2F-20E564AB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1D4F-00E7-ED8A-4ABC-63DC031B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9CFF91-0C54-F53C-272B-8C6A789D88A2}"/>
                  </a:ext>
                </a:extLst>
              </p14:cNvPr>
              <p14:cNvContentPartPr/>
              <p14:nvPr/>
            </p14:nvContentPartPr>
            <p14:xfrm>
              <a:off x="3339701" y="91400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9CFF91-0C54-F53C-272B-8C6A789D88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0701" y="9053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862EDE-E914-50D1-BD70-198991F67366}"/>
                  </a:ext>
                </a:extLst>
              </p14:cNvPr>
              <p14:cNvContentPartPr/>
              <p14:nvPr/>
            </p14:nvContentPartPr>
            <p14:xfrm>
              <a:off x="9114821" y="12315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862EDE-E914-50D1-BD70-198991F673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5821" y="122288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A8197-A76B-32E1-E852-9AA825952B73}"/>
              </a:ext>
            </a:extLst>
          </p:cNvPr>
          <p:cNvGrpSpPr/>
          <p:nvPr/>
        </p:nvGrpSpPr>
        <p:grpSpPr>
          <a:xfrm>
            <a:off x="4966181" y="1202722"/>
            <a:ext cx="360" cy="360"/>
            <a:chOff x="4966181" y="120272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E417B9-A3D2-7006-C7F6-6300B11DF378}"/>
                    </a:ext>
                  </a:extLst>
                </p14:cNvPr>
                <p14:cNvContentPartPr/>
                <p14:nvPr/>
              </p14:nvContentPartPr>
              <p14:xfrm>
                <a:off x="4966181" y="120272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E417B9-A3D2-7006-C7F6-6300B11DF3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7541" y="11940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2F6330-9EAB-D6C6-4216-522219FCA59A}"/>
                    </a:ext>
                  </a:extLst>
                </p14:cNvPr>
                <p14:cNvContentPartPr/>
                <p14:nvPr/>
              </p14:nvContentPartPr>
              <p14:xfrm>
                <a:off x="4966181" y="1202722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2F6330-9EAB-D6C6-4216-522219FCA59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7541" y="11940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DFAA55-DABF-D98A-AC71-24BD7842EDF9}"/>
                  </a:ext>
                </a:extLst>
              </p14:cNvPr>
              <p14:cNvContentPartPr/>
              <p14:nvPr/>
            </p14:nvContentPartPr>
            <p14:xfrm>
              <a:off x="-760699" y="223304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DFAA55-DABF-D98A-AC71-24BD7842ED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69699" y="22240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294A39-B335-1519-62F7-65B76387BCFA}"/>
              </a:ext>
            </a:extLst>
          </p:cNvPr>
          <p:cNvGrpSpPr/>
          <p:nvPr/>
        </p:nvGrpSpPr>
        <p:grpSpPr>
          <a:xfrm>
            <a:off x="3137741" y="3580162"/>
            <a:ext cx="360" cy="360"/>
            <a:chOff x="3137741" y="35801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554866-4010-E4A0-44C9-EB605F3BB27E}"/>
                    </a:ext>
                  </a:extLst>
                </p14:cNvPr>
                <p14:cNvContentPartPr/>
                <p14:nvPr/>
              </p14:nvContentPartPr>
              <p14:xfrm>
                <a:off x="3137741" y="3580162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554866-4010-E4A0-44C9-EB605F3BB2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28741" y="35715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57B28D-6AE4-D858-4951-40BCFAEEB6DD}"/>
                    </a:ext>
                  </a:extLst>
                </p14:cNvPr>
                <p14:cNvContentPartPr/>
                <p14:nvPr/>
              </p14:nvContentPartPr>
              <p14:xfrm>
                <a:off x="3137741" y="3580162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57B28D-6AE4-D858-4951-40BCFAEEB6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28741" y="35715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B6B567-3B1D-24E8-158B-03F6DE704317}"/>
                    </a:ext>
                  </a:extLst>
                </p14:cNvPr>
                <p14:cNvContentPartPr/>
                <p14:nvPr/>
              </p14:nvContentPartPr>
              <p14:xfrm>
                <a:off x="3137741" y="358016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B6B567-3B1D-24E8-158B-03F6DE7043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28741" y="35715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A7DEB04-D4F5-AC3A-D8B3-5782DAF5B1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7793" y="1596793"/>
            <a:ext cx="5614056" cy="4273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4AB4C8-C83F-F728-9155-272F81A3DEB1}"/>
              </a:ext>
            </a:extLst>
          </p:cNvPr>
          <p:cNvSpPr txBox="1"/>
          <p:nvPr/>
        </p:nvSpPr>
        <p:spPr>
          <a:xfrm>
            <a:off x="6307793" y="1532943"/>
            <a:ext cx="114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6927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A3C2-8280-74C6-5D79-23B80211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28" y="173543"/>
            <a:ext cx="10515600" cy="676656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6734-311E-E356-02B4-6A11D298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2783577" cy="3877056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latin typeface="+mj-lt"/>
              </a:rPr>
              <a:t>Technique: 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Optimization framework to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apply legal domain knowledge </a:t>
            </a:r>
            <a:r>
              <a:rPr lang="en-US" sz="2400" dirty="0">
                <a:latin typeface="+mj-lt"/>
              </a:rPr>
              <a:t>into an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objective function with constraints</a:t>
            </a:r>
            <a:r>
              <a:rPr lang="en-US" sz="2400" dirty="0">
                <a:latin typeface="+mj-lt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Going to explore different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metaheuristic search algorithms</a:t>
            </a:r>
            <a:r>
              <a:rPr lang="en-US" sz="2400" dirty="0">
                <a:latin typeface="+mj-lt"/>
              </a:rPr>
              <a:t> to find the best way to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maximize the objective function</a:t>
            </a:r>
            <a:r>
              <a:rPr lang="en-US" sz="2400" dirty="0">
                <a:latin typeface="+mj-lt"/>
              </a:rPr>
              <a:t>.</a:t>
            </a:r>
            <a:br>
              <a:rPr lang="en-US" sz="2400" dirty="0"/>
            </a:br>
            <a:endParaRPr lang="en-IN" sz="2400" dirty="0"/>
          </a:p>
          <a:p>
            <a:pPr algn="just"/>
            <a:endParaRPr lang="en-US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D37D-3ADD-581B-4F51-FF42C9D3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9A8F-7CB2-D249-8145-C9175643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214D-6171-B5CD-3ECE-606D8CC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5B2DC08-C017-105E-0B63-3162DEBCD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690431"/>
              </p:ext>
            </p:extLst>
          </p:nvPr>
        </p:nvGraphicFramePr>
        <p:xfrm>
          <a:off x="6770349" y="1141059"/>
          <a:ext cx="5898920" cy="510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phic 14" descr="Arrow Slight curve">
            <a:extLst>
              <a:ext uri="{FF2B5EF4-FFF2-40B4-BE49-F238E27FC236}">
                <a16:creationId xmlns:a16="http://schemas.microsoft.com/office/drawing/2014/main" id="{F3CA836A-97FE-970A-ADF8-C64967BC7E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9523" y="2863925"/>
            <a:ext cx="914400" cy="914400"/>
          </a:xfrm>
          <a:prstGeom prst="rect">
            <a:avLst/>
          </a:prstGeom>
        </p:spPr>
      </p:pic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65D5528B-C9B9-DB5B-6535-4E7BBD1C7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2977" y="2243488"/>
            <a:ext cx="1185512" cy="1185512"/>
          </a:xfrm>
          <a:prstGeom prst="rect">
            <a:avLst/>
          </a:prstGeom>
        </p:spPr>
      </p:pic>
      <p:pic>
        <p:nvPicPr>
          <p:cNvPr id="20" name="Graphic 19" descr="Arrow Slight curve">
            <a:extLst>
              <a:ext uri="{FF2B5EF4-FFF2-40B4-BE49-F238E27FC236}">
                <a16:creationId xmlns:a16="http://schemas.microsoft.com/office/drawing/2014/main" id="{DA60640C-4573-ACE3-6F57-7F100903B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5096" y="3651715"/>
            <a:ext cx="1185512" cy="1185512"/>
          </a:xfrm>
          <a:prstGeom prst="rect">
            <a:avLst/>
          </a:prstGeom>
        </p:spPr>
      </p:pic>
      <p:pic>
        <p:nvPicPr>
          <p:cNvPr id="22" name="Graphic 21" descr="Arrow Rotate right">
            <a:extLst>
              <a:ext uri="{FF2B5EF4-FFF2-40B4-BE49-F238E27FC236}">
                <a16:creationId xmlns:a16="http://schemas.microsoft.com/office/drawing/2014/main" id="{25AC32FC-7483-E452-036E-ED610A3697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8076" y="1815720"/>
            <a:ext cx="914400" cy="914400"/>
          </a:xfrm>
          <a:prstGeom prst="rect">
            <a:avLst/>
          </a:prstGeom>
        </p:spPr>
      </p:pic>
      <p:pic>
        <p:nvPicPr>
          <p:cNvPr id="26" name="Graphic 25" descr="Arrow Slight curve">
            <a:extLst>
              <a:ext uri="{FF2B5EF4-FFF2-40B4-BE49-F238E27FC236}">
                <a16:creationId xmlns:a16="http://schemas.microsoft.com/office/drawing/2014/main" id="{B5F0151E-EFA1-E0C5-B427-99C1DD652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1642" y="3830673"/>
            <a:ext cx="1092869" cy="1092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9E8A3A-D129-7B2E-54F3-583592E058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9404" y="2084810"/>
            <a:ext cx="2575703" cy="3042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Graphic 11" descr="Line arrow Slight curve">
            <a:extLst>
              <a:ext uri="{FF2B5EF4-FFF2-40B4-BE49-F238E27FC236}">
                <a16:creationId xmlns:a16="http://schemas.microsoft.com/office/drawing/2014/main" id="{417E80FA-8FF7-7117-0CD9-F496D7F2BE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5188" y="29718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B30739-4EE3-D140-9726-85760A133EDD}"/>
              </a:ext>
            </a:extLst>
          </p:cNvPr>
          <p:cNvSpPr txBox="1"/>
          <p:nvPr/>
        </p:nvSpPr>
        <p:spPr>
          <a:xfrm>
            <a:off x="4133957" y="1687098"/>
            <a:ext cx="216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Legal Case Document</a:t>
            </a:r>
          </a:p>
        </p:txBody>
      </p:sp>
    </p:spTree>
    <p:extLst>
      <p:ext uri="{BB962C8B-B14F-4D97-AF65-F5344CB8AC3E}">
        <p14:creationId xmlns:p14="http://schemas.microsoft.com/office/powerpoint/2010/main" val="278824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B2E3-0E0E-DFD0-E9CE-45AB1D10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13713"/>
            <a:ext cx="10515600" cy="676656"/>
          </a:xfrm>
        </p:spPr>
        <p:txBody>
          <a:bodyPr/>
          <a:lstStyle/>
          <a:p>
            <a:r>
              <a:rPr lang="en-IN" dirty="0"/>
              <a:t>Experimental Setup: Dataset, Parameters and 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34F3-005E-7487-267D-B12263E4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49" y="2200335"/>
            <a:ext cx="9363456" cy="387705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The used Dataset in the Base Paper</a:t>
            </a: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i="0" u="none" strike="noStrike" dirty="0">
                <a:solidFill>
                  <a:srgbClr val="0070C0"/>
                </a:solidFill>
                <a:effectLst/>
                <a:latin typeface="+mj-lt"/>
              </a:rPr>
              <a:t>50 Indian Supreme Court Case Documents</a:t>
            </a:r>
            <a:endParaRPr lang="en-US" sz="2200" b="1" dirty="0">
              <a:solidFill>
                <a:srgbClr val="0070C0"/>
              </a:solidFill>
              <a:effectLst/>
              <a:latin typeface="+mj-lt"/>
            </a:endParaRP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Each sentence labelled with one of the 8 label segments</a:t>
            </a:r>
            <a:endParaRPr lang="en-US" b="0" dirty="0">
              <a:effectLst/>
              <a:latin typeface="+mj-lt"/>
            </a:endParaRP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i="0" u="none" strike="noStrike" dirty="0">
                <a:solidFill>
                  <a:srgbClr val="0070C0"/>
                </a:solidFill>
                <a:effectLst/>
                <a:latin typeface="+mj-lt"/>
              </a:rPr>
              <a:t>Gold standard summaries of the 50 docs</a:t>
            </a:r>
            <a:endParaRPr lang="en-US" sz="2200" b="1" dirty="0">
              <a:solidFill>
                <a:srgbClr val="0070C0"/>
              </a:solidFill>
              <a:effectLst/>
              <a:latin typeface="+mj-lt"/>
            </a:endParaRP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By two senior law students (from the Rajiv Gandhi School of Intellectual Property Law)</a:t>
            </a: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+mj-lt"/>
            </a:endParaRP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Evaluation Measures/Metrics </a:t>
            </a:r>
          </a:p>
          <a:p>
            <a:pPr marL="0" indent="0" algn="just">
              <a:buNone/>
            </a:pPr>
            <a:r>
              <a:rPr lang="en-US" sz="2200" b="1" i="0" u="none" strike="noStrike" dirty="0">
                <a:solidFill>
                  <a:srgbClr val="0070C0"/>
                </a:solidFill>
                <a:effectLst/>
                <a:latin typeface="+mj-lt"/>
              </a:rPr>
              <a:t>ROUGE scores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between the gold standard summaries &amp; the algorithmic summaries.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DF2F-4148-51E9-6355-3C51578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7EFD-27A2-DDFE-E948-A19E601F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3CD4-29DF-5515-0152-9A2655C7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6C7C-E1E6-9DA8-C8E5-46E30F8F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D7B-56A3-7039-9718-4A633936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i="0" dirty="0">
                <a:solidFill>
                  <a:srgbClr val="292929"/>
                </a:solidFill>
                <a:effectLst/>
                <a:latin typeface="+mj-lt"/>
              </a:rPr>
              <a:t>ROUGE-N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 measures the number of matching </a:t>
            </a:r>
            <a:r>
              <a:rPr lang="en-US" sz="2200" b="1" i="0" u="sng" dirty="0">
                <a:effectLst/>
                <a:latin typeface="+mj-lt"/>
                <a:hlinkClick r:id="rId2"/>
              </a:rPr>
              <a:t>n-grams</a:t>
            </a:r>
            <a:r>
              <a:rPr lang="en-US" sz="2200" b="1" i="0" dirty="0">
                <a:solidFill>
                  <a:srgbClr val="292929"/>
                </a:solidFill>
                <a:effectLst/>
                <a:latin typeface="+mj-lt"/>
              </a:rPr>
              <a:t> 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between the model-generated text and a human-produced reference.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292929"/>
                </a:solidFill>
                <a:latin typeface="+mj-lt"/>
              </a:rPr>
              <a:t>    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Used is Rouge-2 using 2-grams. </a:t>
            </a:r>
          </a:p>
          <a:p>
            <a:pPr marL="0" indent="0" algn="just">
              <a:buNone/>
            </a:pPr>
            <a:endParaRPr lang="en-US" sz="2200" dirty="0">
              <a:solidFill>
                <a:srgbClr val="292929"/>
              </a:solidFill>
              <a:latin typeface="+mj-lt"/>
            </a:endParaRPr>
          </a:p>
          <a:p>
            <a:pPr algn="just"/>
            <a:r>
              <a:rPr lang="en-US" sz="2200" b="1" i="0" dirty="0">
                <a:solidFill>
                  <a:srgbClr val="292929"/>
                </a:solidFill>
                <a:effectLst/>
                <a:latin typeface="+mj-lt"/>
              </a:rPr>
              <a:t>ROUGE-L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 is based on the </a:t>
            </a:r>
            <a:r>
              <a:rPr lang="en-US" sz="2200" b="1" i="0" u="sng" dirty="0">
                <a:effectLst/>
                <a:latin typeface="+mj-lt"/>
                <a:hlinkClick r:id="rId3"/>
              </a:rPr>
              <a:t>longest common subsequence (LCS)</a:t>
            </a:r>
            <a:r>
              <a:rPr lang="en-US" sz="2200" b="1" i="0" dirty="0">
                <a:solidFill>
                  <a:srgbClr val="292929"/>
                </a:solidFill>
                <a:effectLst/>
                <a:latin typeface="+mj-lt"/>
              </a:rPr>
              <a:t> 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between model output and reference, i.e. the longest sequence of words (not necessarily consecutive, but still in order) that is shared between both. A longer shared sequence should indicate more similarity between the two sequences.</a:t>
            </a: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19CD-5CE3-3630-036F-A1F94E6B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AE45-7043-34A7-31B5-490A52DF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A405-13DE-344E-C421-7E4795A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5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Presentation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97104"/>
              </p:ext>
            </p:extLst>
          </p:nvPr>
        </p:nvGraphicFramePr>
        <p:xfrm>
          <a:off x="7724073" y="246795"/>
          <a:ext cx="4132263" cy="6467506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3156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Introduction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31196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Motivation of the work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32017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State-of-the-art techniques/works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31196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Exact work to solve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32335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Novelty of the work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36122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Difference of the work done in second semester  and current semester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8160935"/>
                  </a:ext>
                </a:extLst>
              </a:tr>
              <a:tr h="32017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Proposed Methodology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9830805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Experimental Setup: Dataset, Parameters, Evaluation Measures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856805"/>
                  </a:ext>
                </a:extLst>
              </a:tr>
              <a:tr h="4235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 and Comparative Analysis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6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Limitation of work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590961"/>
                  </a:ext>
                </a:extLst>
              </a:tr>
              <a:tr h="32590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Future Research Plan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7872124"/>
                  </a:ext>
                </a:extLst>
              </a:tr>
              <a:tr h="41253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058796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References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595401"/>
                  </a:ext>
                </a:extLst>
              </a:tr>
              <a:tr h="7851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44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ED82-0ADF-203A-2C84-49BEA24C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88758"/>
            <a:ext cx="9363456" cy="549025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Arial Black" panose="020B0A04020102020204" pitchFamily="34" charset="0"/>
              </a:rPr>
              <a:t>Precision: </a:t>
            </a:r>
            <a:r>
              <a:rPr lang="en-US" sz="2200" b="1" dirty="0">
                <a:solidFill>
                  <a:srgbClr val="292929"/>
                </a:solidFill>
                <a:effectLst/>
                <a:latin typeface="+mj-lt"/>
              </a:rPr>
              <a:t>Precision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 is a measure of how many of the positive </a:t>
            </a:r>
            <a:r>
              <a:rPr lang="en-US" sz="22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predictions made are correct 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(true positives).</a:t>
            </a:r>
            <a:endParaRPr lang="en-IN" sz="2200" dirty="0">
              <a:latin typeface="+mj-lt"/>
            </a:endParaRPr>
          </a:p>
          <a:p>
            <a:pPr marL="0" indent="0" algn="just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pPr marL="0" indent="0" algn="just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pPr algn="just"/>
            <a:r>
              <a:rPr lang="en-IN" dirty="0">
                <a:latin typeface="Arial Black" panose="020B0A04020102020204" pitchFamily="34" charset="0"/>
              </a:rPr>
              <a:t>Recall: </a:t>
            </a:r>
            <a:r>
              <a:rPr lang="en-US" sz="2200" b="1" dirty="0">
                <a:solidFill>
                  <a:srgbClr val="292929"/>
                </a:solidFill>
                <a:effectLst/>
                <a:latin typeface="+mj-lt"/>
              </a:rPr>
              <a:t>Recall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 is a measure of how many of the positive cases the </a:t>
            </a:r>
            <a:r>
              <a:rPr lang="en-US" sz="22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classifier correctly predicted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, over all the positive cases in the data.</a:t>
            </a:r>
            <a:endParaRPr lang="en-IN" sz="2200" dirty="0">
              <a:latin typeface="+mj-lt"/>
            </a:endParaRPr>
          </a:p>
          <a:p>
            <a:pPr algn="just"/>
            <a:endParaRPr lang="en-IN" dirty="0">
              <a:latin typeface="Arial Black" panose="020B0A04020102020204" pitchFamily="34" charset="0"/>
            </a:endParaRPr>
          </a:p>
          <a:p>
            <a:pPr marL="0" indent="0" algn="just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pPr algn="just"/>
            <a:r>
              <a:rPr lang="en-IN" dirty="0">
                <a:latin typeface="Arial Black" panose="020B0A04020102020204" pitchFamily="34" charset="0"/>
              </a:rPr>
              <a:t>F1 Score: </a:t>
            </a:r>
            <a:r>
              <a:rPr lang="en-US" sz="2200" b="1" i="0" dirty="0">
                <a:solidFill>
                  <a:srgbClr val="292929"/>
                </a:solidFill>
                <a:effectLst/>
                <a:latin typeface="+mj-lt"/>
              </a:rPr>
              <a:t>F1-Score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+mj-lt"/>
              </a:rPr>
              <a:t> is a measure combining both precision and recall.</a:t>
            </a: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2933-631B-B490-DCCC-43186FE3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2CE6-DB88-FA81-F407-C81F4D26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B468-EABE-2FC6-BD55-011FE3DB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82517-D695-741F-A035-7CF8FE44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699" y="851942"/>
            <a:ext cx="1644735" cy="1092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33A9C-4165-69A6-086A-E7B6B3F8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699" y="2873346"/>
            <a:ext cx="1644735" cy="1092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C5E80-213A-DB7F-9FF9-DE4C75D8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699" y="4670453"/>
            <a:ext cx="2876698" cy="1111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25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B6D0-D37C-4880-8F3A-88AFC70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199"/>
            <a:ext cx="10515600" cy="676656"/>
          </a:xfrm>
        </p:spPr>
        <p:txBody>
          <a:bodyPr/>
          <a:lstStyle/>
          <a:p>
            <a:r>
              <a:rPr lang="en-IN" dirty="0"/>
              <a:t>Results and Comparative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CCF6AC-E685-B423-AEED-1DB9A76F2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3" y="1593853"/>
            <a:ext cx="5804034" cy="46921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6A9F-1622-0B4D-9F94-80D8D755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BE09-6997-CCD3-8237-BE60817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D579-9E84-231F-1B8A-A2CA2247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05EBC5-52E1-1B34-DC31-36A9446C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52" y="1576714"/>
            <a:ext cx="6105305" cy="2387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53F957-F26D-662D-0794-641BD0FA6DA0}"/>
              </a:ext>
            </a:extLst>
          </p:cNvPr>
          <p:cNvSpPr txBox="1"/>
          <p:nvPr/>
        </p:nvSpPr>
        <p:spPr>
          <a:xfrm>
            <a:off x="2204185" y="122452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Text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E71B4-3C35-7FA1-EE8D-A31C8514114E}"/>
              </a:ext>
            </a:extLst>
          </p:cNvPr>
          <p:cNvSpPr txBox="1"/>
          <p:nvPr/>
        </p:nvSpPr>
        <p:spPr>
          <a:xfrm>
            <a:off x="7606364" y="1218686"/>
            <a:ext cx="308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Generated 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3E754C-3FAC-8B65-5CF1-4D2D8EB54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364" y="5151403"/>
            <a:ext cx="3541996" cy="310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384096-FBB7-C32B-A3BF-230EC4BE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64" y="4428157"/>
            <a:ext cx="3541996" cy="623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2B3BC4-F03B-C574-5CB8-83EB1480B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020" y="5794140"/>
            <a:ext cx="2758684" cy="409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7F9C36-9287-89E7-3DC5-2C94AC8C560E}"/>
              </a:ext>
            </a:extLst>
          </p:cNvPr>
          <p:cNvSpPr txBox="1"/>
          <p:nvPr/>
        </p:nvSpPr>
        <p:spPr>
          <a:xfrm>
            <a:off x="2338939" y="1934678"/>
            <a:ext cx="98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C00000"/>
                </a:solidFill>
                <a:latin typeface="Arial Black" panose="020B0A04020102020204" pitchFamily="34" charset="0"/>
              </a:rPr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202062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WORK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used dataset must have labelled segmentations for better Rouge Scores since it is domain specific.</a:t>
            </a:r>
            <a:endParaRPr lang="en-US" sz="2200" dirty="0"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C56E-7431-5013-17C9-C462DCAB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Research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559E-8E1E-B6AF-BC94-BCB2E4CC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b="1" dirty="0">
                <a:latin typeface="+mj-lt"/>
              </a:rPr>
              <a:t>Currently I am still investigating methods to implement my project. After its successful implementation, I wish to extend this project and </a:t>
            </a: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reduce drawbacks </a:t>
            </a:r>
            <a:r>
              <a:rPr lang="en-IN" sz="2200" b="1" dirty="0">
                <a:latin typeface="+mj-lt"/>
              </a:rPr>
              <a:t>in this project.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BD1D-2D74-DA33-EAC7-DBD3AFDF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A275-E28E-499F-E535-D28B6873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928" y="6547104"/>
            <a:ext cx="3438144" cy="310896"/>
          </a:xfrm>
        </p:spPr>
        <p:txBody>
          <a:bodyPr/>
          <a:lstStyle/>
          <a:p>
            <a:r>
              <a:rPr lang="en-US" dirty="0"/>
              <a:t>Investigating legal case summarization using Domain Knowledge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3C19-601B-94E2-5D48-2A7D0306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91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Tentative 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SEP 2022</a:t>
            </a:r>
          </a:p>
          <a:p>
            <a:r>
              <a:rPr lang="en-US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Exploring different optimization algorithms 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oct 2022</a:t>
            </a:r>
          </a:p>
          <a:p>
            <a:r>
              <a:rPr lang="en-US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Exploring Abstractive summarization AND STARTING TO WRITE THE PAPER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nov</a:t>
            </a:r>
            <a:r>
              <a:rPr lang="en-US" dirty="0"/>
              <a:t> 2022</a:t>
            </a:r>
          </a:p>
          <a:p>
            <a:r>
              <a:rPr lang="en-US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EXTENSION TO a Larger dataset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dec 2022</a:t>
            </a:r>
          </a:p>
          <a:p>
            <a:r>
              <a:rPr lang="en-US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Paper completion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jan</a:t>
            </a:r>
            <a:r>
              <a:rPr lang="en-US" dirty="0"/>
              <a:t> 2022</a:t>
            </a:r>
          </a:p>
          <a:p>
            <a:r>
              <a:rPr lang="en-US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Paper submission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4434" y="2359152"/>
            <a:ext cx="6464808" cy="1097280"/>
          </a:xfrm>
        </p:spPr>
        <p:txBody>
          <a:bodyPr>
            <a:normAutofit fontScale="25000" lnSpcReduction="20000"/>
          </a:bodyPr>
          <a:lstStyle/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I wish </a:t>
            </a:r>
            <a:r>
              <a:rPr lang="en-US" sz="88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to incorporate Domain Knowledge </a:t>
            </a:r>
            <a:r>
              <a:rPr lang="en-US" sz="8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for </a:t>
            </a:r>
            <a:r>
              <a:rPr lang="en-US" sz="88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extractive and abstractive</a:t>
            </a:r>
            <a:r>
              <a:rPr lang="en-US" sz="8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 Legal </a:t>
            </a:r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</a:t>
            </a:r>
            <a:r>
              <a:rPr lang="en-US" sz="8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ext Summarization.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Domain Knowledge is necessary because important segments like Final Judgement Issue gets missed in otherwise un-guided algorithms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It achieves a </a:t>
            </a:r>
            <a:r>
              <a:rPr lang="en-US" sz="88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balanced representation</a:t>
            </a:r>
            <a:r>
              <a:rPr lang="en-US" sz="8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, and </a:t>
            </a:r>
            <a:r>
              <a:rPr lang="en-US" sz="88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handles redundancy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By using an </a:t>
            </a:r>
            <a:r>
              <a:rPr lang="en-US" sz="8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evolutionary technique</a:t>
            </a:r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, I wish to optimize the objective function and get better Rouge scores than the existing base-line. </a:t>
            </a:r>
            <a:endParaRPr lang="en-US" sz="8800" b="0" i="0" u="none" strike="noStrike" dirty="0">
              <a:solidFill>
                <a:schemeClr val="bg1">
                  <a:lumMod val="95000"/>
                </a:schemeClr>
              </a:solidFill>
              <a:effectLst/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D6217-7658-FF71-1743-397614B38ED6}"/>
              </a:ext>
            </a:extLst>
          </p:cNvPr>
          <p:cNvSpPr txBox="1"/>
          <p:nvPr/>
        </p:nvSpPr>
        <p:spPr>
          <a:xfrm>
            <a:off x="500514" y="1380744"/>
            <a:ext cx="92113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solidFill>
                  <a:schemeClr val="bg1"/>
                </a:solidFill>
              </a:rPr>
              <a:t>[1] Pradhan, </a:t>
            </a:r>
            <a:r>
              <a:rPr lang="en-IN" sz="1600" b="1" dirty="0" err="1">
                <a:solidFill>
                  <a:schemeClr val="bg1"/>
                </a:solidFill>
              </a:rPr>
              <a:t>Tribikram</a:t>
            </a:r>
            <a:r>
              <a:rPr lang="en-IN" sz="1600" b="1" dirty="0">
                <a:solidFill>
                  <a:schemeClr val="bg1"/>
                </a:solidFill>
              </a:rPr>
              <a:t>, et al. “A Deep Neural Architecture Based Meta-Review Generation and Final Decision Prediction of a Scholarly Article.” </a:t>
            </a:r>
            <a:r>
              <a:rPr lang="en-IN" sz="1600" b="1" i="1" dirty="0">
                <a:solidFill>
                  <a:schemeClr val="bg1"/>
                </a:solidFill>
              </a:rPr>
              <a:t>Neurocomputing</a:t>
            </a:r>
            <a:r>
              <a:rPr lang="en-IN" sz="1600" b="1" dirty="0">
                <a:solidFill>
                  <a:schemeClr val="bg1"/>
                </a:solidFill>
              </a:rPr>
              <a:t>, vol. 428, Elsevier BV, Mar. 2021, pp. 218–38. </a:t>
            </a:r>
            <a:r>
              <a:rPr lang="en-IN" sz="1600" b="1" i="1" dirty="0" err="1">
                <a:solidFill>
                  <a:schemeClr val="bg1"/>
                </a:solidFill>
              </a:rPr>
              <a:t>Crossref</a:t>
            </a:r>
            <a:r>
              <a:rPr lang="en-IN" sz="1600" b="1" dirty="0">
                <a:solidFill>
                  <a:schemeClr val="bg1"/>
                </a:solidFill>
              </a:rPr>
              <a:t>, </a:t>
            </a:r>
            <a:r>
              <a:rPr lang="en-IN" sz="1600" dirty="0">
                <a:hlinkClick r:id="rId2"/>
              </a:rPr>
              <a:t>https://doi.org/10.1016/j.neucom.2020.11.004</a:t>
            </a:r>
            <a:r>
              <a:rPr lang="en-IN" sz="1600" dirty="0"/>
              <a:t>.</a:t>
            </a:r>
          </a:p>
          <a:p>
            <a:pPr algn="just"/>
            <a:endParaRPr lang="en-IN" sz="1600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[2] Bhattacharya, 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Paheli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, et al. “Incorporating Domain Knowledge for Extractive Summarization of Legal Case Documents.” Proceedings of the Eighteenth International Conference on Artificial Intelligence and Law, New York, NY, USA, ACM, June 2021. 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Crossref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https://doi.org/10.1145/3462757.3466092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endParaRPr lang="en-IN" sz="1600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[3] Bhattacharya, 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Paheli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, et al. “Legal Case Document Similarity: You Need Both Network and Text.” Information Processing &amp;amp; Management, vol. 59, no. 6, Elsevier BV, Nov. 2022, p. 103069. 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Crossref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https://doi.org/10.1016/j.ipm.2022.103069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endParaRPr lang="en-IN" sz="1600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[4] Bhattacharya, 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Paheli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, et al. “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DeepRhole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: Deep Learning for Rhetorical Role 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 of Sentences in Legal Case Documents.” Artificial Intelligence and Law, Springer Science and Business Media LLC, Nov. 2021. 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Crossref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https://doi.org/10.1007/s10506-021-09304-5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endParaRPr lang="en-IN" sz="1600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[5] Saravanan, M., and B. Ravindran. “Identification of Rhetorical Roles for Segmentation and Summarization of a Legal Judgment.” Artificial Intelligence and Law, vol. 18, no. 1, Springer Science and Business Media LLC, Mar. 2010, pp. 45–76. 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Crossref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  <a:hlinkClick r:id="rId6"/>
              </a:rPr>
              <a:t>https://doi.org/10.1007/s10506-010-9087-7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IN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Shreya Goswami</a:t>
            </a:r>
          </a:p>
          <a:p>
            <a:r>
              <a:rPr lang="en-US" dirty="0"/>
              <a:t>MCS21023</a:t>
            </a:r>
          </a:p>
          <a:p>
            <a:r>
              <a:rPr lang="en-US" dirty="0"/>
              <a:t>mcs21023@iiitl.ac.in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8A92-8673-0AAA-F895-C1726AA5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89E496-40E2-AB4D-A5AE-298825E98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756" y="1493590"/>
            <a:ext cx="7408244" cy="38708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AE5E-1DD9-205B-4CF7-538AE54D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3EF7-3668-37CD-5981-2BD648B9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A07F-C9B2-C3BE-CE0A-301EF17D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5AABA-5ED2-769F-3ABB-D2BB23C3E3C3}"/>
              </a:ext>
            </a:extLst>
          </p:cNvPr>
          <p:cNvSpPr txBox="1"/>
          <p:nvPr/>
        </p:nvSpPr>
        <p:spPr>
          <a:xfrm>
            <a:off x="365760" y="1493590"/>
            <a:ext cx="4283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Text summarization is 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process of distilling the most important information from a source(s) to produce a compressed version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Generally, the summary should not be longer than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half of the original text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</a:p>
          <a:p>
            <a:pPr algn="just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This method has been explored for summarizing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scholarly, scientific as well as news articles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and is fairly new in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Legal domain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32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2B2D-719B-8FE8-FF5C-4D702840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Areas and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C4D6-E41A-FF46-840E-EB6F7FD3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News Documents</a:t>
            </a:r>
          </a:p>
          <a:p>
            <a:r>
              <a:rPr lang="en-IN" b="1" dirty="0">
                <a:latin typeface="Arial Black" panose="020B0A04020102020204" pitchFamily="34" charset="0"/>
              </a:rPr>
              <a:t>Scientific Documents </a:t>
            </a:r>
          </a:p>
          <a:p>
            <a:r>
              <a:rPr lang="en-IN" b="1" dirty="0">
                <a:latin typeface="Arial Black" panose="020B0A04020102020204" pitchFamily="34" charset="0"/>
              </a:rPr>
              <a:t>Microblog Summarization</a:t>
            </a:r>
          </a:p>
          <a:p>
            <a:r>
              <a:rPr lang="en-IN" b="1" dirty="0">
                <a:latin typeface="Arial Black" panose="020B0A04020102020204" pitchFamily="34" charset="0"/>
              </a:rPr>
              <a:t>Meeting Summarization </a:t>
            </a:r>
          </a:p>
          <a:p>
            <a:r>
              <a:rPr lang="en-IN" b="1" dirty="0">
                <a:latin typeface="Arial Black" panose="020B0A04020102020204" pitchFamily="34" charset="0"/>
              </a:rPr>
              <a:t>Legal Case Documents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+mj-lt"/>
            </a:endParaRPr>
          </a:p>
          <a:p>
            <a:pPr marL="0" indent="0">
              <a:buNone/>
            </a:pP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E13E-2637-19F5-13F2-D59EE1F4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BF5E-8018-4BA2-F301-52A91A27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Investigating legal case summarization using Domain Knowledge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0E96-23CC-6729-2CB0-1F98EC40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5A506-6E49-A7B1-1EF2-B749445F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39" y="1284491"/>
            <a:ext cx="2592786" cy="2144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5B0567-34E2-025A-5161-B75DCB33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214" y="2095675"/>
            <a:ext cx="2518992" cy="3358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5A1D6D-166A-8D3E-35B4-E0FCD1DB0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046" y="3513221"/>
            <a:ext cx="3237679" cy="27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0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39ED-53B1-66A3-E8A4-D8195A3A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bg2">
                    <a:lumMod val="25000"/>
                  </a:schemeClr>
                </a:solidFill>
              </a:rPr>
              <a:t>Snapshot of a Legal Case Document 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85D0-4EA5-197E-C9B5-46196535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684420"/>
            <a:ext cx="7534496" cy="4562375"/>
          </a:xfrm>
        </p:spPr>
        <p:txBody>
          <a:bodyPr>
            <a:normAutofit fontScale="850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C00000"/>
              </a:solidFill>
              <a:effectLst/>
              <a:latin typeface="Arial Black" panose="020B0A040201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Facts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chronology of events that led to filing the case</a:t>
            </a:r>
            <a:endParaRPr lang="en-US" sz="2800" b="0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548135"/>
                </a:solidFill>
                <a:effectLst/>
                <a:latin typeface="Arial Black" panose="020B0A04020102020204" pitchFamily="34" charset="0"/>
              </a:rPr>
              <a:t>Issue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legal issues being discussed</a:t>
            </a:r>
            <a:endParaRPr lang="en-US" sz="2800" b="0" i="0" u="none" strike="noStrike" dirty="0">
              <a:solidFill>
                <a:srgbClr val="548135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E75B5"/>
                </a:solidFill>
                <a:effectLst/>
                <a:latin typeface="Arial Black" panose="020B0A04020102020204" pitchFamily="34" charset="0"/>
              </a:rPr>
              <a:t>Ruling by Lower Court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judgements given by lower Courts</a:t>
            </a:r>
            <a:endParaRPr lang="en-US" sz="2800" b="0" i="0" u="none" strike="noStrike" dirty="0">
              <a:solidFill>
                <a:srgbClr val="2E75B5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66FF"/>
                </a:solidFill>
                <a:effectLst/>
                <a:latin typeface="Arial Black" panose="020B0A04020102020204" pitchFamily="34" charset="0"/>
              </a:rPr>
              <a:t>Argument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arguments of the contending parties</a:t>
            </a:r>
            <a:endParaRPr lang="en-US" sz="2800" b="0" i="0" u="none" strike="noStrike" dirty="0">
              <a:solidFill>
                <a:srgbClr val="0066FF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66FF"/>
                </a:solidFill>
                <a:effectLst/>
                <a:latin typeface="Arial Black" panose="020B0A04020102020204" pitchFamily="34" charset="0"/>
              </a:rPr>
              <a:t>Statute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citations to established laws by the current case</a:t>
            </a:r>
            <a:endParaRPr lang="en-US" sz="2800" b="0" i="0" u="none" strike="noStrike" dirty="0">
              <a:solidFill>
                <a:srgbClr val="0066FF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66FF"/>
                </a:solidFill>
                <a:effectLst/>
                <a:latin typeface="Arial Black" panose="020B0A04020102020204" pitchFamily="34" charset="0"/>
              </a:rPr>
              <a:t>Precedent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citations to prior cases by the current case</a:t>
            </a:r>
            <a:endParaRPr lang="en-US" sz="2800" b="0" i="0" u="none" strike="noStrike" dirty="0">
              <a:solidFill>
                <a:srgbClr val="0066FF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ED7D31"/>
                </a:solidFill>
                <a:effectLst/>
                <a:latin typeface="Arial Black" panose="020B0A04020102020204" pitchFamily="34" charset="0"/>
              </a:rPr>
              <a:t>Ratio of the decision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rationale of the Court for the final ruling</a:t>
            </a:r>
            <a:endParaRPr lang="en-US" sz="2800" b="0" i="0" u="none" strike="noStrike" dirty="0">
              <a:solidFill>
                <a:srgbClr val="ED7D3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b="1" i="0" u="none" strike="noStrike" dirty="0">
                <a:solidFill>
                  <a:srgbClr val="0066FF"/>
                </a:solidFill>
                <a:effectLst/>
                <a:latin typeface="Arial Black" panose="020B0A04020102020204" pitchFamily="34" charset="0"/>
              </a:rPr>
              <a:t>Final Judgement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conclusion of the Court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C86A-94BE-8628-2AAE-9BABB68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2E81-459E-67AF-CE46-DC49DF6C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93C0-5C13-3CE9-45D0-AA382C9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49827-BDBC-1042-286E-E87C109A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568" y="1380743"/>
            <a:ext cx="3904648" cy="48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2746-52F4-A72B-74D6-2916564C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F3BC5-C7DE-D6A7-8D78-AAACD030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33842-F08B-2367-05A0-4399A4BD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06F00-1BCC-93D3-CB07-CDF00252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it needed?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ECD37-2680-3692-5433-BEFDB8F1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490472"/>
            <a:ext cx="10515600" cy="3877056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Often law practitioners/academicians wish to read only the summary of particular segments of the document (e.g., only the facts of a case, or the legal issues involved in a case)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891913-34F5-F20B-0595-86A62EF8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17" y="2942102"/>
            <a:ext cx="5138895" cy="32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19EC-DB5C-D39D-3CA8-25196A02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should the summary contain?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04E5-17C6-C8C6-C21B-AC60283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2AE3-B4F1-4308-38F6-4B7AB9F3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80A2-C7A5-C71A-B26B-8BF72804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DA9524B-01CE-4572-C91F-4352F767A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074126"/>
              </p:ext>
            </p:extLst>
          </p:nvPr>
        </p:nvGraphicFramePr>
        <p:xfrm>
          <a:off x="2329314" y="1472665"/>
          <a:ext cx="7830686" cy="4665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3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97F2-1B26-5216-B28F-3C647522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State-of-the-Art Techniques/Works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59B5-9ADA-8C78-8F3D-BA7D16C6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E953-19C5-3466-D557-80F15519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Investigating legal case summarization using Domain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D5F5-371D-CA35-C856-36BDCD1D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28C67E-6BD7-72E4-3A53-6C73CA0CE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762" y="1728570"/>
            <a:ext cx="7680476" cy="4354440"/>
          </a:xfrm>
        </p:spPr>
      </p:pic>
    </p:spTree>
    <p:extLst>
      <p:ext uri="{BB962C8B-B14F-4D97-AF65-F5344CB8AC3E}">
        <p14:creationId xmlns:p14="http://schemas.microsoft.com/office/powerpoint/2010/main" val="341447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A02F-EF3B-1124-C3EC-B4FF8973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69A3-F0A9-8B92-7F9B-D3761054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09E6-8B7B-99B3-2994-D32BBB9A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F11914-B44A-DAF0-6962-407C8A76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0" y="82296"/>
            <a:ext cx="8928158" cy="5008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189477-0149-594F-E66D-EDBBB3BE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5" y="82297"/>
            <a:ext cx="8928157" cy="5008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3D38A0-53E9-63FB-F16D-96AB7BDA1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0" y="173254"/>
            <a:ext cx="8928157" cy="5008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6C85AB-6E8C-9DF1-E2B9-90C2E0F3D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29" y="127777"/>
            <a:ext cx="8928157" cy="5008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B2A5FC-6C97-915D-C7A6-D80BF41B1B4F}"/>
              </a:ext>
            </a:extLst>
          </p:cNvPr>
          <p:cNvSpPr txBox="1"/>
          <p:nvPr/>
        </p:nvSpPr>
        <p:spPr>
          <a:xfrm>
            <a:off x="9113617" y="1792947"/>
            <a:ext cx="29795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</a:rPr>
              <a:t>[1] </a:t>
            </a:r>
            <a:r>
              <a:rPr lang="en-IN" sz="1400" b="1" dirty="0" err="1">
                <a:solidFill>
                  <a:srgbClr val="000000"/>
                </a:solidFill>
              </a:rPr>
              <a:t>Polsley</a:t>
            </a:r>
            <a:r>
              <a:rPr lang="en-IN" sz="1400" b="1" dirty="0">
                <a:solidFill>
                  <a:srgbClr val="000000"/>
                </a:solidFill>
              </a:rPr>
              <a:t> et.al., </a:t>
            </a:r>
            <a:r>
              <a:rPr lang="en-IN" sz="1400" b="1" dirty="0" err="1">
                <a:solidFill>
                  <a:srgbClr val="000000"/>
                </a:solidFill>
              </a:rPr>
              <a:t>CaseSummarizer</a:t>
            </a:r>
            <a:r>
              <a:rPr lang="en-IN" sz="1400" b="1" dirty="0">
                <a:solidFill>
                  <a:srgbClr val="000000"/>
                </a:solidFill>
              </a:rPr>
              <a:t>: A System for Automated Summarization of Legal Texts, COLING 2016</a:t>
            </a:r>
          </a:p>
          <a:p>
            <a:r>
              <a:rPr lang="en-IN" sz="1400" b="1" dirty="0">
                <a:solidFill>
                  <a:srgbClr val="000000"/>
                </a:solidFill>
              </a:rPr>
              <a:t>[2] </a:t>
            </a:r>
            <a:r>
              <a:rPr lang="en-IN" sz="1400" b="1" dirty="0" err="1">
                <a:solidFill>
                  <a:srgbClr val="000000"/>
                </a:solidFill>
              </a:rPr>
              <a:t>Farzindar</a:t>
            </a:r>
            <a:r>
              <a:rPr lang="en-IN" sz="1400" b="1" dirty="0">
                <a:solidFill>
                  <a:srgbClr val="000000"/>
                </a:solidFill>
              </a:rPr>
              <a:t> et.al., </a:t>
            </a:r>
            <a:r>
              <a:rPr lang="en-IN" sz="1400" b="1" dirty="0" err="1">
                <a:solidFill>
                  <a:srgbClr val="000000"/>
                </a:solidFill>
              </a:rPr>
              <a:t>Letsum</a:t>
            </a:r>
            <a:r>
              <a:rPr lang="en-IN" sz="1400" b="1" dirty="0">
                <a:solidFill>
                  <a:srgbClr val="000000"/>
                </a:solidFill>
              </a:rPr>
              <a:t>, an automatic legal text summarizing system, JURIX 2004</a:t>
            </a:r>
          </a:p>
          <a:p>
            <a:r>
              <a:rPr lang="en-IN" sz="1400" b="1" dirty="0">
                <a:solidFill>
                  <a:srgbClr val="000000"/>
                </a:solidFill>
              </a:rPr>
              <a:t>[3] Saravanan et.al., Improving Legal Document Summarization Using Graphical Models, JURIX 2006</a:t>
            </a:r>
          </a:p>
          <a:p>
            <a:r>
              <a:rPr lang="en-IN" sz="1400" b="1" dirty="0">
                <a:solidFill>
                  <a:srgbClr val="000000"/>
                </a:solidFill>
              </a:rPr>
              <a:t>[4] Zhong et.al., Automatic Summarization of Legal Decisions Using Iterative Masking of Predictive Sentences, ICAIL 2019</a:t>
            </a:r>
          </a:p>
          <a:p>
            <a:r>
              <a:rPr lang="en-IN" sz="1400" b="1" dirty="0">
                <a:solidFill>
                  <a:srgbClr val="000000"/>
                </a:solidFill>
              </a:rPr>
              <a:t>[5] </a:t>
            </a:r>
            <a:r>
              <a:rPr lang="en-US" sz="1400" b="1" dirty="0">
                <a:solidFill>
                  <a:srgbClr val="000000"/>
                </a:solidFill>
              </a:rPr>
              <a:t>Liu et.al., Extracting the Gist of Chinese Judgments of the Supreme Court, ICAIL 2019</a:t>
            </a:r>
            <a:endParaRPr lang="en-IN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{D74D06F1-935F-4BB4-B416-08CE8869890C}tf11964407_win32</Template>
  <TotalTime>1444</TotalTime>
  <Words>1760</Words>
  <Application>Microsoft Office PowerPoint</Application>
  <PresentationFormat>Widescreen</PresentationFormat>
  <Paragraphs>238</Paragraphs>
  <Slides>27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</vt:lpstr>
      <vt:lpstr>Arial Black</vt:lpstr>
      <vt:lpstr>Bahnschrift SemiBold</vt:lpstr>
      <vt:lpstr>Calibri</vt:lpstr>
      <vt:lpstr>Cascadia Mono ExtraLight</vt:lpstr>
      <vt:lpstr>Courier New</vt:lpstr>
      <vt:lpstr>Gill Sans Nova</vt:lpstr>
      <vt:lpstr>Gill Sans Nova Light</vt:lpstr>
      <vt:lpstr>Sagona Book</vt:lpstr>
      <vt:lpstr>Office Theme</vt:lpstr>
      <vt:lpstr>Investigating Legal Case Summarization using Domain Knowledge</vt:lpstr>
      <vt:lpstr>Outline of the Presentation</vt:lpstr>
      <vt:lpstr>Introduction</vt:lpstr>
      <vt:lpstr>Areas and Applications </vt:lpstr>
      <vt:lpstr>Snapshot of a Legal Case Document </vt:lpstr>
      <vt:lpstr>Why is it needed?</vt:lpstr>
      <vt:lpstr>What should the summary contain?</vt:lpstr>
      <vt:lpstr>State-of-the-Art Techniques/Works</vt:lpstr>
      <vt:lpstr>PowerPoint Presentation</vt:lpstr>
      <vt:lpstr>Problems observed in State-of-the-Art Techniques/Works</vt:lpstr>
      <vt:lpstr>Motivation</vt:lpstr>
      <vt:lpstr>Exact Problem to Solve</vt:lpstr>
      <vt:lpstr>Difference of work done in second semester and current semester</vt:lpstr>
      <vt:lpstr>PowerPoint Presentation</vt:lpstr>
      <vt:lpstr>Novelty of Work</vt:lpstr>
      <vt:lpstr>Methodology</vt:lpstr>
      <vt:lpstr>Methodology</vt:lpstr>
      <vt:lpstr>Experimental Setup: Dataset, Parameters and Evaluation Measures</vt:lpstr>
      <vt:lpstr>Evaluation Metrics Used</vt:lpstr>
      <vt:lpstr>PowerPoint Presentation</vt:lpstr>
      <vt:lpstr>Results and Comparative Analysis</vt:lpstr>
      <vt:lpstr>LIMITATIONS OF the WORK</vt:lpstr>
      <vt:lpstr>Future Research Plan</vt:lpstr>
      <vt:lpstr>Tentative Timeline</vt:lpstr>
      <vt:lpstr>Conclusion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Legal Case Summarization</dc:title>
  <dc:creator>Shreya Goswami</dc:creator>
  <cp:lastModifiedBy>Shreya Goswami</cp:lastModifiedBy>
  <cp:revision>6</cp:revision>
  <dcterms:created xsi:type="dcterms:W3CDTF">2022-09-12T13:54:49Z</dcterms:created>
  <dcterms:modified xsi:type="dcterms:W3CDTF">2022-09-14T04:16:29Z</dcterms:modified>
</cp:coreProperties>
</file>