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C50A31-6F5C-453C-8817-A1589CDF40E6}">
  <a:tblStyle styleId="{C7C50A31-6F5C-453C-8817-A1589CDF4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5355d672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5355d672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5338f4c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5338f4c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5338f4cc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5338f4c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84443ea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84443ea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4443ea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4443ea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5338f4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5338f4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5355d672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5355d67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5338f4c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5338f4c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5338f4cc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5338f4cc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5355d67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5355d67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5355d6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5355d6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Report: Auxiliary Components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Results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311700" y="2917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{C7C50A31-6F5C-453C-8817-A1589CDF40E6}</a:tableStyleId>
              </a:tblPr>
              <a:tblGrid>
                <a:gridCol w="1046525"/>
                <a:gridCol w="833650"/>
                <a:gridCol w="937050"/>
                <a:gridCol w="924750"/>
                <a:gridCol w="935500"/>
                <a:gridCol w="935500"/>
                <a:gridCol w="935500"/>
                <a:gridCol w="935500"/>
                <a:gridCol w="935500"/>
              </a:tblGrid>
              <a:tr h="4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label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행복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슬픔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공포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중립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분노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혐오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놀람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 remember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happiness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0.032051159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3.62E-05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0.000411675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0.002636646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0.000195786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0.001188108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0.963480383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찌릿찌릿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happiness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0.000379623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0.000187953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0.994581513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4.51E-05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0.00012661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0.000750174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0.003929036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그 남자 그 여자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sadness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0.252839005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0.087859564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0.003019698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0.00051942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0.520144199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0.128552195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0.007065943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F*ck my life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anger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0.034854969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0.893035608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0.004912716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0.0459447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0.001760734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0.003019449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/>
                        <a:t>0.016471821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250" y="1311888"/>
            <a:ext cx="4958950" cy="14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changes to the model presented last week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149" y="2074500"/>
            <a:ext cx="3199750" cy="2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25" y="2022175"/>
            <a:ext cx="3478949" cy="2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Endeavors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up model &amp; Fine-tuning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setup of model on Flask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verification of the music recommendation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KoELECTRA model as a 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 method: K-Fold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57% accuracy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Explored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</a:t>
            </a:r>
            <a:r>
              <a:rPr lang="en"/>
              <a:t> Flask setup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Dataset acquisition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Music Recommendation System setup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framework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EC2 &amp; RDS Architecture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logic/codebase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implementing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Codebase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Obtain the user's name, phone number, and current mood.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the mood text, send a query to the RDS (Relational Database Service) to retrieve a list of songs with the same label as the analyzed main emotion.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cosine similarity, compare the softmax probabilities of the song list and the user's sentiment analysis text to recommend the song with the highest score.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Record whether the user is satisfied with the recommended song (to be used as a future performance metric).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Dataset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web crawler to gather the dataset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music in specific Melon Playlists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640 songs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Dataset structured as [ title / lyrics / label ]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 purposed </a:t>
            </a:r>
            <a:r>
              <a:rPr lang="en"/>
              <a:t>for</a:t>
            </a:r>
            <a:r>
              <a:rPr lang="en"/>
              <a:t> recommendations and not as additional training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 lyrics that contain English words not present in trained data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lines of lyrics = 1 sentence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calculates the probability value on a per sentence basis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of all sentences = average probability values for 1 song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</a:t>
            </a:r>
            <a:r>
              <a:rPr i="1" lang="en"/>
              <a:t>cont.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saved into new csv file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88" y="1724025"/>
            <a:ext cx="55911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Recommendation </a:t>
            </a:r>
            <a:r>
              <a:rPr i="1" lang="en"/>
              <a:t>cont</a:t>
            </a:r>
            <a:r>
              <a:rPr lang="en"/>
              <a:t>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Compares the probability values of inputted text &amp; songs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75" y="1842451"/>
            <a:ext cx="6782850" cy="2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