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44ee6828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44ee682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4ee6828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44ee6828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44ee6828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44ee682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44ee6828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44ee6828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44ee682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44ee682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44ee686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44ee686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4ee686a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4ee686a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44ee6828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44ee682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Report: Inital Training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Team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with ~60,000 sentence / emotion pairings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pre-trained KoELECTRA model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Percentage-based prediction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Method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K-fold Cross Validation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folds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 = 5, 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Results (e=5)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1643575" cy="282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175" y="1253351"/>
            <a:ext cx="1643575" cy="285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650" y="1257300"/>
            <a:ext cx="1643575" cy="284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2125" y="1266325"/>
            <a:ext cx="1604934" cy="282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6950" y="1266325"/>
            <a:ext cx="1604925" cy="2811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Results (e=10)</a:t>
            </a:r>
            <a:endParaRPr baseline="300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88" y="1614350"/>
            <a:ext cx="6054625" cy="26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loss = 0.017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loss = 2.89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= 0.57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850" y="712912"/>
            <a:ext cx="2559515" cy="37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7696" y="712900"/>
            <a:ext cx="2474853" cy="3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50" y="1266325"/>
            <a:ext cx="4553301" cy="30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38" y="4452625"/>
            <a:ext cx="7418724" cy="4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using cross validation </a:t>
            </a:r>
            <a:br>
              <a:rPr lang="en"/>
            </a:br>
            <a:r>
              <a:rPr lang="en"/>
              <a:t>&amp; high epoch value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validation accuracy </a:t>
            </a:r>
            <a:br>
              <a:rPr lang="en"/>
            </a:br>
            <a:r>
              <a:rPr lang="en"/>
              <a:t>&amp; consistent results even on </a:t>
            </a:r>
            <a:br>
              <a:rPr lang="en"/>
            </a:br>
            <a:r>
              <a:rPr lang="en"/>
              <a:t>Epoch count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75" y="1266325"/>
            <a:ext cx="1953200" cy="34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6950" y="1266325"/>
            <a:ext cx="1953200" cy="342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new model that utilizes Named Entity Recognition to procure training data for </a:t>
            </a:r>
            <a:r>
              <a:rPr lang="en"/>
              <a:t>sentiment</a:t>
            </a:r>
            <a:r>
              <a:rPr lang="en"/>
              <a:t>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current model as baseline and compare against new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