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add791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add791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2add791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2add791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add7918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add7918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add7918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add7918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add791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2add791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635d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635d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add791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add791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 Data Analysis / Visualization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system to accurately recognize emotion and recommend appropriate songs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 this with a single string of text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Novelty: Percentage-based Emotion Classification/Matching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Statistics: Datasets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AI-Hub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 in Continuous Korean Conversations Dataset </a:t>
            </a:r>
            <a:br>
              <a:rPr lang="en"/>
            </a:br>
            <a:r>
              <a:rPr lang="en" sz="1000"/>
              <a:t>(한국어 감정 정보가 포함된 연속적 대화 데이터셋)</a:t>
            </a:r>
            <a:br>
              <a:rPr lang="en" sz="1000"/>
            </a:b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 in Discrete Korean Conversations Dataset </a:t>
            </a:r>
            <a:br>
              <a:rPr lang="en"/>
            </a:br>
            <a:r>
              <a:rPr lang="en" sz="1000"/>
              <a:t>(한국어 감정 정보가 포함된 단발성 대화 데이터셋)</a:t>
            </a:r>
            <a:br>
              <a:rPr lang="en" sz="1000"/>
            </a:b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of Korean Conversations for Sentiment Analysis Dataset </a:t>
            </a:r>
            <a:br>
              <a:rPr lang="en"/>
            </a:br>
            <a:r>
              <a:rPr lang="en" sz="1000"/>
              <a:t>(감정 분류를 위한 대화 음성 데이터셋)</a:t>
            </a:r>
            <a:br>
              <a:rPr lang="en" sz="1000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Institute of Korean Language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모두의 말뭉치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ETRI 나눔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 </a:t>
            </a:r>
            <a:r>
              <a:rPr lang="en"/>
              <a:t>in </a:t>
            </a:r>
            <a:r>
              <a:rPr lang="en"/>
              <a:t>Korean Language Audio Dataset</a:t>
            </a:r>
            <a:br>
              <a:rPr lang="en"/>
            </a:br>
            <a:r>
              <a:rPr lang="en"/>
              <a:t>(한국어 음성 감정 데이터셋)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Statistics: Labels</a:t>
            </a:r>
            <a:endParaRPr i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All three datasets feature 7 labels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Slight difference between datasets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행복, 슬픔, 놀람, 분노, 공포, 혐오, 중립 (Continuous &amp; Discrete Datasets)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happiness, sadness, surprise, angry, fear, disgust, neutral (Audio Dataset)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Statistics: Before Preprocessing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Entries: 138,212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Labels: 7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행복: 11,615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슬픔: 21,239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놀람: 12,519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분노: 20,934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공포: 9,697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혐오: 10,309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중립: 51,899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Normalization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Compiling the three dataset files into one file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Language Normalization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English → Korean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Fixing Labels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ㅈ중립 → 중립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Label Normalization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Pre-normalization: 9,697 - 51,899 / 138,212 (total entries)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Post-normalization: 9,697 / 67,879 (total entries)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/ Label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엘리베이터가 움직이지 않아 / 공포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Elevator and fear?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맞아. 그래서 곰팡이가 너무 많아 / 분노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Mold and anger?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곰팡이 제거제 사용해도 효과 없더라 / 분노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Classified as anger?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걱정해줘서 고마워 / 중립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Expressing thanks – neutral?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응. 맞아. / 분노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anger?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Instances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KoELECTRA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Korean </a:t>
            </a:r>
            <a:r>
              <a:rPr lang="en"/>
              <a:t>variant of ELECTRA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a Generator Model &amp; Discriminator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Korean Sentiment Analysis: State-of-the-art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 in running the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